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74" r:id="rId3"/>
    <p:sldId id="257" r:id="rId4"/>
    <p:sldId id="258" r:id="rId5"/>
    <p:sldId id="259" r:id="rId6"/>
    <p:sldId id="262" r:id="rId7"/>
    <p:sldId id="260" r:id="rId8"/>
    <p:sldId id="263" r:id="rId9"/>
    <p:sldId id="272" r:id="rId10"/>
    <p:sldId id="266" r:id="rId11"/>
    <p:sldId id="273" r:id="rId12"/>
    <p:sldId id="267" r:id="rId13"/>
    <p:sldId id="268" r:id="rId14"/>
    <p:sldId id="269" r:id="rId15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>
        <p:scale>
          <a:sx n="120" d="100"/>
          <a:sy n="120" d="100"/>
        </p:scale>
        <p:origin x="648" y="8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F1C60-0AC6-4767-A684-FF49EAE3B002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357FD-3CD5-4945-A1F5-46093C72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8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4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2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4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6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5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1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5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8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1435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11430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Arial-SGK-TV" pitchFamily="2" charset="0"/>
                <a:cs typeface="Arial-SGK-TV" pitchFamily="2" charset="0"/>
              </a:rPr>
              <a:t>PHÒNG GIÁO DỤC &amp; ĐÀO TẠO LONG BIÊN </a:t>
            </a:r>
            <a:endParaRPr lang="vi-VN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889149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TIẾNG</a:t>
            </a:r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 VIỆT   LỚP 1</a:t>
            </a:r>
          </a:p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 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</a:t>
            </a:r>
            <a:r>
              <a:rPr lang="vi-VN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endParaRPr lang="vi-VN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4615235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Giáo viên: Đỗ Thị Phương Thảo </a:t>
            </a:r>
            <a:endParaRPr lang="en-US" sz="2800" dirty="0">
              <a:solidFill>
                <a:srgbClr val="C0504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05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xmlns="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17544" cy="5143500"/>
          </a:xfrm>
          <a:noFill/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6465809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.fhan5-4.fna.fbcdn.net/v/t1.15752-9/118167749_305308250697713_3573523312924347400_n.jpg?_nc_cat=104&amp;_nc_sid=b96e70&amp;_nc_ohc=S3kM68YTy3cAX85sxYU&amp;_nc_ht=scontent.fhan5-4.fna&amp;oh=efc548a7b7f7662b79335108bc1b4083&amp;oe=5F63BB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06637" y="765313"/>
            <a:ext cx="271172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29063" y="-1509714"/>
            <a:ext cx="1666875" cy="55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26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93590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nhờ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bê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ghế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150"/>
            <a:ext cx="89916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94335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ờ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bê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ế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ỏ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0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6" y="0"/>
            <a:ext cx="9108204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>
            <a:extLst>
              <a:ext uri="{FF2B5EF4-FFF2-40B4-BE49-F238E27FC236}">
                <a16:creationId xmlns:a16="http://schemas.microsoft.com/office/drawing/2014/main" xmlns="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1828800"/>
            <a:ext cx="9753600" cy="10287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endParaRPr lang="vi-VN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6738" y="1922681"/>
            <a:ext cx="90845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CHÚC CÁC EM CHĂM NGOAN HỌC GIỎI</a:t>
            </a:r>
            <a:endParaRPr lang="en-US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68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667002" y="628651"/>
            <a:ext cx="4293959" cy="93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KHỞI ĐỘNG</a:t>
            </a:r>
          </a:p>
        </p:txBody>
      </p:sp>
      <p:pic>
        <p:nvPicPr>
          <p:cNvPr id="2" name="Lớp Chúng Ta Đoàn Kết - Nhạc Thiếu Nhi Có Lờ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3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3335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BÀI 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1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8</a:t>
            </a:r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endParaRPr lang="vi-VN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085850"/>
            <a:ext cx="8305803" cy="2857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5299" y="4149864"/>
            <a:ext cx="826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ghé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ngõ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1123950"/>
            <a:ext cx="8229603" cy="281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296" y="4149864"/>
            <a:ext cx="826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é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ngõ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ỏ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8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2577711565"/>
              </p:ext>
            </p:extLst>
          </p:nvPr>
        </p:nvGraphicFramePr>
        <p:xfrm>
          <a:off x="9906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2291273178"/>
              </p:ext>
            </p:extLst>
          </p:nvPr>
        </p:nvGraphicFramePr>
        <p:xfrm>
          <a:off x="53340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4572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113" y="514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4290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ghẹ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ghế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ghi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nhẹ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nhỏ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1" y="2038350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é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71714" y="1962150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à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340995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ẹ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ế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i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ẹ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ỏ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0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2400" y="3326309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ghế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ghẹ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đỏ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gỗ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nho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9550"/>
            <a:ext cx="8839200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333375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ế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ẹ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đỏ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gỗ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o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6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Ca-Nha-Thuong-Nhau-be-Thu-Uy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9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xmlns="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7150"/>
            <a:ext cx="934111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xmlns="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1526304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1828800"/>
            <a:ext cx="4933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en-US" sz="48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bảng</a:t>
            </a:r>
            <a:r>
              <a:rPr lang="vi-VN" altLang="en-US" sz="48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altLang="en-US" sz="4800" b="1" dirty="0" smtClean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con</a:t>
            </a:r>
            <a:endParaRPr lang="en-US" altLang="en-US" sz="4800" b="1" dirty="0">
              <a:solidFill>
                <a:srgbClr val="0099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188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han5-1.fna.fbcdn.net/v/t1.15752-9/117715422_663052767952487_8122656113358781983_n.jpg?_nc_cat=109&amp;_nc_sid=b96e70&amp;_nc_ohc=ttzNxIIezW4AX8Xr0zU&amp;_nc_ht=scontent.fhan5-1.fna&amp;oh=c8bc02b34c7886f452768f914985c72f&amp;oe=5F656F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84491" y="-2038349"/>
            <a:ext cx="16002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1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74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58&quot;/&gt;&lt;/object&gt;&lt;object type=&quot;3&quot; unique_id=&quot;10008&quot;&gt;&lt;property id=&quot;20148&quot; value=&quot;5&quot;/&gt;&lt;property id=&quot;20300&quot; value=&quot;Slide 5&quot;/&gt;&lt;property id=&quot;20307&quot; value=&quot;259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72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73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119</Words>
  <Application>Microsoft Office PowerPoint</Application>
  <PresentationFormat>On-screen Show (16:9)</PresentationFormat>
  <Paragraphs>22</Paragraphs>
  <Slides>14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VinVin</dc:creator>
  <cp:lastModifiedBy>A</cp:lastModifiedBy>
  <cp:revision>29</cp:revision>
  <dcterms:created xsi:type="dcterms:W3CDTF">2020-08-17T06:39:59Z</dcterms:created>
  <dcterms:modified xsi:type="dcterms:W3CDTF">2020-12-09T13:46:08Z</dcterms:modified>
</cp:coreProperties>
</file>