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DFPOP1-W9" charset="-128"/>
      <p:regular r:id="rId39"/>
    </p:embeddedFont>
    <p:embeddedFont>
      <p:font typeface="Arial-Rounded" charset="-93"/>
      <p:regular r:id="rId40"/>
    </p:embeddedFont>
    <p:embeddedFont>
      <p:font typeface="宋体" pitchFamily="2" charset="-122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HL Hoctro" pitchFamily="2" charset="0"/>
      <p:regular r:id="rId46"/>
    </p:embeddedFont>
    <p:embeddedFont>
      <p:font typeface="微软雅黑" pitchFamily="34" charset="-122"/>
      <p:regular r:id="rId47"/>
      <p:bold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-72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4411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24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23&quot;/&gt;&lt;property id=&quot;20307&quot; value=&quot;270&quot;/&gt;&lt;/object&gt;&lt;object type=&quot;3&quot; unique_id=&quot;10011&quot;&gt;&lt;property id=&quot;20148&quot; value=&quot;5&quot;/&gt;&lt;property id=&quot;20300&quot; value=&quot;Slide 25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8&quot;/&gt;&lt;property id=&quot;20307&quot; value=&quot;272&quot;/&gt;&lt;/object&gt;&lt;object type=&quot;3&quot; unique_id=&quot;10015&quot;&gt;&lt;property id=&quot;20148&quot; value=&quot;5&quot;/&gt;&lt;property id=&quot;20300&quot; value=&quot;Slide 18&quot;/&gt;&lt;property id=&quot;20307&quot; value=&quot;268&quot;/&gt;&lt;/object&gt;&lt;object type=&quot;3&quot; unique_id=&quot;10016&quot;&gt;&lt;property id=&quot;20148&quot; value=&quot;5&quot;/&gt;&lt;property id=&quot;20300&quot; value=&quot;Slide 21&quot;/&gt;&lt;property id=&quot;20307&quot; value=&quot;269&quot;/&gt;&lt;/object&gt;&lt;object type=&quot;3&quot; unique_id=&quot;10017&quot;&gt;&lt;property id=&quot;20148&quot; value=&quot;5&quot;/&gt;&lt;property id=&quot;20300&quot; value=&quot;Slide 30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5&quot;/&gt;&lt;property id=&quot;20307&quot; value=&quot;290&quot;/&gt;&lt;/object&gt;&lt;object type=&quot;3&quot; unique_id=&quot;10037&quot;&gt;&lt;property id=&quot;20148&quot; value=&quot;5&quot;/&gt;&lt;property id=&quot;20300&quot; value=&quot;Slide 6&quot;/&gt;&lt;property id=&quot;20307&quot; value=&quot;310&quot;/&gt;&lt;/object&gt;&lt;object type=&quot;3&quot; unique_id=&quot;10038&quot;&gt;&lt;property id=&quot;20148&quot; value=&quot;5&quot;/&gt;&lt;property id=&quot;20300&quot; value=&quot;Slide 7&quot;/&gt;&lt;property id=&quot;20307&quot; value=&quot;309&quot;/&gt;&lt;/object&gt;&lt;object type=&quot;3&quot; unique_id=&quot;10039&quot;&gt;&lt;property id=&quot;20148&quot; value=&quot;5&quot;/&gt;&lt;property id=&quot;20300&quot; value=&quot;Slide 8&quot;/&gt;&lt;property id=&quot;20307&quot; value=&quot;308&quot;/&gt;&lt;/object&gt;&lt;object type=&quot;3&quot; unique_id=&quot;10040&quot;&gt;&lt;property id=&quot;20148&quot; value=&quot;5&quot;/&gt;&lt;property id=&quot;20300&quot; value=&quot;Slide 9&quot;/&gt;&lt;property id=&quot;20307&quot; value=&quot;311&quot;/&gt;&lt;/object&gt;&lt;object type=&quot;3&quot; unique_id=&quot;10041&quot;&gt;&lt;property id=&quot;20148&quot; value=&quot;5&quot;/&gt;&lt;property id=&quot;20300&quot; value=&quot;Slide 10&quot;/&gt;&lt;property id=&quot;20307&quot; value=&quot;312&quot;/&gt;&lt;/object&gt;&lt;object type=&quot;3&quot; unique_id=&quot;10042&quot;&gt;&lt;property id=&quot;20148&quot; value=&quot;5&quot;/&gt;&lt;property id=&quot;20300&quot; value=&quot;Slide 11&quot;/&gt;&lt;property id=&quot;20307&quot; value=&quot;297&quot;/&gt;&lt;/object&gt;&lt;object type=&quot;3&quot; unique_id=&quot;10043&quot;&gt;&lt;property id=&quot;20148&quot; value=&quot;5&quot;/&gt;&lt;property id=&quot;20300&quot; value=&quot;Slide 12&quot;/&gt;&lt;property id=&quot;20307&quot; value=&quot;313&quot;/&gt;&lt;/object&gt;&lt;object type=&quot;3&quot; unique_id=&quot;10044&quot;&gt;&lt;property id=&quot;20148&quot; value=&quot;5&quot;/&gt;&lt;property id=&quot;20300&quot; value=&quot;Slide 13&quot;/&gt;&lt;property id=&quot;20307&quot; value=&quot;267&quot;/&gt;&lt;/object&gt;&lt;object type=&quot;3&quot; unique_id=&quot;10045&quot;&gt;&lt;property id=&quot;20148&quot; value=&quot;5&quot;/&gt;&lt;property id=&quot;20300&quot; value=&quot;Slide 14&quot;/&gt;&lt;property id=&quot;20307&quot; value=&quot;279&quot;/&gt;&lt;/object&gt;&lt;object type=&quot;3&quot; unique_id=&quot;10046&quot;&gt;&lt;property id=&quot;20148&quot; value=&quot;5&quot;/&gt;&lt;property id=&quot;20300&quot; value=&quot;Slide 15&quot;/&gt;&lt;property id=&quot;20307&quot; value=&quot;298&quot;/&gt;&lt;/object&gt;&lt;object type=&quot;3&quot; unique_id=&quot;10047&quot;&gt;&lt;property id=&quot;20148&quot; value=&quot;5&quot;/&gt;&lt;property id=&quot;20300&quot; value=&quot;Slide 16&quot;/&gt;&lt;property id=&quot;20307&quot; value=&quot;299&quot;/&gt;&lt;/object&gt;&lt;object type=&quot;3&quot; unique_id=&quot;10048&quot;&gt;&lt;property id=&quot;20148&quot; value=&quot;5&quot;/&gt;&lt;property id=&quot;20300&quot; value=&quot;Slide 17&quot;/&gt;&lt;property id=&quot;20307&quot; value=&quot;300&quot;/&gt;&lt;/object&gt;&lt;object type=&quot;3&quot; unique_id=&quot;10049&quot;&gt;&lt;property id=&quot;20148&quot; value=&quot;5&quot;/&gt;&lt;property id=&quot;20300&quot; value=&quot;Slide 19&quot;/&gt;&lt;property id=&quot;20307&quot; value=&quot;315&quot;/&gt;&lt;/object&gt;&lt;object type=&quot;3&quot; unique_id=&quot;10050&quot;&gt;&lt;property id=&quot;20148&quot; value=&quot;5&quot;/&gt;&lt;property id=&quot;20300&quot; value=&quot;Slide 20&quot;/&gt;&lt;property id=&quot;20307&quot; value=&quot;281&quot;/&gt;&lt;/object&gt;&lt;object type=&quot;3&quot; unique_id=&quot;10051&quot;&gt;&lt;property id=&quot;20148&quot; value=&quot;5&quot;/&gt;&lt;property id=&quot;20300&quot; value=&quot;Slide 22&quot;/&gt;&lt;property id=&quot;20307&quot; value=&quot;282&quot;/&gt;&lt;/object&gt;&lt;object type=&quot;3&quot; unique_id=&quot;10052&quot;&gt;&lt;property id=&quot;20148&quot; value=&quot;5&quot;/&gt;&lt;property id=&quot;20300&quot; value=&quot;Slide 24&quot;/&gt;&lt;property id=&quot;20307&quot; value=&quot;283&quot;/&gt;&lt;/object&gt;&lt;object type=&quot;3&quot; unique_id=&quot;10053&quot;&gt;&lt;property id=&quot;20148&quot; value=&quot;5&quot;/&gt;&lt;property id=&quot;20300&quot; value=&quot;Slide 26&quot;/&gt;&lt;property id=&quot;20307&quot; value=&quot;284&quot;/&gt;&lt;/object&gt;&lt;object type=&quot;3&quot; unique_id=&quot;10054&quot;&gt;&lt;property id=&quot;20148&quot; value=&quot;5&quot;/&gt;&lt;property id=&quot;20300&quot; value=&quot;Slide 27&quot;/&gt;&lt;property id=&quot;20307&quot; value=&quot;285&quot;/&gt;&lt;/object&gt;&lt;object type=&quot;3&quot; unique_id=&quot;10055&quot;&gt;&lt;property id=&quot;20148&quot; value=&quot;5&quot;/&gt;&lt;property id=&quot;20300&quot; value=&quot;Slide 29&quot;/&gt;&lt;property id=&quot;20307&quot; value=&quot;286&quot;/&gt;&lt;/object&gt;&lt;object type=&quot;3&quot; unique_id=&quot;10056&quot;&gt;&lt;property id=&quot;20148&quot; value=&quot;5&quot;/&gt;&lt;property id=&quot;20300&quot; value=&quot;Slide 31&quot;/&gt;&lt;property id=&quot;20307&quot; value=&quot;287&quot;/&gt;&lt;/object&gt;&lt;object type=&quot;3&quot; unique_id=&quot;10057&quot;&gt;&lt;property id=&quot;20148&quot; value=&quot;5&quot;/&gt;&lt;property id=&quot;20300&quot; value=&quot;Slide 32&quot;/&gt;&lt;property id=&quot;20307&quot; value=&quot;314&quot;/&gt;&lt;/object&gt;&lt;object type=&quot;3&quot; unique_id=&quot;10058&quot;&gt;&lt;property id=&quot;20148&quot; value=&quot;5&quot;/&gt;&lt;property id=&quot;20300&quot; value=&quot;Slide 33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769</Words>
  <Application>Microsoft Office PowerPoint</Application>
  <PresentationFormat>On-screen Show (16:9)</PresentationFormat>
  <Paragraphs>182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DFPOP1-W9</vt:lpstr>
      <vt:lpstr>Arial-Rounded</vt:lpstr>
      <vt:lpstr>宋体</vt:lpstr>
      <vt:lpstr>Calibri</vt:lpstr>
      <vt:lpstr>HL Hoctro</vt:lpstr>
      <vt:lpstr>华康少女文字W5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106</cp:revision>
  <dcterms:created xsi:type="dcterms:W3CDTF">2020-08-13T09:19:08Z</dcterms:created>
  <dcterms:modified xsi:type="dcterms:W3CDTF">2021-01-11T14:01:21Z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