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1"/>
  </p:notesMasterIdLst>
  <p:sldIdLst>
    <p:sldId id="256" r:id="rId2"/>
    <p:sldId id="257" r:id="rId3"/>
    <p:sldId id="280" r:id="rId4"/>
    <p:sldId id="259" r:id="rId5"/>
    <p:sldId id="282" r:id="rId6"/>
    <p:sldId id="290" r:id="rId7"/>
    <p:sldId id="291" r:id="rId8"/>
    <p:sldId id="292" r:id="rId9"/>
    <p:sldId id="293" r:id="rId10"/>
    <p:sldId id="295" r:id="rId11"/>
    <p:sldId id="294" r:id="rId12"/>
    <p:sldId id="263" r:id="rId13"/>
    <p:sldId id="264" r:id="rId14"/>
    <p:sldId id="265" r:id="rId15"/>
    <p:sldId id="296" r:id="rId16"/>
    <p:sldId id="297" r:id="rId17"/>
    <p:sldId id="298" r:id="rId18"/>
    <p:sldId id="279" r:id="rId19"/>
    <p:sldId id="299" r:id="rId20"/>
  </p:sldIdLst>
  <p:sldSz cx="9144000" cy="5143500" type="screen16x9"/>
  <p:notesSz cx="6858000" cy="9144000"/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93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9495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708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89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75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21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42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5427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741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388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2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75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10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7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37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5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6458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8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350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581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293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2222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4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0.gif"/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a%20tieu%20jhoc\New%20Folder\co%20lieeeeeeeeeen\20.%20Bai%20Ngoi%20Ca%20Que%20Huong%20-%20Phi%20Nhung.mp3" TargetMode="External"/><Relationship Id="rId6" Type="http://schemas.openxmlformats.org/officeDocument/2006/relationships/image" Target="../media/image33.gif"/><Relationship Id="rId11" Type="http://schemas.openxmlformats.org/officeDocument/2006/relationships/image" Target="../media/image38.png"/><Relationship Id="rId5" Type="http://schemas.openxmlformats.org/officeDocument/2006/relationships/image" Target="../media/image32.gif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gif"/><Relationship Id="rId1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500651" y="1463020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685800">
              <a:lnSpc>
                <a:spcPct val="150000"/>
              </a:lnSpc>
              <a:buClrTx/>
            </a:pPr>
            <a:r>
              <a:rPr lang="en-US" sz="1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 </a:t>
            </a:r>
            <a:r>
              <a:rPr lang="en-US" sz="14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viên: </a:t>
            </a:r>
            <a:r>
              <a:rPr lang="en-US" altLang="zh-CN" b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</a:t>
            </a:r>
            <a:r>
              <a:rPr lang="en-US" altLang="zh-CN" b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 Phương Thảo</a:t>
            </a:r>
            <a:endParaRPr lang="zh-CN" altLang="zh-CN" sz="1100" kern="1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52520" y="2110085"/>
            <a:ext cx="1838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 6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43" y="2917860"/>
            <a:ext cx="2628571" cy="1073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255698" y="1848401"/>
            <a:ext cx="35884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 tiếng cùng vần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5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8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6816" y="1623317"/>
            <a:ext cx="8819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chùm.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245" y="2995276"/>
            <a:ext cx="7665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phơi.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823" y="4060817"/>
            <a:ext cx="7954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7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 lời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 hỏi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5410970" y="818137"/>
            <a:ext cx="36562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a) Trước ngôi nhà của bạn nhỏ có gì?</a:t>
            </a:r>
            <a:endParaRPr sz="2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5410970" y="796871"/>
            <a:ext cx="343226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Tiếng chim hót ở đầu hồi như thế nào?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5413562" y="796871"/>
            <a:ext cx="354164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) Câu thơ nào nói về hình ảnh mái nhà?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7" y="259190"/>
            <a:ext cx="2726246" cy="6388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03" y="796871"/>
            <a:ext cx="3280893" cy="4274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thuộc lòng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878" y="191793"/>
            <a:ext cx="2618024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pPr>
              <a:spcBef>
                <a:spcPts val="600"/>
              </a:spcBef>
            </a:pPr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121" y="2659926"/>
            <a:ext cx="289731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pPr>
              <a:spcBef>
                <a:spcPts val="600"/>
              </a:spcBef>
            </a:pP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482" y="945222"/>
            <a:ext cx="1340592" cy="472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7572" y="122580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626438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47334" y="2026025"/>
            <a:ext cx="11068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54215" y="2655041"/>
            <a:ext cx="123107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89965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154878" y="3413978"/>
            <a:ext cx="12732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19820" y="3791004"/>
            <a:ext cx="8832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3863" y="837237"/>
            <a:ext cx="9361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056186" y="1225805"/>
            <a:ext cx="12679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466915" y="1625915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81961" y="2002941"/>
            <a:ext cx="12751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047212" y="2671469"/>
            <a:ext cx="12897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053862" y="3036952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061318" y="339089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914564" y="814153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061318" y="1605203"/>
            <a:ext cx="6671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14559" y="3791004"/>
            <a:ext cx="12027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/>
              <a:t>......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583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 ngôi nhà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93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70553B-39E5-4021-B310-7C57F364B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1" t="77850" r="8250" b="14360"/>
          <a:stretch/>
        </p:blipFill>
        <p:spPr>
          <a:xfrm>
            <a:off x="731778" y="304800"/>
            <a:ext cx="4764148" cy="1207217"/>
          </a:xfrm>
          <a:prstGeom prst="rect">
            <a:avLst/>
          </a:prstGeom>
        </p:spPr>
      </p:pic>
      <p:pic>
        <p:nvPicPr>
          <p:cNvPr id="1026" name="Picture 2" descr="Thỏa sức sáng tạo, lan tỏa yêu thương cùng cuộc thi vẽ &quot;Đất Xanh ...">
            <a:extLst>
              <a:ext uri="{FF2B5EF4-FFF2-40B4-BE49-F238E27FC236}">
                <a16:creationId xmlns:a16="http://schemas.microsoft.com/office/drawing/2014/main" xmlns="" id="{A55C7A33-B9CC-4FD9-8801-37B7C2FCD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242478"/>
            <a:ext cx="4076700" cy="27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ộc thi vẽ tranh NGÔI NHÀ MƠ ƯỚC">
            <a:extLst>
              <a:ext uri="{FF2B5EF4-FFF2-40B4-BE49-F238E27FC236}">
                <a16:creationId xmlns:a16="http://schemas.microsoft.com/office/drawing/2014/main" xmlns="" id="{711189C2-0C02-4444-ACA8-469C420E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0" y="2197312"/>
            <a:ext cx="4076700" cy="288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49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8600" y="171450"/>
            <a:ext cx="8686800" cy="4800600"/>
          </a:xfrm>
          <a:prstGeom prst="rect">
            <a:avLst/>
          </a:prstGeom>
          <a:noFill/>
          <a:ln w="57150" cmpd="thinThick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pic>
        <p:nvPicPr>
          <p:cNvPr id="22531" name="Picture 3" descr="z8298946wo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91200" cy="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bd14516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21506"/>
            <a:ext cx="4502150" cy="64294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3wir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914650"/>
            <a:ext cx="1331913" cy="107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898107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th3emi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429000"/>
            <a:ext cx="1584325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5730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3048000" y="1143000"/>
            <a:ext cx="2895600" cy="2228850"/>
          </a:xfrm>
          <a:prstGeom prst="ellipse">
            <a:avLst/>
          </a:prstGeom>
          <a:gradFill rotWithShape="1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1219200" y="2228850"/>
            <a:ext cx="19812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6096000" y="1828800"/>
            <a:ext cx="1524000" cy="40005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540" name="Picture 12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001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00250"/>
            <a:ext cx="1600200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573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89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430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574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717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2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7165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3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 descr="SPARKLE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71700"/>
            <a:ext cx="10668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 descr="flower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43151"/>
            <a:ext cx="914400" cy="23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612" y="39159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5" name="Freeform 27"/>
          <p:cNvSpPr>
            <a:spLocks/>
          </p:cNvSpPr>
          <p:nvPr/>
        </p:nvSpPr>
        <p:spPr bwMode="auto">
          <a:xfrm flipH="1">
            <a:off x="2667000" y="3314700"/>
            <a:ext cx="4343400" cy="571500"/>
          </a:xfrm>
          <a:custGeom>
            <a:avLst/>
            <a:gdLst>
              <a:gd name="T0" fmla="*/ 2147483647 w 2016"/>
              <a:gd name="T1" fmla="*/ 2147483647 h 1472"/>
              <a:gd name="T2" fmla="*/ 2147483647 w 2016"/>
              <a:gd name="T3" fmla="*/ 2147483647 h 1472"/>
              <a:gd name="T4" fmla="*/ 2147483647 w 2016"/>
              <a:gd name="T5" fmla="*/ 2147483647 h 1472"/>
              <a:gd name="T6" fmla="*/ 2147483647 w 2016"/>
              <a:gd name="T7" fmla="*/ 2147483647 h 1472"/>
              <a:gd name="T8" fmla="*/ 2147483647 w 2016"/>
              <a:gd name="T9" fmla="*/ 2147483647 h 1472"/>
              <a:gd name="T10" fmla="*/ 2147483647 w 2016"/>
              <a:gd name="T11" fmla="*/ 2147483647 h 1472"/>
              <a:gd name="T12" fmla="*/ 2147483647 w 2016"/>
              <a:gd name="T13" fmla="*/ 2147483647 h 1472"/>
              <a:gd name="T14" fmla="*/ 2147483647 w 2016"/>
              <a:gd name="T15" fmla="*/ 2147483647 h 1472"/>
              <a:gd name="T16" fmla="*/ 2147483647 w 2016"/>
              <a:gd name="T17" fmla="*/ 2147483647 h 1472"/>
              <a:gd name="T18" fmla="*/ 2147483647 w 2016"/>
              <a:gd name="T19" fmla="*/ 2147483647 h 1472"/>
              <a:gd name="T20" fmla="*/ 2147483647 w 2016"/>
              <a:gd name="T21" fmla="*/ 2147483647 h 1472"/>
              <a:gd name="T22" fmla="*/ 2147483647 w 2016"/>
              <a:gd name="T23" fmla="*/ 2147483647 h 1472"/>
              <a:gd name="T24" fmla="*/ 2147483647 w 2016"/>
              <a:gd name="T25" fmla="*/ 2147483647 h 1472"/>
              <a:gd name="T26" fmla="*/ 2147483647 w 2016"/>
              <a:gd name="T27" fmla="*/ 2147483647 h 1472"/>
              <a:gd name="T28" fmla="*/ 2147483647 w 2016"/>
              <a:gd name="T29" fmla="*/ 2147483647 h 1472"/>
              <a:gd name="T30" fmla="*/ 2147483647 w 2016"/>
              <a:gd name="T31" fmla="*/ 2147483647 h 14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16"/>
              <a:gd name="T49" fmla="*/ 0 h 1472"/>
              <a:gd name="T50" fmla="*/ 2016 w 2016"/>
              <a:gd name="T51" fmla="*/ 1472 h 14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16" h="1472">
                <a:moveTo>
                  <a:pt x="16" y="848"/>
                </a:moveTo>
                <a:cubicBezTo>
                  <a:pt x="32" y="744"/>
                  <a:pt x="112" y="424"/>
                  <a:pt x="208" y="320"/>
                </a:cubicBezTo>
                <a:cubicBezTo>
                  <a:pt x="304" y="216"/>
                  <a:pt x="488" y="216"/>
                  <a:pt x="592" y="224"/>
                </a:cubicBezTo>
                <a:cubicBezTo>
                  <a:pt x="696" y="232"/>
                  <a:pt x="792" y="392"/>
                  <a:pt x="832" y="368"/>
                </a:cubicBezTo>
                <a:cubicBezTo>
                  <a:pt x="872" y="344"/>
                  <a:pt x="792" y="136"/>
                  <a:pt x="832" y="80"/>
                </a:cubicBezTo>
                <a:cubicBezTo>
                  <a:pt x="872" y="24"/>
                  <a:pt x="992" y="0"/>
                  <a:pt x="1072" y="32"/>
                </a:cubicBezTo>
                <a:cubicBezTo>
                  <a:pt x="1152" y="64"/>
                  <a:pt x="1240" y="248"/>
                  <a:pt x="1312" y="272"/>
                </a:cubicBezTo>
                <a:cubicBezTo>
                  <a:pt x="1384" y="296"/>
                  <a:pt x="1392" y="152"/>
                  <a:pt x="1504" y="176"/>
                </a:cubicBezTo>
                <a:cubicBezTo>
                  <a:pt x="1616" y="200"/>
                  <a:pt x="1952" y="288"/>
                  <a:pt x="1984" y="416"/>
                </a:cubicBezTo>
                <a:cubicBezTo>
                  <a:pt x="2016" y="544"/>
                  <a:pt x="1704" y="800"/>
                  <a:pt x="1696" y="944"/>
                </a:cubicBezTo>
                <a:cubicBezTo>
                  <a:pt x="1688" y="1088"/>
                  <a:pt x="1984" y="1192"/>
                  <a:pt x="1936" y="1280"/>
                </a:cubicBezTo>
                <a:cubicBezTo>
                  <a:pt x="1888" y="1368"/>
                  <a:pt x="1568" y="1472"/>
                  <a:pt x="1408" y="1472"/>
                </a:cubicBezTo>
                <a:cubicBezTo>
                  <a:pt x="1248" y="1472"/>
                  <a:pt x="1112" y="1376"/>
                  <a:pt x="976" y="1280"/>
                </a:cubicBezTo>
                <a:cubicBezTo>
                  <a:pt x="840" y="1184"/>
                  <a:pt x="736" y="952"/>
                  <a:pt x="592" y="896"/>
                </a:cubicBezTo>
                <a:cubicBezTo>
                  <a:pt x="448" y="840"/>
                  <a:pt x="208" y="952"/>
                  <a:pt x="112" y="944"/>
                </a:cubicBezTo>
                <a:cubicBezTo>
                  <a:pt x="16" y="936"/>
                  <a:pt x="0" y="952"/>
                  <a:pt x="16" y="848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92" name="20. Bai Ngoi Ca Que Huong - Phi Nhu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343400"/>
            <a:ext cx="6858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 descr="F9849DCFA90C473196ECD16214E7700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4057651"/>
            <a:ext cx="1371600" cy="10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 descr="dandelions_wave_hb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258866"/>
            <a:ext cx="1573213" cy="88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 descr="blumen-pflanzen05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114800"/>
            <a:ext cx="11112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WordArt 32" descr="48"/>
          <p:cNvSpPr>
            <a:spLocks noChangeArrowheads="1" noChangeShapeType="1" noTextEdit="1"/>
          </p:cNvSpPr>
          <p:nvPr/>
        </p:nvSpPr>
        <p:spPr bwMode="auto">
          <a:xfrm>
            <a:off x="685800" y="514350"/>
            <a:ext cx="7772400" cy="3200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Bµi häc ®Õn ®©y lµ kÕt thóc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c« m¹nh kháe</a:t>
            </a:r>
          </a:p>
          <a:p>
            <a:pPr algn="ctr"/>
            <a:r>
              <a:rPr lang="en-US" sz="3600" kern="10">
                <a:blipFill dpi="0" rotWithShape="1">
                  <a:blip r:embed="rId13"/>
                  <a:srcRect/>
                  <a:stretch>
                    <a:fillRect/>
                  </a:stretch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ristote"/>
              </a:rPr>
              <a:t>Chóc c¸c em thùc hiÖn  tèt bµi häc!</a:t>
            </a:r>
          </a:p>
        </p:txBody>
      </p:sp>
      <p:pic>
        <p:nvPicPr>
          <p:cNvPr id="22561" name="Picture 34" descr="2sblw13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71901"/>
            <a:ext cx="2971800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95381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9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0" y="96370"/>
            <a:ext cx="2706378" cy="611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67" y="976185"/>
            <a:ext cx="5655060" cy="159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" y="2963165"/>
            <a:ext cx="1963526" cy="1494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2" y="3084724"/>
            <a:ext cx="1647905" cy="13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68" y="2963165"/>
            <a:ext cx="1526261" cy="161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00" y="3026749"/>
            <a:ext cx="1874443" cy="15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9166 0.00771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603137" y="12145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pic>
        <p:nvPicPr>
          <p:cNvPr id="21" name="nghe nhiều lầ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5789" y="-631994"/>
            <a:ext cx="609600" cy="609600"/>
          </a:xfrm>
          <a:prstGeom prst="rect">
            <a:avLst/>
          </a:prstGeom>
        </p:spPr>
      </p:pic>
      <p:pic>
        <p:nvPicPr>
          <p:cNvPr id="6" name="nghe 1 lần">
            <a:hlinkClick r:id="" action="ppaction://media"/>
            <a:extLst>
              <a:ext uri="{FF2B5EF4-FFF2-40B4-BE49-F238E27FC236}">
                <a16:creationId xmlns:a16="http://schemas.microsoft.com/office/drawing/2014/main" xmlns="" id="{AED3F17D-1E14-4E7E-A938-389AD7E94F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14977" y="-631994"/>
            <a:ext cx="609600" cy="609600"/>
          </a:xfrm>
          <a:prstGeom prst="rect">
            <a:avLst/>
          </a:prstGeom>
        </p:spPr>
      </p:pic>
      <p:pic>
        <p:nvPicPr>
          <p:cNvPr id="4" name="Nghe lại" descr="Volume">
            <a:extLst>
              <a:ext uri="{FF2B5EF4-FFF2-40B4-BE49-F238E27FC236}">
                <a16:creationId xmlns:a16="http://schemas.microsoft.com/office/drawing/2014/main" xmlns="" id="{3C38688C-019F-4C04-979C-322A85D1D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76527" y="8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2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5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110765" y="191793"/>
            <a:ext cx="2618024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Rạ đầy sân phơi.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Bốn mua chim ca.</a:t>
            </a:r>
          </a:p>
          <a:p>
            <a:r>
              <a:rPr lang="vi-VN" sz="1600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</a:t>
            </a:r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765" y="1325367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nở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0765" y="2392243"/>
            <a:ext cx="2897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0490" y="4075884"/>
            <a:ext cx="28973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</a:t>
            </a:r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nước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689" y="0"/>
            <a:ext cx="3948311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98560" y="191793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60" y="209519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0887" y="350416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8822" y="208152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06486" y="3511044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accent6">
                    <a:lumMod val="50000"/>
                  </a:schemeClr>
                </a:solidFill>
                <a:latin typeface="Arial Rounded"/>
                <a:sym typeface="Arial Rounded"/>
              </a:rPr>
              <a:t>Bốn mùa chim ca.</a:t>
            </a:r>
          </a:p>
        </p:txBody>
      </p:sp>
    </p:spTree>
    <p:extLst>
      <p:ext uri="{BB962C8B-B14F-4D97-AF65-F5344CB8AC3E}">
        <p14:creationId xmlns:p14="http://schemas.microsoft.com/office/powerpoint/2010/main" val="2430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2" y="191793"/>
            <a:ext cx="1133404" cy="4352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016758" y="57041"/>
            <a:ext cx="261802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Ngôi nhà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nhà em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Hàng xoan trước ngõ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Hoa xao xuyến nở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mây từng chùm.</a:t>
            </a: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2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endParaRPr lang="vi-VN" sz="1000" dirty="0">
              <a:solidFill>
                <a:schemeClr val="tx1"/>
              </a:solidFill>
              <a:latin typeface="Arial Rounded"/>
              <a:sym typeface="Arial Rounded"/>
            </a:endParaRPr>
          </a:p>
          <a:p>
            <a:r>
              <a:rPr lang="vi-VN" sz="1600" i="1" dirty="0">
                <a:solidFill>
                  <a:schemeClr val="tx1"/>
                </a:solidFill>
                <a:latin typeface="Arial Rounded"/>
                <a:sym typeface="Arial Rounded"/>
              </a:rPr>
              <a:t>                            (Tô Hà)</a:t>
            </a:r>
            <a:endParaRPr lang="vi-VN" sz="1600" i="1" dirty="0">
              <a:solidFill>
                <a:schemeClr val="tx1"/>
              </a:solidFill>
            </a:endParaRPr>
          </a:p>
        </p:txBody>
      </p:sp>
      <p:sp>
        <p:nvSpPr>
          <p:cNvPr id="6" name="Google Shape;253;p7"/>
          <p:cNvSpPr/>
          <p:nvPr/>
        </p:nvSpPr>
        <p:spPr>
          <a:xfrm>
            <a:off x="1741750" y="814264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US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253;p7"/>
          <p:cNvSpPr/>
          <p:nvPr/>
        </p:nvSpPr>
        <p:spPr>
          <a:xfrm>
            <a:off x="1741750" y="2180728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253;p7"/>
          <p:cNvSpPr/>
          <p:nvPr/>
        </p:nvSpPr>
        <p:spPr>
          <a:xfrm>
            <a:off x="1741750" y="3547192"/>
            <a:ext cx="271130" cy="23900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vi-VN" sz="18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6758" y="2115396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Em yêu tiếng chim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Đầu hồi lảnh lót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Mái vàng thơm phức</a:t>
            </a:r>
          </a:p>
          <a:p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Rạ đầy sân phơi.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5436" y="3485650"/>
            <a:ext cx="28973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Em yêu ngôi nhà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Gỗ, tre mộc mạc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Như yêu đất nước</a:t>
            </a:r>
          </a:p>
          <a:p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Bốn mùa chim ca.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76389" y="1180276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xao xuyến </a:t>
            </a:r>
            <a:r>
              <a:rPr lang="vi-VN" sz="2000" dirty="0">
                <a:solidFill>
                  <a:schemeClr val="tx1"/>
                </a:solidFill>
                <a:latin typeface="Arial Rounded"/>
                <a:sym typeface="Arial Rounded"/>
              </a:rPr>
              <a:t>nở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14375" y="2436785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Đầu hồi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lảnh lót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12880" y="2757434"/>
            <a:ext cx="26180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Mái vàng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thơm phức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34380" y="3091939"/>
            <a:ext cx="234006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FF0000"/>
                </a:solidFill>
                <a:latin typeface="Arial Rounded"/>
                <a:sym typeface="Arial Rounded"/>
              </a:rPr>
              <a:t>Rạ </a:t>
            </a:r>
            <a:r>
              <a:rPr lang="vi-VN" sz="2000" dirty="0">
                <a:solidFill>
                  <a:srgbClr val="002060"/>
                </a:solidFill>
                <a:latin typeface="Arial Rounded"/>
                <a:sym typeface="Arial Rounded"/>
              </a:rPr>
              <a:t>đầy sân phơi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57337" y="925452"/>
            <a:ext cx="3301805" cy="2658435"/>
            <a:chOff x="520181" y="455472"/>
            <a:chExt cx="6373779" cy="468802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38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0181" y="455472"/>
            <a:ext cx="6373779" cy="4688028"/>
            <a:chOff x="520181" y="455472"/>
            <a:chExt cx="6373779" cy="46880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81" y="455472"/>
              <a:ext cx="3016768" cy="21404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68" y="2895881"/>
              <a:ext cx="2952381" cy="22476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89807" y="2188395"/>
              <a:ext cx="24041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rgbClr val="FF0000"/>
                  </a:solidFill>
                </a:rPr>
                <a:t>đầu hồi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113070" y="1931542"/>
              <a:ext cx="1448656" cy="51370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925602" y="2691829"/>
              <a:ext cx="1564205" cy="156167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53471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90&quot;/&gt;&lt;/object&gt;&lt;object type=&quot;3&quot; unique_id=&quot;10010&quot;&gt;&lt;property id=&quot;20148&quot; value=&quot;5&quot;/&gt;&lt;property id=&quot;20300&quot; value=&quot;Slide 7&quot;/&gt;&lt;property id=&quot;20307&quot; value=&quot;291&quot;/&gt;&lt;/object&gt;&lt;object type=&quot;3&quot; unique_id=&quot;10011&quot;&gt;&lt;property id=&quot;20148&quot; value=&quot;5&quot;/&gt;&lt;property id=&quot;20300&quot; value=&quot;Slide 8&quot;/&gt;&lt;property id=&quot;20307&quot; value=&quot;292&quot;/&gt;&lt;/object&gt;&lt;object type=&quot;3&quot; unique_id=&quot;10012&quot;&gt;&lt;property id=&quot;20148&quot; value=&quot;5&quot;/&gt;&lt;property id=&quot;20300&quot; value=&quot;Slide 9&quot;/&gt;&lt;property id=&quot;20307&quot; value=&quot;293&quot;/&gt;&lt;/object&gt;&lt;object type=&quot;3&quot; unique_id=&quot;10013&quot;&gt;&lt;property id=&quot;20148&quot; value=&quot;5&quot;/&gt;&lt;property id=&quot;20300&quot; value=&quot;Slide 10&quot;/&gt;&lt;property id=&quot;20307&quot; value=&quot;295&quot;/&gt;&lt;/object&gt;&lt;object type=&quot;3&quot; unique_id=&quot;10014&quot;&gt;&lt;property id=&quot;20148&quot; value=&quot;5&quot;/&gt;&lt;property id=&quot;20300&quot; value=&quot;Slide 11&quot;/&gt;&lt;property id=&quot;20307&quot; value=&quot;294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6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96&quot;/&gt;&lt;/object&gt;&lt;object type=&quot;3&quot; unique_id=&quot;10019&quot;&gt;&lt;property id=&quot;20148&quot; value=&quot;5&quot;/&gt;&lt;property id=&quot;20300&quot; value=&quot;Slide 16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298&quot;/&gt;&lt;/object&gt;&lt;object type=&quot;3&quot; unique_id=&quot;10021&quot;&gt;&lt;property id=&quot;20148&quot; value=&quot;5&quot;/&gt;&lt;property id=&quot;20300&quot; value=&quot;Slide 18&quot;/&gt;&lt;property id=&quot;20307&quot; value=&quot;279&quot;/&gt;&lt;/object&gt;&lt;object type=&quot;3&quot; unique_id=&quot;10022&quot;&gt;&lt;property id=&quot;20148&quot; value=&quot;5&quot;/&gt;&lt;property id=&quot;20300&quot; value=&quot;Slide 19&quot;/&gt;&lt;property id=&quot;20307&quot; value=&quot;29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534</Words>
  <Application>Microsoft Office PowerPoint</Application>
  <PresentationFormat>On-screen Show (16:9)</PresentationFormat>
  <Paragraphs>201</Paragraphs>
  <Slides>19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</cp:lastModifiedBy>
  <cp:revision>35</cp:revision>
  <dcterms:created xsi:type="dcterms:W3CDTF">2020-08-13T09:19:08Z</dcterms:created>
  <dcterms:modified xsi:type="dcterms:W3CDTF">2021-01-11T07:31:02Z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