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67" r:id="rId17"/>
    <p:sldId id="279" r:id="rId18"/>
    <p:sldId id="268" r:id="rId19"/>
    <p:sldId id="290" r:id="rId20"/>
    <p:sldId id="269" r:id="rId21"/>
    <p:sldId id="287" r:id="rId22"/>
    <p:sldId id="295" r:id="rId23"/>
    <p:sldId id="274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DFPOP1-W9" charset="-12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Arial-Rounded" charset="-93"/>
      <p:regular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8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01012" y="1418997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648482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1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=""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=""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195590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=""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=""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13&quot;&gt;&lt;property id=&quot;20148&quot; value=&quot;5&quot;/&gt;&lt;property id=&quot;20300&quot; value=&quot;Slide 4&quot;/&gt;&lt;property id=&quot;20307&quot; value=&quot;266&quot;/&gt;&lt;/object&gt;&lt;object type=&quot;3&quot; unique_id=&quot;10015&quot;&gt;&lt;property id=&quot;20148&quot; value=&quot;5&quot;/&gt;&lt;property id=&quot;20300&quot; value=&quot;Slide 15&quot;/&gt;&lt;property id=&quot;20307&quot; value=&quot;268&quot;/&gt;&lt;/object&gt;&lt;object type=&quot;3&quot; unique_id=&quot;10016&quot;&gt;&lt;property id=&quot;20148&quot; value=&quot;5&quot;/&gt;&lt;property id=&quot;20300&quot; value=&quot;Slide 17&quot;/&gt;&lt;property id=&quot;20307&quot; value=&quot;269&quot;/&gt;&lt;/object&gt;&lt;object type=&quot;3&quot; unique_id=&quot;10035&quot;&gt;&lt;property id=&quot;20148&quot; value=&quot;5&quot;/&gt;&lt;property id=&quot;20300&quot; value=&quot;Slide 3&quot;/&gt;&lt;property id=&quot;20307&quot; value=&quot;275&quot;/&gt;&lt;/object&gt;&lt;object type=&quot;3&quot; unique_id=&quot;10036&quot;&gt;&lt;property id=&quot;20148&quot; value=&quot;5&quot;/&gt;&lt;property id=&quot;20300&quot; value=&quot;Slide 5&quot;/&gt;&lt;property id=&quot;20307&quot; value=&quot;276&quot;/&gt;&lt;/object&gt;&lt;object type=&quot;3&quot; unique_id=&quot;10037&quot;&gt;&lt;property id=&quot;20148&quot; value=&quot;5&quot;/&gt;&lt;property id=&quot;20300&quot; value=&quot;Slide 6&quot;/&gt;&lt;property id=&quot;20307&quot; value=&quot;291&quot;/&gt;&lt;/object&gt;&lt;object type=&quot;3&quot; unique_id=&quot;10038&quot;&gt;&lt;property id=&quot;20148&quot; value=&quot;5&quot;/&gt;&lt;property id=&quot;20300&quot; value=&quot;Slide 7&quot;/&gt;&lt;property id=&quot;20307&quot; value=&quot;296&quot;/&gt;&lt;/object&gt;&lt;object type=&quot;3&quot; unique_id=&quot;10039&quot;&gt;&lt;property id=&quot;20148&quot; value=&quot;5&quot;/&gt;&lt;property id=&quot;20300&quot; value=&quot;Slide 8&quot;/&gt;&lt;property id=&quot;20307&quot; value=&quot;292&quot;/&gt;&lt;/object&gt;&lt;object type=&quot;3&quot; unique_id=&quot;10040&quot;&gt;&lt;property id=&quot;20148&quot; value=&quot;5&quot;/&gt;&lt;property id=&quot;20300&quot; value=&quot;Slide 9&quot;/&gt;&lt;property id=&quot;20307&quot; value=&quot;293&quot;/&gt;&lt;/object&gt;&lt;object type=&quot;3&quot; unique_id=&quot;10041&quot;&gt;&lt;property id=&quot;20148&quot; value=&quot;5&quot;/&gt;&lt;property id=&quot;20300&quot; value=&quot;Slide 10&quot;/&gt;&lt;property id=&quot;20307&quot; value=&quot;294&quot;/&gt;&lt;/object&gt;&lt;object type=&quot;3&quot; unique_id=&quot;10042&quot;&gt;&lt;property id=&quot;20148&quot; value=&quot;5&quot;/&gt;&lt;property id=&quot;20300&quot; value=&quot;Slide 11&quot;/&gt;&lt;property id=&quot;20307&quot; value=&quot;288&quot;/&gt;&lt;/object&gt;&lt;object type=&quot;3&quot; unique_id=&quot;10043&quot;&gt;&lt;property id=&quot;20148&quot; value=&quot;5&quot;/&gt;&lt;property id=&quot;20300&quot; value=&quot;Slide 12&quot;/&gt;&lt;property id=&quot;20307&quot; value=&quot;289&quot;/&gt;&lt;/object&gt;&lt;object type=&quot;3&quot; unique_id=&quot;10044&quot;&gt;&lt;property id=&quot;20148&quot; value=&quot;5&quot;/&gt;&lt;property id=&quot;20300&quot; value=&quot;Slide 13&quot;/&gt;&lt;property id=&quot;20307&quot; value=&quot;267&quot;/&gt;&lt;/object&gt;&lt;object type=&quot;3&quot; unique_id=&quot;10045&quot;&gt;&lt;property id=&quot;20148&quot; value=&quot;5&quot;/&gt;&lt;property id=&quot;20300&quot; value=&quot;Slide 14&quot;/&gt;&lt;property id=&quot;20307&quot; value=&quot;279&quot;/&gt;&lt;/object&gt;&lt;object type=&quot;3&quot; unique_id=&quot;10046&quot;&gt;&lt;property id=&quot;20148&quot; value=&quot;5&quot;/&gt;&lt;property id=&quot;20300&quot; value=&quot;Slide 16&quot;/&gt;&lt;property id=&quot;20307&quot; value=&quot;290&quot;/&gt;&lt;/object&gt;&lt;object type=&quot;3&quot; unique_id=&quot;10047&quot;&gt;&lt;property id=&quot;20148&quot; value=&quot;5&quot;/&gt;&lt;property id=&quot;20300&quot; value=&quot;Slide 18&quot;/&gt;&lt;property id=&quot;20307&quot; value=&quot;287&quot;/&gt;&lt;/object&gt;&lt;object type=&quot;3&quot; unique_id=&quot;10048&quot;&gt;&lt;property id=&quot;20148&quot; value=&quot;5&quot;/&gt;&lt;property id=&quot;20300&quot; value=&quot;Slide 19&quot;/&gt;&lt;property id=&quot;20307&quot; value=&quot;295&quot;/&gt;&lt;/object&gt;&lt;object type=&quot;3&quot; unique_id=&quot;10049&quot;&gt;&lt;property id=&quot;20148&quot; value=&quot;5&quot;/&gt;&lt;property id=&quot;20300&quot; value=&quot;Slide 20&quot;/&gt;&lt;property id=&quot;20307&quot; value=&quot;2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527</Words>
  <Application>Microsoft Office PowerPoint</Application>
  <PresentationFormat>On-screen Show (16:9)</PresentationFormat>
  <Paragraphs>143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微软雅黑</vt:lpstr>
      <vt:lpstr>DFPOP1-W9</vt:lpstr>
      <vt:lpstr>华康少女文字W5</vt:lpstr>
      <vt:lpstr>Calibri</vt:lpstr>
      <vt:lpstr>宋体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38</cp:revision>
  <dcterms:created xsi:type="dcterms:W3CDTF">2020-08-13T09:19:08Z</dcterms:created>
  <dcterms:modified xsi:type="dcterms:W3CDTF">2021-01-27T03:34:31Z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