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7"/>
  </p:notesMasterIdLst>
  <p:sldIdLst>
    <p:sldId id="256" r:id="rId5"/>
    <p:sldId id="289" r:id="rId6"/>
    <p:sldId id="258" r:id="rId7"/>
    <p:sldId id="275" r:id="rId8"/>
    <p:sldId id="266" r:id="rId9"/>
    <p:sldId id="276" r:id="rId10"/>
    <p:sldId id="277" r:id="rId11"/>
    <p:sldId id="295" r:id="rId12"/>
    <p:sldId id="288" r:id="rId13"/>
    <p:sldId id="297" r:id="rId14"/>
    <p:sldId id="296" r:id="rId15"/>
    <p:sldId id="298" r:id="rId16"/>
    <p:sldId id="290" r:id="rId17"/>
    <p:sldId id="267" r:id="rId18"/>
    <p:sldId id="279" r:id="rId19"/>
    <p:sldId id="268" r:id="rId20"/>
    <p:sldId id="299" r:id="rId21"/>
    <p:sldId id="281" r:id="rId22"/>
    <p:sldId id="291" r:id="rId23"/>
    <p:sldId id="269" r:id="rId24"/>
    <p:sldId id="282" r:id="rId25"/>
    <p:sldId id="270" r:id="rId26"/>
    <p:sldId id="283" r:id="rId27"/>
    <p:sldId id="292" r:id="rId28"/>
    <p:sldId id="271" r:id="rId29"/>
    <p:sldId id="293" r:id="rId30"/>
    <p:sldId id="285" r:id="rId31"/>
    <p:sldId id="272" r:id="rId32"/>
    <p:sldId id="286" r:id="rId33"/>
    <p:sldId id="273" r:id="rId34"/>
    <p:sldId id="294" r:id="rId35"/>
    <p:sldId id="274" r:id="rId36"/>
  </p:sldIdLst>
  <p:sldSz cx="9144000" cy="5143500" type="screen16x9"/>
  <p:notesSz cx="6858000" cy="9144000"/>
  <p:embeddedFontLst>
    <p:embeddedFont>
      <p:font typeface="宋体" pitchFamily="2" charset="-122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HL Hoctro" pitchFamily="2" charset="0"/>
      <p:regular r:id="rId43"/>
    </p:embeddedFont>
    <p:embeddedFont>
      <p:font typeface="微软雅黑" pitchFamily="34" charset="-122"/>
      <p:regular r:id="rId44"/>
      <p:bold r:id="rId45"/>
    </p:embeddedFont>
    <p:embeddedFont>
      <p:font typeface="DFPOP1-W9" charset="-128"/>
      <p:regular r:id="rId46"/>
    </p:embeddedFont>
    <p:embeddedFont>
      <p:font typeface="Arial-Rounded" charset="-93"/>
      <p:regular r:id="rId47"/>
    </p:embeddedFont>
  </p:embeddedFontLst>
  <p:custDataLst>
    <p:tags r:id="rId4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-52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4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648482" cy="70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b="1" kern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viên: </a:t>
            </a:r>
            <a:r>
              <a:rPr lang="en-US" altLang="zh-CN" sz="1400" b="1" kern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</a:t>
            </a:r>
            <a:r>
              <a:rPr lang="en-US" altLang="zh-CN" sz="14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 Phương Thảo</a:t>
            </a:r>
            <a:endParaRPr lang="zh-CN" altLang="zh-CN" sz="1100" kern="10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>
            <a:extLst>
              <a:ext uri="{FF2B5EF4-FFF2-40B4-BE49-F238E27FC236}">
                <a16:creationId xmlns:a16="http://schemas.microsoft.com/office/drawing/2014/main" xmlns="" id="{AA025045-4BEC-4053-AD7F-BB20DBF8B4FF}"/>
              </a:ext>
            </a:extLst>
          </p:cNvPr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áo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lạ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dấu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nhọn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toạc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vòi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̉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ngày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lừa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thừa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có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vật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nào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vật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đ́o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có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đặc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biệt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8&quot;&gt;&lt;property id=&quot;20148&quot; value=&quot;5&quot;/&gt;&lt;property id=&quot;20300&quot; value=&quot;Slide 22&quot;/&gt;&lt;property id=&quot;20307&quot; value=&quot;270&quot;/&gt;&lt;/object&gt;&lt;object type=&quot;3&quot; unique_id=&quot;10011&quot;&gt;&lt;property id=&quot;20148&quot; value=&quot;5&quot;/&gt;&lt;property id=&quot;20300&quot; value=&quot;Slide 25&quot;/&gt;&lt;property id=&quot;20307&quot; value=&quot;271&quot;/&gt;&lt;/object&gt;&lt;object type=&quot;3&quot; unique_id=&quot;10013&quot;&gt;&lt;property id=&quot;20148&quot; value=&quot;5&quot;/&gt;&lt;property id=&quot;20300&quot; value=&quot;Slide 5&quot;/&gt;&lt;property id=&quot;20307&quot; value=&quot;266&quot;/&gt;&lt;/object&gt;&lt;object type=&quot;3&quot; unique_id=&quot;10014&quot;&gt;&lt;property id=&quot;20148&quot; value=&quot;5&quot;/&gt;&lt;property id=&quot;20300&quot; value=&quot;Slide 28&quot;/&gt;&lt;property id=&quot;20307&quot; value=&quot;272&quot;/&gt;&lt;/object&gt;&lt;object type=&quot;3&quot; unique_id=&quot;10015&quot;&gt;&lt;property id=&quot;20148&quot; value=&quot;5&quot;/&gt;&lt;property id=&quot;20300&quot; value=&quot;Slide 16&quot;/&gt;&lt;property id=&quot;20307&quot; value=&quot;268&quot;/&gt;&lt;/object&gt;&lt;object type=&quot;3&quot; unique_id=&quot;10016&quot;&gt;&lt;property id=&quot;20148&quot; value=&quot;5&quot;/&gt;&lt;property id=&quot;20300&quot; value=&quot;Slide 20&quot;/&gt;&lt;property id=&quot;20307&quot; value=&quot;269&quot;/&gt;&lt;/object&gt;&lt;object type=&quot;3&quot; unique_id=&quot;10017&quot;&gt;&lt;property id=&quot;20148&quot; value=&quot;5&quot;/&gt;&lt;property id=&quot;20300&quot; value=&quot;Slide 30&quot;/&gt;&lt;property id=&quot;20307&quot; value=&quot;273&quot;/&gt;&lt;/object&gt;&lt;object type=&quot;3&quot; unique_id=&quot;10035&quot;&gt;&lt;property id=&quot;20148&quot; value=&quot;5&quot;/&gt;&lt;property id=&quot;20300&quot; value=&quot;Slide 2&quot;/&gt;&lt;property id=&quot;20307&quot; value=&quot;289&quot;/&gt;&lt;/object&gt;&lt;object type=&quot;3&quot; unique_id=&quot;10036&quot;&gt;&lt;property id=&quot;20148&quot; value=&quot;5&quot;/&gt;&lt;property id=&quot;20300&quot; value=&quot;Slide 4&quot;/&gt;&lt;property id=&quot;20307&quot; value=&quot;275&quot;/&gt;&lt;/object&gt;&lt;object type=&quot;3&quot; unique_id=&quot;10037&quot;&gt;&lt;property id=&quot;20148&quot; value=&quot;5&quot;/&gt;&lt;property id=&quot;20300&quot; value=&quot;Slide 6&quot;/&gt;&lt;property id=&quot;20307&quot; value=&quot;276&quot;/&gt;&lt;/object&gt;&lt;object type=&quot;3&quot; unique_id=&quot;10038&quot;&gt;&lt;property id=&quot;20148&quot; value=&quot;5&quot;/&gt;&lt;property id=&quot;20300&quot; value=&quot;Slide 7&quot;/&gt;&lt;property id=&quot;20307&quot; value=&quot;277&quot;/&gt;&lt;/object&gt;&lt;object type=&quot;3&quot; unique_id=&quot;10039&quot;&gt;&lt;property id=&quot;20148&quot; value=&quot;5&quot;/&gt;&lt;property id=&quot;20300&quot; value=&quot;Slide 8&quot;/&gt;&lt;property id=&quot;20307&quot; value=&quot;295&quot;/&gt;&lt;/object&gt;&lt;object type=&quot;3&quot; unique_id=&quot;10040&quot;&gt;&lt;property id=&quot;20148&quot; value=&quot;5&quot;/&gt;&lt;property id=&quot;20300&quot; value=&quot;Slide 9&quot;/&gt;&lt;property id=&quot;20307&quot; value=&quot;288&quot;/&gt;&lt;/object&gt;&lt;object type=&quot;3&quot; unique_id=&quot;10041&quot;&gt;&lt;property id=&quot;20148&quot; value=&quot;5&quot;/&gt;&lt;property id=&quot;20300&quot; value=&quot;Slide 10&quot;/&gt;&lt;property id=&quot;20307&quot; value=&quot;297&quot;/&gt;&lt;/object&gt;&lt;object type=&quot;3&quot; unique_id=&quot;10042&quot;&gt;&lt;property id=&quot;20148&quot; value=&quot;5&quot;/&gt;&lt;property id=&quot;20300&quot; value=&quot;Slide 11&quot;/&gt;&lt;property id=&quot;20307&quot; value=&quot;296&quot;/&gt;&lt;/object&gt;&lt;object type=&quot;3&quot; unique_id=&quot;10043&quot;&gt;&lt;property id=&quot;20148&quot; value=&quot;5&quot;/&gt;&lt;property id=&quot;20300&quot; value=&quot;Slide 12&quot;/&gt;&lt;property id=&quot;20307&quot; value=&quot;298&quot;/&gt;&lt;/object&gt;&lt;object type=&quot;3&quot; unique_id=&quot;10044&quot;&gt;&lt;property id=&quot;20148&quot; value=&quot;5&quot;/&gt;&lt;property id=&quot;20300&quot; value=&quot;Slide 13&quot;/&gt;&lt;property id=&quot;20307&quot; value=&quot;290&quot;/&gt;&lt;/object&gt;&lt;object type=&quot;3&quot; unique_id=&quot;10045&quot;&gt;&lt;property id=&quot;20148&quot; value=&quot;5&quot;/&gt;&lt;property id=&quot;20300&quot; value=&quot;Slide 14&quot;/&gt;&lt;property id=&quot;20307&quot; value=&quot;267&quot;/&gt;&lt;/object&gt;&lt;object type=&quot;3&quot; unique_id=&quot;10046&quot;&gt;&lt;property id=&quot;20148&quot; value=&quot;5&quot;/&gt;&lt;property id=&quot;20300&quot; value=&quot;Slide 15&quot;/&gt;&lt;property id=&quot;20307&quot; value=&quot;279&quot;/&gt;&lt;/object&gt;&lt;object type=&quot;3&quot; unique_id=&quot;10047&quot;&gt;&lt;property id=&quot;20148&quot; value=&quot;5&quot;/&gt;&lt;property id=&quot;20300&quot; value=&quot;Slide 17&quot;/&gt;&lt;property id=&quot;20307&quot; value=&quot;299&quot;/&gt;&lt;/object&gt;&lt;object type=&quot;3&quot; unique_id=&quot;10048&quot;&gt;&lt;property id=&quot;20148&quot; value=&quot;5&quot;/&gt;&lt;property id=&quot;20300&quot; value=&quot;Slide 18&quot;/&gt;&lt;property id=&quot;20307&quot; value=&quot;281&quot;/&gt;&lt;/object&gt;&lt;object type=&quot;3&quot; unique_id=&quot;10049&quot;&gt;&lt;property id=&quot;20148&quot; value=&quot;5&quot;/&gt;&lt;property id=&quot;20300&quot; value=&quot;Slide 19&quot;/&gt;&lt;property id=&quot;20307&quot; value=&quot;291&quot;/&gt;&lt;/object&gt;&lt;object type=&quot;3&quot; unique_id=&quot;10050&quot;&gt;&lt;property id=&quot;20148&quot; value=&quot;5&quot;/&gt;&lt;property id=&quot;20300&quot; value=&quot;Slide 21&quot;/&gt;&lt;property id=&quot;20307&quot; value=&quot;282&quot;/&gt;&lt;/object&gt;&lt;object type=&quot;3&quot; unique_id=&quot;10051&quot;&gt;&lt;property id=&quot;20148&quot; value=&quot;5&quot;/&gt;&lt;property id=&quot;20300&quot; value=&quot;Slide 23&quot;/&gt;&lt;property id=&quot;20307&quot; value=&quot;283&quot;/&gt;&lt;/object&gt;&lt;object type=&quot;3&quot; unique_id=&quot;10052&quot;&gt;&lt;property id=&quot;20148&quot; value=&quot;5&quot;/&gt;&lt;property id=&quot;20300&quot; value=&quot;Slide 24&quot;/&gt;&lt;property id=&quot;20307&quot; value=&quot;292&quot;/&gt;&lt;/object&gt;&lt;object type=&quot;3&quot; unique_id=&quot;10053&quot;&gt;&lt;property id=&quot;20148&quot; value=&quot;5&quot;/&gt;&lt;property id=&quot;20300&quot; value=&quot;Slide 26&quot;/&gt;&lt;property id=&quot;20307&quot; value=&quot;293&quot;/&gt;&lt;/object&gt;&lt;object type=&quot;3&quot; unique_id=&quot;10054&quot;&gt;&lt;property id=&quot;20148&quot; value=&quot;5&quot;/&gt;&lt;property id=&quot;20300&quot; value=&quot;Slide 27&quot;/&gt;&lt;property id=&quot;20307&quot; value=&quot;285&quot;/&gt;&lt;/object&gt;&lt;object type=&quot;3&quot; unique_id=&quot;10055&quot;&gt;&lt;property id=&quot;20148&quot; value=&quot;5&quot;/&gt;&lt;property id=&quot;20300&quot; value=&quot;Slide 29&quot;/&gt;&lt;property id=&quot;20307&quot; value=&quot;286&quot;/&gt;&lt;/object&gt;&lt;object type=&quot;3&quot; unique_id=&quot;10056&quot;&gt;&lt;property id=&quot;20148&quot; value=&quot;5&quot;/&gt;&lt;property id=&quot;20300&quot; value=&quot;Slide 31&quot;/&gt;&lt;property id=&quot;20307&quot; value=&quot;294&quot;/&gt;&lt;/object&gt;&lt;object type=&quot;3&quot; unique_id=&quot;10057&quot;&gt;&lt;property id=&quot;20148&quot; value=&quot;5&quot;/&gt;&lt;property id=&quot;20300&quot; value=&quot;Slide 32&quot;/&gt;&lt;property id=&quot;20307&quot; value=&quot;274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349</Words>
  <Application>Microsoft Office PowerPoint</Application>
  <PresentationFormat>On-screen Show (16:9)</PresentationFormat>
  <Paragraphs>113</Paragraphs>
  <Slides>32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宋体</vt:lpstr>
      <vt:lpstr>Calibri</vt:lpstr>
      <vt:lpstr>HL Hoctro</vt:lpstr>
      <vt:lpstr>幼圆</vt:lpstr>
      <vt:lpstr>Times New Roman</vt:lpstr>
      <vt:lpstr>微软雅黑</vt:lpstr>
      <vt:lpstr>DFPOP1-W9</vt:lpstr>
      <vt:lpstr>华康少女文字W5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53</cp:revision>
  <dcterms:created xsi:type="dcterms:W3CDTF">2020-08-13T09:19:08Z</dcterms:created>
  <dcterms:modified xsi:type="dcterms:W3CDTF">2021-01-11T07:30:02Z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