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90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Đỗ Thị Phương Thảo</a:t>
            </a:r>
            <a:endParaRPr sz="11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đó,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88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59&quot;/&gt;&lt;/object&gt;&lt;object type=&quot;3&quot; unique_id=&quot;10010&quot;&gt;&lt;property id=&quot;20148&quot; value=&quot;5&quot;/&gt;&lt;property id=&quot;20300&quot; value=&quot;Slide 7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81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82&quot;/&gt;&lt;/object&gt;&lt;object type=&quot;3&quot; unique_id=&quot;10014&quot;&gt;&lt;property id=&quot;20148&quot; value=&quot;5&quot;/&gt;&lt;property id=&quot;20300&quot; value=&quot;Slide 11&quot;/&gt;&lt;property id=&quot;20307&quot; value=&quot;261&quot;/&gt;&lt;/object&gt;&lt;object type=&quot;3&quot; unique_id=&quot;10015&quot;&gt;&lt;property id=&quot;20148&quot; value=&quot;5&quot;/&gt;&lt;property id=&quot;20300&quot; value=&quot;Slide 12&quot;/&gt;&lt;property id=&quot;20307&quot; value=&quot;286&quot;/&gt;&lt;/object&gt;&lt;object type=&quot;3&quot; unique_id=&quot;10016&quot;&gt;&lt;property id=&quot;20148&quot; value=&quot;5&quot;/&gt;&lt;property id=&quot;20300&quot; value=&quot;Slide 13&quot;/&gt;&lt;property id=&quot;20307&quot; value=&quot;284&quot;/&gt;&lt;/object&gt;&lt;object type=&quot;3&quot; unique_id=&quot;10017&quot;&gt;&lt;property id=&quot;20148&quot; value=&quot;5&quot;/&gt;&lt;property id=&quot;20300&quot; value=&quot;Slide 14&quot;/&gt;&lt;property id=&quot;20307&quot; value=&quot;285&quot;/&gt;&lt;/object&gt;&lt;object type=&quot;3&quot; unique_id=&quot;10018&quot;&gt;&lt;property id=&quot;20148&quot; value=&quot;5&quot;/&gt;&lt;property id=&quot;20300&quot; value=&quot;Slide 15&quot;/&gt;&lt;property id=&quot;20307&quot; value=&quot;287&quot;/&gt;&lt;/object&gt;&lt;object type=&quot;3&quot; unique_id=&quot;10019&quot;&gt;&lt;property id=&quot;20148&quot; value=&quot;5&quot;/&gt;&lt;property id=&quot;20300&quot; value=&quot;Slide 16&quot;/&gt;&lt;property id=&quot;20307&quot; value=&quot;263&quot;/&gt;&lt;/object&gt;&lt;object type=&quot;3&quot; unique_id=&quot;10020&quot;&gt;&lt;property id=&quot;20148&quot; value=&quot;5&quot;/&gt;&lt;property id=&quot;20300&quot; value=&quot;Slide 17&quot;/&gt;&lt;property id=&quot;20307&quot; value=&quot;264&quot;/&gt;&lt;/object&gt;&lt;object type=&quot;3&quot; unique_id=&quot;10021&quot;&gt;&lt;property id=&quot;20148&quot; value=&quot;5&quot;/&gt;&lt;property id=&quot;20300&quot; value=&quot;Slide 18&quot;/&gt;&lt;property id=&quot;20307&quot; value=&quot;290&quot;/&gt;&lt;/object&gt;&lt;object type=&quot;3&quot; unique_id=&quot;10022&quot;&gt;&lt;property id=&quot;20148&quot; value=&quot;5&quot;/&gt;&lt;property id=&quot;20300&quot; value=&quot;Slide 19&quot;/&gt;&lt;property id=&quot;20307&quot; value=&quot;291&quot;/&gt;&lt;/object&gt;&lt;object type=&quot;3&quot; unique_id=&quot;10023&quot;&gt;&lt;property id=&quot;20148&quot; value=&quot;5&quot;/&gt;&lt;property id=&quot;20300&quot; value=&quot;Slide 20&quot;/&gt;&lt;property id=&quot;20307&quot; value=&quot;265&quot;/&gt;&lt;/object&gt;&lt;object type=&quot;3&quot; unique_id=&quot;10024&quot;&gt;&lt;property id=&quot;20148&quot; value=&quot;5&quot;/&gt;&lt;property id=&quot;20300&quot; value=&quot;Slide 21&quot;/&gt;&lt;property id=&quot;20307&quot; value=&quot;267&quot;/&gt;&lt;/object&gt;&lt;object type=&quot;3&quot; unique_id=&quot;10025&quot;&gt;&lt;property id=&quot;20148&quot; value=&quot;5&quot;/&gt;&lt;property id=&quot;20300&quot; value=&quot;Slide 22&quot;/&gt;&lt;property id=&quot;20307&quot; value=&quot;266&quot;/&gt;&lt;/object&gt;&lt;object type=&quot;3&quot; unique_id=&quot;10026&quot;&gt;&lt;property id=&quot;20148&quot; value=&quot;5&quot;/&gt;&lt;property id=&quot;20300&quot; value=&quot;Slide 23&quot;/&gt;&lt;property id=&quot;20307&quot; value=&quot;292&quot;/&gt;&lt;/object&gt;&lt;object type=&quot;3&quot; unique_id=&quot;10027&quot;&gt;&lt;property id=&quot;20148&quot; value=&quot;5&quot;/&gt;&lt;property id=&quot;20300&quot; value=&quot;Slide 24&quot;/&gt;&lt;property id=&quot;20307&quot; value=&quot;268&quot;/&gt;&lt;/object&gt;&lt;object type=&quot;3&quot; unique_id=&quot;10028&quot;&gt;&lt;property id=&quot;20148&quot; value=&quot;5&quot;/&gt;&lt;property id=&quot;20300&quot; value=&quot;Slide 25&quot;/&gt;&lt;property id=&quot;20307&quot; value=&quot;269&quot;/&gt;&lt;/object&gt;&lt;object type=&quot;3&quot; unique_id=&quot;10029&quot;&gt;&lt;property id=&quot;20148&quot; value=&quot;5&quot;/&gt;&lt;property id=&quot;20300&quot; value=&quot;Slide 26&quot;/&gt;&lt;property id=&quot;20307&quot; value=&quot;270&quot;/&gt;&lt;/object&gt;&lt;object type=&quot;3&quot; unique_id=&quot;10030&quot;&gt;&lt;property id=&quot;20148&quot; value=&quot;5&quot;/&gt;&lt;property id=&quot;20300&quot; value=&quot;Slide 27&quot;/&gt;&lt;property id=&quot;20307&quot; value=&quot;271&quot;/&gt;&lt;/object&gt;&lt;object type=&quot;3&quot; unique_id=&quot;10031&quot;&gt;&lt;property id=&quot;20148&quot; value=&quot;5&quot;/&gt;&lt;property id=&quot;20300&quot; value=&quot;Slide 28&quot;/&gt;&lt;property id=&quot;20307&quot; value=&quot;294&quot;/&gt;&lt;/object&gt;&lt;object type=&quot;3&quot; unique_id=&quot;10032&quot;&gt;&lt;property id=&quot;20148&quot; value=&quot;5&quot;/&gt;&lt;property id=&quot;20300&quot; value=&quot;Slide 29&quot;/&gt;&lt;property id=&quot;20307&quot; value=&quot;298&quot;/&gt;&lt;/object&gt;&lt;object type=&quot;3&quot; unique_id=&quot;10033&quot;&gt;&lt;property id=&quot;20148&quot; value=&quot;5&quot;/&gt;&lt;property id=&quot;20300&quot; value=&quot;Slide 30&quot;/&gt;&lt;property id=&quot;20307&quot; value=&quot;299&quot;/&gt;&lt;/object&gt;&lt;object type=&quot;3&quot; unique_id=&quot;10034&quot;&gt;&lt;property id=&quot;20148&quot; value=&quot;5&quot;/&gt;&lt;property id=&quot;20300&quot; value=&quot;Slide 31&quot;/&gt;&lt;property id=&quot;20307&quot; value=&quot;300&quot;/&gt;&lt;/object&gt;&lt;object type=&quot;3&quot; unique_id=&quot;10035&quot;&gt;&lt;property id=&quot;20148&quot; value=&quot;5&quot;/&gt;&lt;property id=&quot;20300&quot; value=&quot;Slide 32&quot;/&gt;&lt;property id=&quot;20307&quot; value=&quot;297&quot;/&gt;&lt;/object&gt;&lt;object type=&quot;3&quot; unique_id=&quot;10036&quot;&gt;&lt;property id=&quot;20148&quot; value=&quot;5&quot;/&gt;&lt;property id=&quot;20300&quot; value=&quot;Slide 33&quot;/&gt;&lt;property id=&quot;20307&quot; value=&quot;272&quot;/&gt;&lt;/object&gt;&lt;object type=&quot;3&quot; unique_id=&quot;10037&quot;&gt;&lt;property id=&quot;20148&quot; value=&quot;5&quot;/&gt;&lt;property id=&quot;20300&quot; value=&quot;Slide 34&quot;/&gt;&lt;property id=&quot;20307&quot; value=&quot;273&quot;/&gt;&lt;/object&gt;&lt;object type=&quot;3&quot; unique_id=&quot;10038&quot;&gt;&lt;property id=&quot;20148&quot; value=&quot;5&quot;/&gt;&lt;property id=&quot;20300&quot; value=&quot;Slide 35&quot;/&gt;&lt;property id=&quot;20307&quot; value=&quot;301&quot;/&gt;&lt;/object&gt;&lt;object type=&quot;3&quot; unique_id=&quot;10039&quot;&gt;&lt;property id=&quot;20148&quot; value=&quot;5&quot;/&gt;&lt;property id=&quot;20300&quot; value=&quot;Slide 36&quot;/&gt;&lt;property id=&quot;20307&quot; value=&quot;274&quot;/&gt;&lt;/object&gt;&lt;object type=&quot;3&quot; unique_id=&quot;10040&quot;&gt;&lt;property id=&quot;20148&quot; value=&quot;5&quot;/&gt;&lt;property id=&quot;20300&quot; value=&quot;Slide 37&quot;/&gt;&lt;property id=&quot;20307&quot; value=&quot;275&quot;/&gt;&lt;/object&gt;&lt;object type=&quot;3&quot; unique_id=&quot;10041&quot;&gt;&lt;property id=&quot;20148&quot; value=&quot;5&quot;/&gt;&lt;property id=&quot;20300&quot; value=&quot;Slide 38&quot;/&gt;&lt;property id=&quot;20307&quot; value=&quot;276&quot;/&gt;&lt;/object&gt;&lt;object type=&quot;3&quot; unique_id=&quot;10042&quot;&gt;&lt;property id=&quot;20148&quot; value=&quot;5&quot;/&gt;&lt;property id=&quot;20300&quot; value=&quot;Slide 39&quot;/&gt;&lt;property id=&quot;20307&quot; value=&quot;277&quot;/&gt;&lt;/object&gt;&lt;object type=&quot;3&quot; unique_id=&quot;10043&quot;&gt;&lt;property id=&quot;20148&quot; value=&quot;5&quot;/&gt;&lt;property id=&quot;20300&quot; value=&quot;Slide 40&quot;/&gt;&lt;property id=&quot;20307&quot; value=&quot;278&quot;/&gt;&lt;/object&gt;&lt;object type=&quot;3&quot; unique_id=&quot;10044&quot;&gt;&lt;property id=&quot;20148&quot; value=&quot;5&quot;/&gt;&lt;property id=&quot;20300&quot; value=&quot;Slide 41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1180</Words>
  <Application>Microsoft Office PowerPoint</Application>
  <PresentationFormat>On-screen Show (16:9)</PresentationFormat>
  <Paragraphs>143</Paragraphs>
  <Slides>41</Slides>
  <Notes>41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</cp:lastModifiedBy>
  <cp:revision>51</cp:revision>
  <dcterms:created xsi:type="dcterms:W3CDTF">2020-08-13T09:19:08Z</dcterms:created>
  <dcterms:modified xsi:type="dcterms:W3CDTF">2021-01-13T03:11:42Z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