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20" r:id="rId3"/>
    <p:sldId id="407" r:id="rId4"/>
    <p:sldId id="408" r:id="rId5"/>
    <p:sldId id="391" r:id="rId6"/>
    <p:sldId id="393" r:id="rId7"/>
    <p:sldId id="410" r:id="rId8"/>
    <p:sldId id="411" r:id="rId9"/>
    <p:sldId id="406" r:id="rId10"/>
    <p:sldId id="412" r:id="rId11"/>
    <p:sldId id="414" r:id="rId12"/>
    <p:sldId id="415" r:id="rId13"/>
    <p:sldId id="416" r:id="rId14"/>
    <p:sldId id="417" r:id="rId15"/>
    <p:sldId id="418" r:id="rId16"/>
    <p:sldId id="41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09/12/2020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smtClean="0"/>
              <a:t>TRƯỜNG TIỂU HỌC </a:t>
            </a:r>
            <a:r>
              <a:rPr lang="vi-VN" sz="2800" b="1" smtClean="0"/>
              <a:t>GIA THỤY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Cô bé nuôi con vật gì? Cô bé muốn đổi con vật đó lấy con vật nào?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23" y="5782235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9327"/>
            <a:ext cx="5968758" cy="5763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677" y="5782235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0"/>
            <a:ext cx="6308753" cy="6003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531" y="6030430"/>
            <a:ext cx="10345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/>
              <a:t>Cuối cùng, có con vật nào ở bên cô không? Vì sao?</a:t>
            </a:r>
            <a:endParaRPr lang="vi-VN" sz="3800" dirty="0"/>
          </a:p>
        </p:txBody>
      </p:sp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3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Tam-Biet-Bup-Be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12269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me</a:t>
            </a:r>
            <a:endParaRPr lang="vi-VN" sz="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mê</a:t>
            </a:r>
            <a:endParaRPr lang="vi-VN" sz="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653414" y="943097"/>
            <a:ext cx="100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/>
              <a:t>  mu</a:t>
            </a:r>
            <a:endParaRPr lang="vi-VN" sz="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nu</a:t>
            </a:r>
            <a:endParaRPr lang="vi-VN" sz="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9325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nê</a:t>
            </a:r>
            <a:endParaRPr lang="vi-VN" sz="5000" dirty="0"/>
          </a:p>
        </p:txBody>
      </p:sp>
      <p:sp>
        <p:nvSpPr>
          <p:cNvPr id="39" name="TextBox 38"/>
          <p:cNvSpPr txBox="1"/>
          <p:nvPr/>
        </p:nvSpPr>
        <p:spPr>
          <a:xfrm>
            <a:off x="4553639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e</a:t>
            </a:r>
            <a:endParaRPr lang="vi-VN" sz="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599714" y="3709432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</a:t>
            </a:r>
            <a:r>
              <a:rPr lang="vi-VN" sz="5000" dirty="0"/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3639" y="4621120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gie</a:t>
            </a:r>
            <a:endParaRPr lang="vi-VN" sz="5000" dirty="0"/>
          </a:p>
        </p:txBody>
      </p:sp>
      <p:sp>
        <p:nvSpPr>
          <p:cNvPr id="42" name="TextBox 41"/>
          <p:cNvSpPr txBox="1"/>
          <p:nvPr/>
        </p:nvSpPr>
        <p:spPr>
          <a:xfrm>
            <a:off x="6579324" y="4622289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giê</a:t>
            </a:r>
            <a:endParaRPr lang="vi-VN" sz="5000" dirty="0"/>
          </a:p>
        </p:txBody>
      </p:sp>
      <p:sp>
        <p:nvSpPr>
          <p:cNvPr id="43" name="TextBox 42"/>
          <p:cNvSpPr txBox="1"/>
          <p:nvPr/>
        </p:nvSpPr>
        <p:spPr>
          <a:xfrm>
            <a:off x="8599714" y="4621120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giu</a:t>
            </a:r>
            <a:endParaRPr lang="vi-VN" sz="5000" dirty="0"/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065000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ghi</a:t>
            </a:r>
            <a:endParaRPr lang="vi-VN" sz="5000" dirty="0"/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ngư</a:t>
            </a:r>
            <a:endParaRPr lang="vi-VN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244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nghi</a:t>
            </a:r>
            <a:endParaRPr lang="vi-VN" sz="50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như</a:t>
            </a:r>
            <a:endParaRPr lang="vi-VN" sz="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ngo</a:t>
            </a:r>
            <a:endParaRPr lang="vi-VN" sz="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nho</a:t>
            </a:r>
            <a:endParaRPr lang="vi-VN" sz="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hi</a:t>
            </a:r>
            <a:endParaRPr lang="vi-VN" sz="5000" dirty="0"/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943" y="1163774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905434"/>
            <a:ext cx="2218765" cy="21667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556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ụ cà</a:t>
            </a:r>
            <a:endParaRPr lang="vi-VN" sz="50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1698" y="520101"/>
            <a:ext cx="18774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hà ga</a:t>
            </a:r>
            <a:endParaRPr lang="vi-VN" sz="5000" dirty="0"/>
          </a:p>
        </p:txBody>
      </p:sp>
      <p:sp>
        <p:nvSpPr>
          <p:cNvPr id="51" name="TextBox 50"/>
          <p:cNvSpPr txBox="1"/>
          <p:nvPr/>
        </p:nvSpPr>
        <p:spPr>
          <a:xfrm>
            <a:off x="8637621" y="1280431"/>
            <a:ext cx="2090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nghỉ hè</a:t>
            </a:r>
            <a:endParaRPr lang="vi-VN" sz="5000" dirty="0"/>
          </a:p>
        </p:txBody>
      </p:sp>
      <p:sp>
        <p:nvSpPr>
          <p:cNvPr id="52" name="TextBox 51"/>
          <p:cNvSpPr txBox="1"/>
          <p:nvPr/>
        </p:nvSpPr>
        <p:spPr>
          <a:xfrm>
            <a:off x="3036787" y="2764525"/>
            <a:ext cx="2145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gủ mơ</a:t>
            </a:r>
            <a:endParaRPr lang="vi-VN" sz="5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11371" y="3431864"/>
            <a:ext cx="1986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b</a:t>
            </a:r>
            <a:r>
              <a:rPr lang="vi-VN" sz="5000" dirty="0" smtClean="0"/>
              <a:t>ỡ ngỡ</a:t>
            </a:r>
            <a:endParaRPr lang="vi-VN" sz="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38572" y="5281408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ho nhỏ</a:t>
            </a:r>
            <a:endParaRPr lang="vi-VN" sz="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993473" y="3698394"/>
            <a:ext cx="1770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iá đỗ</a:t>
            </a:r>
            <a:endParaRPr lang="vi-VN" sz="5000" dirty="0"/>
          </a:p>
        </p:txBody>
      </p:sp>
      <p:sp>
        <p:nvSpPr>
          <p:cNvPr id="56" name="TextBox 55"/>
          <p:cNvSpPr txBox="1"/>
          <p:nvPr/>
        </p:nvSpPr>
        <p:spPr>
          <a:xfrm>
            <a:off x="7209561" y="5557946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hế gỗ</a:t>
            </a:r>
            <a:endParaRPr lang="vi-VN" sz="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35701" y="1280431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781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41080" y="6123731"/>
            <a:ext cx="8946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72857" y="6123731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739712" y="1311539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176756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1" idx="2"/>
          </p:cNvCxnSpPr>
          <p:nvPr/>
        </p:nvCxnSpPr>
        <p:spPr>
          <a:xfrm flipH="1">
            <a:off x="8818365" y="214220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6904591" y="4289993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120460" y="4560168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408328" y="6439264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289138" y="6451478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6640865" y="138187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576" y="1436914"/>
            <a:ext cx="6244046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Mẹ ghé nhà bà.</a:t>
            </a:r>
            <a:endParaRPr lang="vi-VN" sz="5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6" y="3979816"/>
            <a:ext cx="6244046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Nhà bà ở ngõ nhỏ.</a:t>
            </a:r>
            <a:endParaRPr lang="vi-VN" sz="5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075649" y="2664823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29722" y="2651415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921802" y="5090160"/>
            <a:ext cx="1153847" cy="4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04191" y="5090160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958264" y="5083456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515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/>
              <a:t>Nụ cà</a:t>
            </a:r>
            <a:endParaRPr lang="vi-VN" sz="4400" dirty="0"/>
          </a:p>
        </p:txBody>
      </p:sp>
      <p:pic>
        <p:nvPicPr>
          <p:cNvPr id="4098" name="Picture 2" descr="Sắc tím hoa c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26" y="354239"/>
            <a:ext cx="4762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9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/>
              <a:t>n</a:t>
            </a:r>
            <a:r>
              <a:rPr lang="vi-VN" sz="4400" dirty="0" smtClean="0"/>
              <a:t>hà ga</a:t>
            </a:r>
            <a:endParaRPr lang="vi-VN" sz="4400" dirty="0"/>
          </a:p>
        </p:txBody>
      </p:sp>
      <p:sp>
        <p:nvSpPr>
          <p:cNvPr id="3" name="AutoShape 2" descr="Ngán ngẩm cảnh nhà ga nghìn tỷ vắng như... &quot;chùa Bà Đanh&quot; | B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0" name="Picture 6" descr="Xúc tiến di dời nhà ga đường sắt ra phía Tây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20" y="160338"/>
            <a:ext cx="8615941" cy="5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725"/>
            <a:ext cx="12192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90&quot;/&gt;&lt;/object&gt;&lt;object type=&quot;3&quot; unique_id=&quot;10005&quot;&gt;&lt;property id=&quot;20148&quot; value=&quot;5&quot;/&gt;&lt;property id=&quot;20300&quot; value=&quot;Slide 2&quot;/&gt;&lt;property id=&quot;20307&quot; value=&quot;420&quot;/&gt;&lt;/object&gt;&lt;object type=&quot;3&quot; unique_id=&quot;10006&quot;&gt;&lt;property id=&quot;20148&quot; value=&quot;5&quot;/&gt;&lt;property id=&quot;20300&quot; value=&quot;Slide 3&quot;/&gt;&lt;property id=&quot;20307&quot; value=&quot;407&quot;/&gt;&lt;/object&gt;&lt;object type=&quot;3&quot; unique_id=&quot;10007&quot;&gt;&lt;property id=&quot;20148&quot; value=&quot;5&quot;/&gt;&lt;property id=&quot;20300&quot; value=&quot;Slide 4&quot;/&gt;&lt;property id=&quot;20307&quot; value=&quot;408&quot;/&gt;&lt;/object&gt;&lt;object type=&quot;3&quot; unique_id=&quot;10008&quot;&gt;&lt;property id=&quot;20148&quot; value=&quot;5&quot;/&gt;&lt;property id=&quot;20300&quot; value=&quot;Slide 5&quot;/&gt;&lt;property id=&quot;20307&quot; value=&quot;391&quot;/&gt;&lt;/object&gt;&lt;object type=&quot;3&quot; unique_id=&quot;10009&quot;&gt;&lt;property id=&quot;20148&quot; value=&quot;5&quot;/&gt;&lt;property id=&quot;20300&quot; value=&quot;Slide 6&quot;/&gt;&lt;property id=&quot;20307&quot; value=&quot;393&quot;/&gt;&lt;/object&gt;&lt;object type=&quot;3&quot; unique_id=&quot;10010&quot;&gt;&lt;property id=&quot;20148&quot; value=&quot;5&quot;/&gt;&lt;property id=&quot;20300&quot; value=&quot;Slide 7&quot;/&gt;&lt;property id=&quot;20307&quot; value=&quot;410&quot;/&gt;&lt;/object&gt;&lt;object type=&quot;3&quot; unique_id=&quot;10011&quot;&gt;&lt;property id=&quot;20148&quot; value=&quot;5&quot;/&gt;&lt;property id=&quot;20300&quot; value=&quot;Slide 8&quot;/&gt;&lt;property id=&quot;20307&quot; value=&quot;411&quot;/&gt;&lt;/object&gt;&lt;object type=&quot;3&quot; unique_id=&quot;10012&quot;&gt;&lt;property id=&quot;20148&quot; value=&quot;5&quot;/&gt;&lt;property id=&quot;20300&quot; value=&quot;Slide 9&quot;/&gt;&lt;property id=&quot;20307&quot; value=&quot;406&quot;/&gt;&lt;/object&gt;&lt;object type=&quot;3&quot; unique_id=&quot;10013&quot;&gt;&lt;property id=&quot;20148&quot; value=&quot;5&quot;/&gt;&lt;property id=&quot;20300&quot; value=&quot;Slide 10&quot;/&gt;&lt;property id=&quot;20307&quot; value=&quot;412&quot;/&gt;&lt;/object&gt;&lt;object type=&quot;3&quot; unique_id=&quot;10014&quot;&gt;&lt;property id=&quot;20148&quot; value=&quot;5&quot;/&gt;&lt;property id=&quot;20300&quot; value=&quot;Slide 11&quot;/&gt;&lt;property id=&quot;20307&quot; value=&quot;414&quot;/&gt;&lt;/object&gt;&lt;object type=&quot;3&quot; unique_id=&quot;10015&quot;&gt;&lt;property id=&quot;20148&quot; value=&quot;5&quot;/&gt;&lt;property id=&quot;20300&quot; value=&quot;Slide 12&quot;/&gt;&lt;property id=&quot;20307&quot; value=&quot;415&quot;/&gt;&lt;/object&gt;&lt;object type=&quot;3&quot; unique_id=&quot;10016&quot;&gt;&lt;property id=&quot;20148&quot; value=&quot;5&quot;/&gt;&lt;property id=&quot;20300&quot; value=&quot;Slide 13&quot;/&gt;&lt;property id=&quot;20307&quot; value=&quot;416&quot;/&gt;&lt;/object&gt;&lt;object type=&quot;3&quot; unique_id=&quot;10017&quot;&gt;&lt;property id=&quot;20148&quot; value=&quot;5&quot;/&gt;&lt;property id=&quot;20300&quot; value=&quot;Slide 14&quot;/&gt;&lt;property id=&quot;20307&quot; value=&quot;417&quot;/&gt;&lt;/object&gt;&lt;object type=&quot;3&quot; unique_id=&quot;10018&quot;&gt;&lt;property id=&quot;20148&quot; value=&quot;5&quot;/&gt;&lt;property id=&quot;20300&quot; value=&quot;Slide 15&quot;/&gt;&lt;property id=&quot;20307&quot; value=&quot;418&quot;/&gt;&lt;/object&gt;&lt;object type=&quot;3&quot; unique_id=&quot;10019&quot;&gt;&lt;property id=&quot;20148&quot; value=&quot;5&quot;/&gt;&lt;property id=&quot;20300&quot; value=&quot;Slide 16&quot;/&gt;&lt;property id=&quot;20307&quot; value=&quot;41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546</TotalTime>
  <Words>154</Words>
  <Application>Microsoft Office PowerPoint</Application>
  <PresentationFormat>Custom</PresentationFormat>
  <Paragraphs>55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A</cp:lastModifiedBy>
  <cp:revision>71</cp:revision>
  <dcterms:created xsi:type="dcterms:W3CDTF">2020-08-10T13:50:00Z</dcterms:created>
  <dcterms:modified xsi:type="dcterms:W3CDTF">2020-12-09T13:47:35Z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