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6" r:id="rId11"/>
    <p:sldId id="270" r:id="rId12"/>
    <p:sldId id="267" r:id="rId13"/>
    <p:sldId id="268" r:id="rId14"/>
    <p:sldId id="269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00" d="100"/>
          <a:sy n="100" d="100"/>
        </p:scale>
        <p:origin x="-28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43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4287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8290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Giáo viên: Đỗ Thị Phương Thảo </a:t>
            </a:r>
            <a:endParaRPr lang="en-US" sz="2800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xmlns="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3116" y="-1489166"/>
            <a:ext cx="4222568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03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7719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che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6527" y="-2676526"/>
            <a:ext cx="3714750" cy="9067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7835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che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ó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xmlns="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738" y="1276350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Bộ hình nền điện thoại dễ thương kute nhấ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L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364206" y="487279"/>
            <a:ext cx="4168942" cy="1209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3" name="Chiec-Bung-Doi-Be-Thanh-N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23431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715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7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116" y="4171950"/>
            <a:ext cx="82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2790"/>
            <a:ext cx="8458203" cy="3116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902791"/>
            <a:ext cx="8458200" cy="31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171950"/>
            <a:ext cx="82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075057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gụ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giò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giỗ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0383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1714" y="19621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ỏ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08306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ụ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ò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ỗ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3093609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gô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cụ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già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750"/>
            <a:ext cx="89154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10515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ô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cụ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à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Ca-Nha-Thuong-Nhau-be-Thu-Uy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-2000252"/>
            <a:ext cx="5143501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altLang="en-US" sz="4800" b="1" dirty="0" smtClean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00280" y="-2286000"/>
            <a:ext cx="14097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2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70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111</Words>
  <Application>Microsoft Office PowerPoint</Application>
  <PresentationFormat>On-screen Show (16:9)</PresentationFormat>
  <Paragraphs>22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A</cp:lastModifiedBy>
  <cp:revision>29</cp:revision>
  <dcterms:created xsi:type="dcterms:W3CDTF">2020-08-17T06:39:59Z</dcterms:created>
  <dcterms:modified xsi:type="dcterms:W3CDTF">2020-12-09T13:45:36Z</dcterms:modified>
</cp:coreProperties>
</file>