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71" r:id="rId3"/>
    <p:sldId id="257" r:id="rId4"/>
    <p:sldId id="258" r:id="rId5"/>
    <p:sldId id="259" r:id="rId6"/>
    <p:sldId id="262" r:id="rId7"/>
    <p:sldId id="260" r:id="rId8"/>
    <p:sldId id="263" r:id="rId9"/>
    <p:sldId id="264" r:id="rId10"/>
    <p:sldId id="266" r:id="rId11"/>
    <p:sldId id="270" r:id="rId12"/>
    <p:sldId id="267" r:id="rId13"/>
    <p:sldId id="268" r:id="rId14"/>
    <p:sldId id="269" r:id="rId15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>
        <p:scale>
          <a:sx n="120" d="100"/>
          <a:sy n="120" d="100"/>
        </p:scale>
        <p:origin x="648" y="8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F1C60-0AC6-4767-A684-FF49EAE3B002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357FD-3CD5-4945-A1F5-46093C7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8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2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4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6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5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5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1435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1143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Arial-SGK-TV" pitchFamily="2" charset="0"/>
                <a:cs typeface="Arial-SGK-TV" pitchFamily="2" charset="0"/>
              </a:rPr>
              <a:t>PHÒNG GIÁO DỤC &amp; ĐÀO TẠO LONG BIÊN </a:t>
            </a:r>
            <a:endParaRPr lang="vi-VN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42875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 VIỆT   LỚP 1</a:t>
            </a:r>
          </a:p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r>
              <a:rPr lang="vi-VN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6: 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N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447675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Giáo viên: Đỗ Thị Phương Thảo </a:t>
            </a:r>
            <a:endParaRPr lang="en-US" sz="2800" dirty="0">
              <a:solidFill>
                <a:srgbClr val="C050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05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=""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17544" cy="5143500"/>
          </a:xfrm>
          <a:noFill/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6465809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.fhan5-5.fna.fbcdn.net/v/t1.15752-9/117339497_2741335452810829_915049042600224147_n.jpg?_nc_cat=108&amp;_nc_sid=b96e70&amp;_nc_ohc=RTXXgMlTyosAX8hydR3&amp;_nc_ht=scontent.fhan5-5.fna&amp;oh=86dfbff88bacc037730886a888844b21&amp;oe=5F6493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10096" y="-1514746"/>
            <a:ext cx="4598126" cy="804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7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36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7719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nô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7719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ẹ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42863"/>
            <a:ext cx="9220200" cy="5186363"/>
          </a:xfrm>
          <a:prstGeom prst="rect">
            <a:avLst/>
          </a:prstGeom>
        </p:spPr>
      </p:pic>
      <p:sp>
        <p:nvSpPr>
          <p:cNvPr id="3" name="WordArt 6">
            <a:extLst>
              <a:ext uri="{FF2B5EF4-FFF2-40B4-BE49-F238E27FC236}">
                <a16:creationId xmlns=""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1828800"/>
            <a:ext cx="9753600" cy="10287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2400" y="1943101"/>
            <a:ext cx="9084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CHÚC CÁC EM CHĂM NGOAN HỌC GIỎI</a:t>
            </a:r>
            <a:endParaRPr lang="en-US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8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667002" y="628651"/>
            <a:ext cx="4293959" cy="93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KHỞI ĐỘNG</a:t>
            </a:r>
          </a:p>
        </p:txBody>
      </p:sp>
      <p:pic>
        <p:nvPicPr>
          <p:cNvPr id="3" name="Chiec-Bung-Doi-Be-Thanh-Ng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8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3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429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1</a:t>
            </a:r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6: 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N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81352" y="-1638301"/>
            <a:ext cx="2857499" cy="83058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1085850"/>
            <a:ext cx="8305803" cy="2857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51881" y="417195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mua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1881" y="417195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ua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8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2577711565"/>
              </p:ext>
            </p:extLst>
          </p:nvPr>
        </p:nvGraphicFramePr>
        <p:xfrm>
          <a:off x="9906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2291273178"/>
              </p:ext>
            </p:extLst>
          </p:nvPr>
        </p:nvGraphicFramePr>
        <p:xfrm>
          <a:off x="53340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457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113" y="514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3429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na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nề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nở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429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ề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ở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1" y="2114550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ẹ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 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e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ơ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1714" y="2121019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ơ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0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2228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30861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mè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me     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nơ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đỏ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nô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0861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è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e     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ơ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đỏ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ô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6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V.A – Em Yêu Trường E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=""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7150"/>
            <a:ext cx="934111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=""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1526304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1828800"/>
            <a:ext cx="4933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altLang="en-US" sz="4800" b="1" dirty="0" smtClean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con</a:t>
            </a:r>
            <a:endParaRPr lang="en-US" altLang="en-US" sz="48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188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han5-4.fna.fbcdn.net/v/t1.15752-9/117841366_436122547288257_9076419369289632079_n.jpg?_nc_cat=104&amp;_nc_sid=b96e70&amp;_nc_ohc=jgE9GtUXul8AX-rutn2&amp;_nc_ht=scontent.fhan5-4.fna&amp;oh=cd24bf98151dc64650163add4c8b6f92&amp;oe=5F624A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45722" y="-2324100"/>
            <a:ext cx="10287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2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71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58&quot;/&gt;&lt;/object&gt;&lt;object type=&quot;3&quot; unique_id=&quot;10008&quot;&gt;&lt;property id=&quot;20148&quot; value=&quot;5&quot;/&gt;&lt;property id=&quot;20300&quot; value=&quot;Slide 5&quot;/&gt;&lt;property id=&quot;20307&quot; value=&quot;259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70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111</Words>
  <Application>Microsoft Office PowerPoint</Application>
  <PresentationFormat>On-screen Show (16:9)</PresentationFormat>
  <Paragraphs>22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VinVin</dc:creator>
  <cp:lastModifiedBy>A</cp:lastModifiedBy>
  <cp:revision>22</cp:revision>
  <dcterms:created xsi:type="dcterms:W3CDTF">2020-08-17T06:39:59Z</dcterms:created>
  <dcterms:modified xsi:type="dcterms:W3CDTF">2020-12-09T13:44:55Z</dcterms:modified>
</cp:coreProperties>
</file>