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93" r:id="rId4"/>
    <p:sldId id="256" r:id="rId5"/>
    <p:sldId id="261" r:id="rId6"/>
    <p:sldId id="258" r:id="rId7"/>
    <p:sldId id="260" r:id="rId8"/>
    <p:sldId id="263" r:id="rId9"/>
    <p:sldId id="272" r:id="rId10"/>
    <p:sldId id="265" r:id="rId11"/>
    <p:sldId id="266" r:id="rId12"/>
    <p:sldId id="286" r:id="rId13"/>
    <p:sldId id="271" r:id="rId14"/>
    <p:sldId id="273" r:id="rId15"/>
    <p:sldId id="274" r:id="rId16"/>
    <p:sldId id="289" r:id="rId17"/>
    <p:sldId id="290" r:id="rId18"/>
    <p:sldId id="291" r:id="rId19"/>
    <p:sldId id="292" r:id="rId20"/>
    <p:sldId id="294" r:id="rId21"/>
    <p:sldId id="277" r:id="rId22"/>
    <p:sldId id="287" r:id="rId23"/>
    <p:sldId id="288" r:id="rId24"/>
    <p:sldId id="279" r:id="rId25"/>
    <p:sldId id="298" r:id="rId26"/>
    <p:sldId id="281" r:id="rId27"/>
    <p:sldId id="296" r:id="rId28"/>
    <p:sldId id="295" r:id="rId29"/>
    <p:sldId id="284" r:id="rId30"/>
    <p:sldId id="27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B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7" autoAdjust="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pPr algn="ctr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algn="l"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870D69-F705-4EC6-AC89-D7870C1AF980}">
      <dgm:prSet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6519EE-0B24-4ABB-B507-3D62F3F41CB4}" type="parTrans" cxnId="{2FDB9ECD-AD4E-4F22-8DA0-9E4B2F642712}">
      <dgm:prSet/>
      <dgm:spPr/>
      <dgm:t>
        <a:bodyPr/>
        <a:lstStyle/>
        <a:p>
          <a:endParaRPr lang="en-US"/>
        </a:p>
      </dgm:t>
    </dgm:pt>
    <dgm:pt modelId="{716D03B2-838A-4556-B22D-16F28C433133}" type="sibTrans" cxnId="{2FDB9ECD-AD4E-4F22-8DA0-9E4B2F642712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01778" custScaleY="138742" custLinFactNeighborX="-1242" custLinFactNeighborY="-30629">
        <dgm:presLayoutVars>
          <dgm:bulletEnabled val="1"/>
        </dgm:presLayoutVars>
      </dgm:prSet>
      <dgm:spPr/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NeighborX="-10757" custLinFactNeighborY="-2175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06875" custScaleY="131613" custLinFactNeighborX="-3832" custLinFactNeighborY="-12783">
        <dgm:presLayoutVars>
          <dgm:bulletEnabled val="1"/>
        </dgm:presLayoutVars>
      </dgm:prSet>
      <dgm:spPr/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 custFlipHor="1" custScaleX="29277" custScaleY="7383" custLinFactNeighborX="-20692" custLinFactNeighborY="-6599"/>
      <dgm:spPr/>
    </dgm:pt>
    <dgm:pt modelId="{855F16FA-6E5E-4A9B-8ADF-DBDC9E74FCBD}" type="pres">
      <dgm:prSet presAssocID="{4D870D69-F705-4EC6-AC89-D7870C1AF980}" presName="text_3" presStyleLbl="node1" presStyleIdx="2" presStyleCnt="3" custScaleY="128485">
        <dgm:presLayoutVars>
          <dgm:bulletEnabled val="1"/>
        </dgm:presLayoutVars>
      </dgm:prSet>
      <dgm:spPr/>
    </dgm:pt>
    <dgm:pt modelId="{90C97EE3-0DD3-4CEF-B91B-6E40C1116B73}" type="pres">
      <dgm:prSet presAssocID="{4D870D69-F705-4EC6-AC89-D7870C1AF980}" presName="accent_3" presStyleCnt="0"/>
      <dgm:spPr/>
    </dgm:pt>
    <dgm:pt modelId="{AEB5CEEA-1212-4802-ABBD-5D31E94559C2}" type="pres">
      <dgm:prSet presAssocID="{4D870D69-F705-4EC6-AC89-D7870C1AF980}" presName="accentRepeatNode" presStyleLbl="solidFgAcc1" presStyleIdx="2" presStyleCnt="3" custFlipVert="1" custFlipHor="1" custScaleX="67399" custScaleY="4886" custLinFactNeighborX="4217" custLinFactNeighborY="-5049"/>
      <dgm:spPr/>
    </dgm:pt>
  </dgm:ptLst>
  <dgm:cxnLst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57E22C48-B45F-4B34-B675-09B206D2F126}" type="presOf" srcId="{2539990F-C84A-42AC-88CF-45ED9AC1F08B}" destId="{DB69836F-FE00-4372-B69A-DF0D28029991}" srcOrd="0" destOrd="0" presId="urn:microsoft.com/office/officeart/2008/layout/VerticalCurvedList"/>
    <dgm:cxn modelId="{E95AA753-0D63-491C-AFF7-3921808EEA8B}" type="presOf" srcId="{5BE2D0CB-5BBD-4A03-A3CB-F48B34989FA3}" destId="{3059196D-AF0C-4463-A93E-812664631BA3}" srcOrd="0" destOrd="0" presId="urn:microsoft.com/office/officeart/2008/layout/VerticalCurvedList"/>
    <dgm:cxn modelId="{9C5C9283-CF64-4A4B-88D2-68E7B300757C}" type="presOf" srcId="{4D870D69-F705-4EC6-AC89-D7870C1AF980}" destId="{855F16FA-6E5E-4A9B-8ADF-DBDC9E74FCBD}" srcOrd="0" destOrd="0" presId="urn:microsoft.com/office/officeart/2008/layout/VerticalCurvedList"/>
    <dgm:cxn modelId="{4EE3FA97-B1B6-4D2D-A7ED-063440E080A7}" type="presOf" srcId="{C9CE7A57-E5A3-450C-8737-C72D44C4E0F3}" destId="{D0EDBA11-CE96-4FCC-BFE8-4DE9D160E032}" srcOrd="0" destOrd="0" presId="urn:microsoft.com/office/officeart/2008/layout/VerticalCurvedList"/>
    <dgm:cxn modelId="{2FDB9ECD-AD4E-4F22-8DA0-9E4B2F642712}" srcId="{5BE2D0CB-5BBD-4A03-A3CB-F48B34989FA3}" destId="{4D870D69-F705-4EC6-AC89-D7870C1AF980}" srcOrd="2" destOrd="0" parTransId="{216519EE-0B24-4ABB-B507-3D62F3F41CB4}" sibTransId="{716D03B2-838A-4556-B22D-16F28C433133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14171FF0-A888-4549-AA3E-204628D7B31A}" type="presOf" srcId="{5DD8EB11-5406-4D7D-A4B3-982550787B16}" destId="{16095D2C-57B4-48CA-953C-267BD9DD484B}" srcOrd="0" destOrd="0" presId="urn:microsoft.com/office/officeart/2008/layout/VerticalCurvedList"/>
    <dgm:cxn modelId="{6034AA91-E7F9-42E4-96B5-E4986A1881D2}" type="presParOf" srcId="{3059196D-AF0C-4463-A93E-812664631BA3}" destId="{558D9870-05E2-484E-9241-818D42D9FADA}" srcOrd="0" destOrd="0" presId="urn:microsoft.com/office/officeart/2008/layout/VerticalCurvedList"/>
    <dgm:cxn modelId="{F3BB05B1-ED3A-46DE-A2AC-512992CB39E9}" type="presParOf" srcId="{558D9870-05E2-484E-9241-818D42D9FADA}" destId="{39FD721C-A262-4C4E-B494-AC1732E6F3A0}" srcOrd="0" destOrd="0" presId="urn:microsoft.com/office/officeart/2008/layout/VerticalCurvedList"/>
    <dgm:cxn modelId="{8E51CA71-31CB-4056-95B2-5206632EB3C9}" type="presParOf" srcId="{39FD721C-A262-4C4E-B494-AC1732E6F3A0}" destId="{849B6A22-FC21-4DC5-A1AF-CBADFA6E7F70}" srcOrd="0" destOrd="0" presId="urn:microsoft.com/office/officeart/2008/layout/VerticalCurvedList"/>
    <dgm:cxn modelId="{52841889-D3AE-4703-9889-D3C9D6C6FF8F}" type="presParOf" srcId="{39FD721C-A262-4C4E-B494-AC1732E6F3A0}" destId="{D0EDBA11-CE96-4FCC-BFE8-4DE9D160E032}" srcOrd="1" destOrd="0" presId="urn:microsoft.com/office/officeart/2008/layout/VerticalCurvedList"/>
    <dgm:cxn modelId="{18358A85-3C44-4686-8E47-3416051376EA}" type="presParOf" srcId="{39FD721C-A262-4C4E-B494-AC1732E6F3A0}" destId="{AF90F929-E81A-499C-8856-3125BD5771DB}" srcOrd="2" destOrd="0" presId="urn:microsoft.com/office/officeart/2008/layout/VerticalCurvedList"/>
    <dgm:cxn modelId="{8CA1ED5C-090B-466C-B4AB-19D18E7DFFC2}" type="presParOf" srcId="{39FD721C-A262-4C4E-B494-AC1732E6F3A0}" destId="{AC2B4F2C-FF8C-404D-92B0-C7C0A29210D1}" srcOrd="3" destOrd="0" presId="urn:microsoft.com/office/officeart/2008/layout/VerticalCurvedList"/>
    <dgm:cxn modelId="{41D657E9-88ED-4FD6-B2C5-7B5CF8C74412}" type="presParOf" srcId="{558D9870-05E2-484E-9241-818D42D9FADA}" destId="{16095D2C-57B4-48CA-953C-267BD9DD484B}" srcOrd="1" destOrd="0" presId="urn:microsoft.com/office/officeart/2008/layout/VerticalCurvedList"/>
    <dgm:cxn modelId="{73B05962-60C1-4313-9BFE-B43670C963FD}" type="presParOf" srcId="{558D9870-05E2-484E-9241-818D42D9FADA}" destId="{57F98E08-EB63-4773-8250-9B6C8F0D79DB}" srcOrd="2" destOrd="0" presId="urn:microsoft.com/office/officeart/2008/layout/VerticalCurvedList"/>
    <dgm:cxn modelId="{7867C257-ACC2-49DE-B48E-9FEF11A04648}" type="presParOf" srcId="{57F98E08-EB63-4773-8250-9B6C8F0D79DB}" destId="{73F439AE-4020-45C5-B27A-2DB6095092F8}" srcOrd="0" destOrd="0" presId="urn:microsoft.com/office/officeart/2008/layout/VerticalCurvedList"/>
    <dgm:cxn modelId="{48F30C87-B575-43D8-856E-43AD55A3D995}" type="presParOf" srcId="{558D9870-05E2-484E-9241-818D42D9FADA}" destId="{DB69836F-FE00-4372-B69A-DF0D28029991}" srcOrd="3" destOrd="0" presId="urn:microsoft.com/office/officeart/2008/layout/VerticalCurvedList"/>
    <dgm:cxn modelId="{05CDC705-C3CA-4A2B-9495-3B2E1CFED770}" type="presParOf" srcId="{558D9870-05E2-484E-9241-818D42D9FADA}" destId="{A23500C6-60B1-485B-9CAE-0E2BED65C988}" srcOrd="4" destOrd="0" presId="urn:microsoft.com/office/officeart/2008/layout/VerticalCurvedList"/>
    <dgm:cxn modelId="{74D332C4-68E0-4DC1-8BAD-BF4BAE35F196}" type="presParOf" srcId="{A23500C6-60B1-485B-9CAE-0E2BED65C988}" destId="{425517B2-2BDC-437A-9C2F-A102F25D4FDA}" srcOrd="0" destOrd="0" presId="urn:microsoft.com/office/officeart/2008/layout/VerticalCurvedList"/>
    <dgm:cxn modelId="{8BB14B5F-51CA-4313-B798-743365D229B1}" type="presParOf" srcId="{558D9870-05E2-484E-9241-818D42D9FADA}" destId="{855F16FA-6E5E-4A9B-8ADF-DBDC9E74FCBD}" srcOrd="5" destOrd="0" presId="urn:microsoft.com/office/officeart/2008/layout/VerticalCurvedList"/>
    <dgm:cxn modelId="{86A3D775-4EAC-46EF-B523-7A9D35E252BF}" type="presParOf" srcId="{558D9870-05E2-484E-9241-818D42D9FADA}" destId="{90C97EE3-0DD3-4CEF-B91B-6E40C1116B73}" srcOrd="6" destOrd="0" presId="urn:microsoft.com/office/officeart/2008/layout/VerticalCurvedList"/>
    <dgm:cxn modelId="{5A47BCAD-9E4C-42B1-8C90-20A64166D23B}" type="presParOf" srcId="{90C97EE3-0DD3-4CEF-B91B-6E40C1116B73}" destId="{AEB5CEEA-1212-4802-ABBD-5D31E94559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333615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63686" y="0"/>
          <a:ext cx="10568563" cy="1512629"/>
        </a:xfrm>
        <a:prstGeom prst="rect">
          <a:avLst/>
        </a:prstGeom>
        <a:gradFill rotWithShape="0">
          <a:gsLst>
            <a:gs pos="69000">
              <a:schemeClr val="accent4">
                <a:satMod val="103000"/>
                <a:lumMod val="102000"/>
                <a:tint val="94000"/>
              </a:schemeClr>
            </a:gs>
            <a:gs pos="34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ctr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86" y="0"/>
        <a:ext cx="10568563" cy="1512629"/>
      </dsp:txXfrm>
    </dsp:sp>
    <dsp:sp modelId="{73F439AE-4020-45C5-B27A-2DB6095092F8}">
      <dsp:nvSpPr>
        <dsp:cNvPr id="0" name=""/>
        <dsp:cNvSpPr/>
      </dsp:nvSpPr>
      <dsp:spPr>
        <a:xfrm>
          <a:off x="-96435" y="112349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255221" y="1868796"/>
          <a:ext cx="10674282" cy="1434905"/>
        </a:xfrm>
        <a:prstGeom prst="rect">
          <a:avLst/>
        </a:prstGeom>
        <a:gradFill rotWithShape="0">
          <a:gsLst>
            <a:gs pos="0">
              <a:schemeClr val="accent4">
                <a:hueOff val="-5598875"/>
                <a:satOff val="2630"/>
                <a:lumOff val="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598875"/>
                <a:satOff val="2630"/>
                <a:lumOff val="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598875"/>
                <a:satOff val="2630"/>
                <a:lumOff val="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221" y="1868796"/>
        <a:ext cx="10674282" cy="1434905"/>
      </dsp:txXfrm>
    </dsp:sp>
    <dsp:sp modelId="{425517B2-2BDC-437A-9C2F-A102F25D4FDA}">
      <dsp:nvSpPr>
        <dsp:cNvPr id="0" name=""/>
        <dsp:cNvSpPr/>
      </dsp:nvSpPr>
      <dsp:spPr>
        <a:xfrm flipH="1">
          <a:off x="499786" y="2585375"/>
          <a:ext cx="398989" cy="100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5598875"/>
              <a:satOff val="2630"/>
              <a:lumOff val="98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F16FA-6E5E-4A9B-8ADF-DBDC9E74FCBD}">
      <dsp:nvSpPr>
        <dsp:cNvPr id="0" name=""/>
        <dsp:cNvSpPr/>
      </dsp:nvSpPr>
      <dsp:spPr>
        <a:xfrm>
          <a:off x="584968" y="3660582"/>
          <a:ext cx="10383937" cy="1400802"/>
        </a:xfrm>
        <a:prstGeom prst="rect">
          <a:avLst/>
        </a:prstGeom>
        <a:gradFill rotWithShape="1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865383" tIns="162560" rIns="162560" bIns="162560" numCol="1" spcCol="1270" anchor="ctr" anchorCtr="0">
          <a:noAutofit/>
        </a:bodyPr>
        <a:lstStyle/>
        <a:p>
          <a:pPr marL="0" lvl="0" indent="0" algn="l" defTabSz="2844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4968" y="3660582"/>
        <a:ext cx="10383937" cy="1400802"/>
      </dsp:txXfrm>
    </dsp:sp>
    <dsp:sp modelId="{AEB5CEEA-1212-4802-ABBD-5D31E94559C2}">
      <dsp:nvSpPr>
        <dsp:cNvPr id="0" name=""/>
        <dsp:cNvSpPr/>
      </dsp:nvSpPr>
      <dsp:spPr>
        <a:xfrm flipH="1" flipV="1">
          <a:off x="183178" y="4258882"/>
          <a:ext cx="918518" cy="665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-11197749"/>
              <a:satOff val="5260"/>
              <a:lumOff val="19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3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35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85970-6B69-4FDD-8570-D45455331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984EAF-C678-4115-993C-9028A97F7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45C74-7AF3-4CA8-976F-E110CC5A0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D5974-E81B-4FCB-BAC7-E1AEC1D7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BEA6A-71F0-4073-A897-3CDF9E47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0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4CD5-FBBE-4A6B-8D63-D5A24AA06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6F9BC-EF80-4A29-B7DF-F27E458CB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C1AD2-CD60-4AA2-8AA7-1D880969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7D410-F8E0-479C-8DBE-041BA719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E3D09-431F-404C-AF84-EA178E8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56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E04AD-419F-4501-B616-B56013997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FBCF6-78FC-47B1-A873-AA73FACF4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AE637-26D1-45C1-84A3-F3CCC43A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823D-592D-4406-9066-690F6F344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8B85E-F3A4-4D2C-971C-1B46C398E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6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CB3F9-1A37-43E0-9AE4-00B5E43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55933-CB36-4B2A-AFCA-B36E74318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35279-1F3F-4713-91E1-2EE19C361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D7854-050B-4E97-9718-3FC15288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3ACA3-70BA-4F08-B78A-08E6ADB5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E5965-4DFC-46A6-9915-CFDABBB0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04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BA01-640E-454E-8E40-EB5C67FBC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60700-5EEB-48B8-BF0A-A0EAE4531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C1BBE6-B0C0-4319-80D8-E869CCDB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6C811E-E986-4557-A88E-642FF825E1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1182A-966F-4C55-9C5C-26DCFF1F7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EC5BF-8F1C-4F31-AA06-A54543E1A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775AFC-D1B0-4ACC-966C-69EF122A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D432B1-1F59-4CB1-9099-3CED5A170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32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5958B-897B-4BF7-BAC6-39E483445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51B27-7BDC-40B5-98A5-339EB554D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CBBDAC-281F-458A-99AE-708AB6DD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1B311-6D42-4E85-8006-CC452856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43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8C4BB7-DA49-4807-B294-06C536D9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F8137-0AF4-4D74-96F4-B782E980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4D8D5-BFEC-4C22-B3BE-EEF099C9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68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C796-E9C8-4378-B65D-70FE6B1F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E0026-0451-41FF-BFB0-493E22ED7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6E902-15ED-4AB1-A8E8-077CE1A11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50A46-2380-4365-8650-CB329E3D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99D4D-F6AB-4A3C-8E4C-C03D87383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0630A3-99BF-4421-ABAD-F56523B0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07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94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4291-35CE-46F7-A141-088D9AAE7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06512-0D0E-4151-AB8E-B7D824EE16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26BD-8B2F-4F83-92EB-FDBB7FBDFA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20613-C09E-4976-90D1-ED4936E36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63A6A-4C85-4D1C-9009-E5D996DF0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CD7D9-9E6C-44B3-8A95-0BBD30852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B05CD-90C5-43E8-ABF7-D21074F3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6F11C-F635-44FF-B9EC-687C5780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18F82-7554-4F3F-8812-B426813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A424E-7215-4280-8D0C-39917968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3AEC3-5E54-4B5A-964F-FFDDE19AC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26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BFDD7-08ED-49FA-A643-F1DB76995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876FE-4610-4F12-9FF1-34003D0B08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487D3-4E3D-45BB-B39D-D25A133A5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811244-B4C5-4F29-A673-AB061BBD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6A616-FDAA-4558-8A32-1D50A43F2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52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3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5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6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65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2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9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ACA0-CCAD-470F-94BA-12E5BD0987C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9FFCF-A5E0-4B5E-B9E3-812E29464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DD87E8-A12F-4C4A-A993-729F0864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BF7BE-39F7-4287-A177-83D5238ED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6CF74-A109-4CA7-8C68-E536AD624C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24088-B0E7-4590-8691-F99230761135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6D7C6-E2A4-4088-A83E-9314F9315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980FF-68DC-4E61-A8EC-09876249A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D87F5-9F2B-4078-A444-1C5EB0781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6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0.wdp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1.wdp"/><Relationship Id="rId5" Type="http://schemas.openxmlformats.org/officeDocument/2006/relationships/image" Target="../media/image24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30.jpeg"/><Relationship Id="rId3" Type="http://schemas.openxmlformats.org/officeDocument/2006/relationships/audio" Target="../media/media15.m4a"/><Relationship Id="rId7" Type="http://schemas.openxmlformats.org/officeDocument/2006/relationships/audio" Target="../media/media17.m4a"/><Relationship Id="rId12" Type="http://schemas.openxmlformats.org/officeDocument/2006/relationships/image" Target="../media/image29.jpeg"/><Relationship Id="rId2" Type="http://schemas.microsoft.com/office/2007/relationships/media" Target="../media/media15.m4a"/><Relationship Id="rId16" Type="http://schemas.openxmlformats.org/officeDocument/2006/relationships/image" Target="../media/image3.png"/><Relationship Id="rId1" Type="http://schemas.openxmlformats.org/officeDocument/2006/relationships/tags" Target="../tags/tag5.xml"/><Relationship Id="rId6" Type="http://schemas.microsoft.com/office/2007/relationships/media" Target="../media/media17.m4a"/><Relationship Id="rId11" Type="http://schemas.openxmlformats.org/officeDocument/2006/relationships/image" Target="../media/image28.png"/><Relationship Id="rId5" Type="http://schemas.openxmlformats.org/officeDocument/2006/relationships/audio" Target="../media/media16.m4a"/><Relationship Id="rId15" Type="http://schemas.openxmlformats.org/officeDocument/2006/relationships/image" Target="../media/image32.jpg"/><Relationship Id="rId10" Type="http://schemas.openxmlformats.org/officeDocument/2006/relationships/image" Target="../media/image27.jpeg"/><Relationship Id="rId4" Type="http://schemas.microsoft.com/office/2007/relationships/media" Target="../media/media16.m4a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8.m4a"/><Relationship Id="rId7" Type="http://schemas.openxmlformats.org/officeDocument/2006/relationships/image" Target="../media/image34.jpg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35.jp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32.jp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3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36.jp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30.jpeg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37.jp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12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8.png"/><Relationship Id="rId11" Type="http://schemas.openxmlformats.org/officeDocument/2006/relationships/image" Target="../media/image34.jpg"/><Relationship Id="rId5" Type="http://schemas.openxmlformats.org/officeDocument/2006/relationships/image" Target="../media/image27.jpeg"/><Relationship Id="rId10" Type="http://schemas.openxmlformats.org/officeDocument/2006/relationships/image" Target="../media/image36.jpg"/><Relationship Id="rId4" Type="http://schemas.openxmlformats.org/officeDocument/2006/relationships/image" Target="../media/image26.jpeg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microsoft.com/office/2007/relationships/media" Target="../media/media2.m4a"/><Relationship Id="rId16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jpe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3.m4a"/><Relationship Id="rId7" Type="http://schemas.microsoft.com/office/2007/relationships/hdphoto" Target="../media/hdphoto12.wdp"/><Relationship Id="rId2" Type="http://schemas.microsoft.com/office/2007/relationships/media" Target="../media/media23.m4a"/><Relationship Id="rId1" Type="http://schemas.openxmlformats.org/officeDocument/2006/relationships/tags" Target="../tags/tag10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41.jp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3.png"/><Relationship Id="rId2" Type="http://schemas.microsoft.com/office/2007/relationships/media" Target="../media/media26.m4a"/><Relationship Id="rId1" Type="http://schemas.openxmlformats.org/officeDocument/2006/relationships/tags" Target="../tags/tag12.xml"/><Relationship Id="rId6" Type="http://schemas.microsoft.com/office/2007/relationships/hdphoto" Target="../media/hdphoto13.wdp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p3"/><Relationship Id="rId7" Type="http://schemas.openxmlformats.org/officeDocument/2006/relationships/image" Target="../media/image3.png"/><Relationship Id="rId2" Type="http://schemas.microsoft.com/office/2007/relationships/media" Target="../media/media27.mp3"/><Relationship Id="rId1" Type="http://schemas.openxmlformats.org/officeDocument/2006/relationships/tags" Target="../tags/tag13.xml"/><Relationship Id="rId6" Type="http://schemas.microsoft.com/office/2007/relationships/hdphoto" Target="../media/hdphoto13.wdp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3.pn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9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1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07/relationships/hdphoto" Target="../media/hdphoto14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8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microsoft.com/office/2007/relationships/hdphoto" Target="../media/hdphoto9.wdp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-2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7933" y="4294907"/>
            <a:ext cx="5774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French Vanilla" panose="02040603050506020204" pitchFamily="18" charset="0"/>
              </a:rPr>
              <a:t>Môn</a:t>
            </a:r>
            <a:r>
              <a:rPr lang="en-US" sz="3600" dirty="0">
                <a:latin typeface="UTM French Vanilla" panose="02040603050506020204" pitchFamily="18" charset="0"/>
              </a:rPr>
              <a:t>: </a:t>
            </a:r>
            <a:r>
              <a:rPr lang="en-US" sz="3600" dirty="0" err="1">
                <a:latin typeface="UTM French Vanilla" panose="02040603050506020204" pitchFamily="18" charset="0"/>
              </a:rPr>
              <a:t>Tự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nhiên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và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Xã</a:t>
            </a:r>
            <a:r>
              <a:rPr lang="en-US" sz="3600" dirty="0">
                <a:latin typeface="UTM French Vanilla" panose="02040603050506020204" pitchFamily="18" charset="0"/>
              </a:rPr>
              <a:t> </a:t>
            </a:r>
            <a:r>
              <a:rPr lang="en-US" sz="3600" dirty="0" err="1">
                <a:latin typeface="UTM French Vanilla" panose="02040603050506020204" pitchFamily="18" charset="0"/>
              </a:rPr>
              <a:t>hội</a:t>
            </a:r>
            <a:r>
              <a:rPr lang="en-US" sz="3600" dirty="0">
                <a:latin typeface="UTM French Vanilla" panose="02040603050506020204" pitchFamily="18" charset="0"/>
              </a:rPr>
              <a:t> – </a:t>
            </a:r>
            <a:r>
              <a:rPr lang="en-US" sz="3600" dirty="0" err="1">
                <a:latin typeface="UTM French Vanilla" panose="02040603050506020204" pitchFamily="18" charset="0"/>
              </a:rPr>
              <a:t>Lớp</a:t>
            </a:r>
            <a:r>
              <a:rPr lang="en-US" sz="3600" dirty="0">
                <a:latin typeface="UTM French Vanilla" panose="020406030505060202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76029" y="2539001"/>
            <a:ext cx="97497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CHÀO MỪNG CÁC CON HỌC SINH </a:t>
            </a:r>
          </a:p>
          <a:p>
            <a:pPr algn="ctr"/>
            <a:r>
              <a:rPr lang="en-US" sz="50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ĐẾN VỚI BÀI HỌC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A05902-681B-4B21-9004-D918FC7994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941032"/>
      </p:ext>
    </p:extLst>
  </p:cSld>
  <p:clrMapOvr>
    <a:masterClrMapping/>
  </p:clrMapOvr>
  <p:transition spd="slow" advTm="1202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784" y="3931483"/>
            <a:ext cx="3309257" cy="330925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865120" y="3651067"/>
            <a:ext cx="3718560" cy="914400"/>
          </a:xfrm>
          <a:prstGeom prst="wedgeRoundRectCallout">
            <a:avLst>
              <a:gd name="adj1" fmla="val -41479"/>
              <a:gd name="adj2" fmla="val 6903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dirty="0" err="1">
                <a:solidFill>
                  <a:schemeClr val="tx1"/>
                </a:solidFill>
              </a:rPr>
              <a:t>Đố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các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bạn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biết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ở </a:t>
            </a:r>
            <a:r>
              <a:rPr lang="en-US" dirty="0" err="1">
                <a:solidFill>
                  <a:schemeClr val="tx1"/>
                </a:solidFill>
              </a:rPr>
              <a:t>đâu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r>
              <a:rPr lang="en-US" dirty="0">
                <a:solidFill>
                  <a:schemeClr val="tx1"/>
                </a:solidFill>
              </a:rPr>
              <a:t>2. </a:t>
            </a:r>
            <a:r>
              <a:rPr lang="en-US" dirty="0" err="1">
                <a:solidFill>
                  <a:schemeClr val="tx1"/>
                </a:solidFill>
              </a:rPr>
              <a:t>Khung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cảnh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xung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quanh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nhà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mình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có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đặc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điểm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gì</a:t>
            </a:r>
            <a:r>
              <a:rPr lang="en-US" dirty="0">
                <a:solidFill>
                  <a:schemeClr val="tx1"/>
                </a:solidFill>
              </a:rPr>
              <a:t>?</a:t>
            </a:r>
            <a:endParaRPr lang="en-US" dirty="0"/>
          </a:p>
        </p:txBody>
      </p:sp>
      <p:pic>
        <p:nvPicPr>
          <p:cNvPr id="2" name="Hẻm 68-188-7 Nguyễn Văn Linh 5">
            <a:hlinkClick r:id="" action="ppaction://media"/>
            <a:extLst>
              <a:ext uri="{FF2B5EF4-FFF2-40B4-BE49-F238E27FC236}">
                <a16:creationId xmlns:a16="http://schemas.microsoft.com/office/drawing/2014/main" id="{DD00109B-FE78-4019-AD8A-7322443D3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8413" y="2926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7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87 -3.33333E-6 L 0.28581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" y="3831336"/>
            <a:ext cx="3502152" cy="3502152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863840" y="1414272"/>
            <a:ext cx="1450848" cy="707136"/>
          </a:xfrm>
          <a:prstGeom prst="wedgeEllipseCallout">
            <a:avLst>
              <a:gd name="adj1" fmla="val -65647"/>
              <a:gd name="adj2" fmla="val 3472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Nhà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của</a:t>
            </a:r>
            <a:r>
              <a:rPr lang="en-US" sz="2000" dirty="0">
                <a:solidFill>
                  <a:schemeClr val="tx1"/>
                </a:solidFill>
              </a:rPr>
              <a:t> Minh</a:t>
            </a:r>
          </a:p>
        </p:txBody>
      </p:sp>
      <p:pic>
        <p:nvPicPr>
          <p:cNvPr id="3" name="Hẻm 68-188-7 Nguyễn Văn Linh 11">
            <a:hlinkClick r:id="" action="ppaction://media"/>
            <a:extLst>
              <a:ext uri="{FF2B5EF4-FFF2-40B4-BE49-F238E27FC236}">
                <a16:creationId xmlns:a16="http://schemas.microsoft.com/office/drawing/2014/main" id="{A9B34D39-6397-4AFD-9580-159F76AA7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62819" y="3831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444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3345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2361" y="3048000"/>
            <a:ext cx="10219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  <a:ea typeface="+mn-ea"/>
                <a:cs typeface="+mn-cs"/>
              </a:rPr>
              <a:t> HIỂU MỘT SỐ LOẠI NHÀ Ở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Hẻm 68-188-7 Nguyễn Văn Linh 8">
            <a:hlinkClick r:id="" action="ppaction://media"/>
            <a:extLst>
              <a:ext uri="{FF2B5EF4-FFF2-40B4-BE49-F238E27FC236}">
                <a16:creationId xmlns:a16="http://schemas.microsoft.com/office/drawing/2014/main" id="{4CBA3295-8F24-4CF0-BD6B-CFBC0FADE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1292" y="2853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09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95990357022951076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8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285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17" y="2544418"/>
            <a:ext cx="3050167" cy="2040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34" y="2699249"/>
            <a:ext cx="2654553" cy="3772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34" y="3360019"/>
            <a:ext cx="3763618" cy="3655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36476" y="4693492"/>
            <a:ext cx="640025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C00000"/>
                </a:solidFill>
              </a:rPr>
              <a:t>Kể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tên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và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giới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thiệu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một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số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loại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ở, </a:t>
            </a:r>
            <a:r>
              <a:rPr lang="en-US" sz="2600" b="1" i="1" dirty="0" err="1">
                <a:solidFill>
                  <a:srgbClr val="C00000"/>
                </a:solidFill>
              </a:rPr>
              <a:t>khung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cảnh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xung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quanh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nhà</a:t>
            </a:r>
            <a:r>
              <a:rPr lang="en-US" sz="2600" b="1" i="1" dirty="0">
                <a:solidFill>
                  <a:srgbClr val="C00000"/>
                </a:solidFill>
              </a:rPr>
              <a:t> ở </a:t>
            </a:r>
            <a:r>
              <a:rPr lang="en-US" sz="2600" b="1" i="1" dirty="0" err="1">
                <a:solidFill>
                  <a:srgbClr val="C00000"/>
                </a:solidFill>
              </a:rPr>
              <a:t>mà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các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bạn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vừa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quan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sát</a:t>
            </a:r>
            <a:r>
              <a:rPr lang="en-US" sz="2600" b="1" i="1" dirty="0">
                <a:solidFill>
                  <a:srgbClr val="C00000"/>
                </a:solidFill>
              </a:rPr>
              <a:t> </a:t>
            </a:r>
            <a:r>
              <a:rPr lang="en-US" sz="2600" b="1" i="1" dirty="0" err="1">
                <a:solidFill>
                  <a:srgbClr val="C00000"/>
                </a:solidFill>
              </a:rPr>
              <a:t>trong</a:t>
            </a:r>
            <a:r>
              <a:rPr lang="en-US" sz="2600" b="1" i="1" dirty="0">
                <a:solidFill>
                  <a:srgbClr val="C00000"/>
                </a:solidFill>
              </a:rPr>
              <a:t> video.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0962" y="4674802"/>
            <a:ext cx="645998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Có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rất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nhiều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và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đặc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điểm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không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gian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xung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quanh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của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từng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loại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nhà</a:t>
            </a:r>
            <a:r>
              <a:rPr lang="en-US" sz="2600" b="1" i="1" dirty="0">
                <a:solidFill>
                  <a:srgbClr val="0070C0"/>
                </a:solidFill>
              </a:rPr>
              <a:t> ở </a:t>
            </a:r>
            <a:r>
              <a:rPr lang="en-US" sz="2600" b="1" i="1" dirty="0" err="1">
                <a:solidFill>
                  <a:srgbClr val="0070C0"/>
                </a:solidFill>
              </a:rPr>
              <a:t>cũng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khác</a:t>
            </a:r>
            <a:r>
              <a:rPr lang="en-US" sz="2600" b="1" i="1" dirty="0">
                <a:solidFill>
                  <a:srgbClr val="0070C0"/>
                </a:solidFill>
              </a:rPr>
              <a:t> </a:t>
            </a:r>
            <a:r>
              <a:rPr lang="en-US" sz="2600" b="1" i="1" dirty="0" err="1">
                <a:solidFill>
                  <a:srgbClr val="0070C0"/>
                </a:solidFill>
              </a:rPr>
              <a:t>nhau</a:t>
            </a:r>
            <a:r>
              <a:rPr lang="en-US" sz="26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62" y="2555703"/>
            <a:ext cx="2785344" cy="2018262"/>
          </a:xfrm>
          <a:prstGeom prst="rect">
            <a:avLst/>
          </a:prstGeom>
        </p:spPr>
      </p:pic>
      <p:pic>
        <p:nvPicPr>
          <p:cNvPr id="8" name="Hẻm 68-188-7 Nguyễn Văn Linh 9">
            <a:hlinkClick r:id="" action="ppaction://media"/>
            <a:extLst>
              <a:ext uri="{FF2B5EF4-FFF2-40B4-BE49-F238E27FC236}">
                <a16:creationId xmlns:a16="http://schemas.microsoft.com/office/drawing/2014/main" id="{124CFE76-EE27-4CFC-9DA7-D40E1D5F84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97" y="0"/>
            <a:ext cx="400713" cy="400713"/>
          </a:xfrm>
          <a:prstGeom prst="rect">
            <a:avLst/>
          </a:prstGeom>
        </p:spPr>
      </p:pic>
      <p:pic>
        <p:nvPicPr>
          <p:cNvPr id="12" name="Hẻm 68-188-7 Nguyễn Văn Linh 10">
            <a:hlinkClick r:id="" action="ppaction://media"/>
            <a:extLst>
              <a:ext uri="{FF2B5EF4-FFF2-40B4-BE49-F238E27FC236}">
                <a16:creationId xmlns:a16="http://schemas.microsoft.com/office/drawing/2014/main" id="{1488FF7A-6D66-4020-8977-1257C3DF3B4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197" y="6433918"/>
            <a:ext cx="304800" cy="3048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303C54A-037A-4408-BB38-F778FAAE54A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827">
        <p:split orient="vert"/>
      </p:transition>
    </mc:Choice>
    <mc:Fallback xmlns="">
      <p:transition spd="slow" advTm="308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0" grpId="1"/>
      <p:bldP spid="11" grpId="0"/>
    </p:bldLst>
  </p:timing>
  <p:extLst>
    <p:ext uri="{E180D4A7-C9FB-4DFB-919C-405C955672EB}">
      <p14:showEvtLst xmlns:p14="http://schemas.microsoft.com/office/powerpoint/2010/main">
        <p14:playEvt time="72" objId="8"/>
        <p14:triggerEvt type="onClick" time="73" objId="8"/>
        <p14:stopEvt time="8677" objId="8"/>
        <p14:playEvt time="17922" objId="12"/>
        <p14:triggerEvt type="onClick" time="17922" objId="12"/>
        <p14:stopEvt time="29806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5091" y="258991"/>
            <a:ext cx="9300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sàn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bào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tộc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núi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57" y="849507"/>
            <a:ext cx="4097812" cy="2245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7" b="7826"/>
          <a:stretch/>
        </p:blipFill>
        <p:spPr>
          <a:xfrm>
            <a:off x="988030" y="3229108"/>
            <a:ext cx="4336138" cy="3083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63" y="3229109"/>
            <a:ext cx="4762500" cy="30831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12576" y="6312306"/>
            <a:ext cx="3487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Ba-</a:t>
            </a:r>
            <a:r>
              <a:rPr lang="en-US" sz="2400" dirty="0" err="1"/>
              <a:t>na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528666" y="6312306"/>
            <a:ext cx="329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dân</a:t>
            </a:r>
            <a:r>
              <a:rPr lang="en-US" sz="2400" dirty="0"/>
              <a:t> </a:t>
            </a:r>
            <a:r>
              <a:rPr lang="en-US" sz="2400" dirty="0" err="1"/>
              <a:t>tộc</a:t>
            </a:r>
            <a:r>
              <a:rPr lang="en-US" sz="2400" dirty="0"/>
              <a:t> </a:t>
            </a:r>
            <a:r>
              <a:rPr lang="en-US" sz="2400" dirty="0" err="1"/>
              <a:t>Thái</a:t>
            </a:r>
            <a:endParaRPr lang="en-US" sz="2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D55E08D-61C7-4826-B94A-B30682A8AA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81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73">
        <p:split orient="vert"/>
      </p:transition>
    </mc:Choice>
    <mc:Fallback xmlns="">
      <p:transition spd="slow" advTm="346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7065" y="170500"/>
            <a:ext cx="4105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759" y="823077"/>
            <a:ext cx="4406221" cy="2598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40" y="3550983"/>
            <a:ext cx="4018782" cy="268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26" y="3550984"/>
            <a:ext cx="4404852" cy="2689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2329" y="6283368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1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32508" y="6240534"/>
            <a:ext cx="26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mái</a:t>
            </a:r>
            <a:r>
              <a:rPr lang="en-US" sz="2400" dirty="0"/>
              <a:t> </a:t>
            </a:r>
            <a:r>
              <a:rPr lang="en-US" sz="2400" dirty="0" err="1"/>
              <a:t>ngói</a:t>
            </a:r>
            <a:r>
              <a:rPr lang="en-US" sz="2400" dirty="0"/>
              <a:t> 2 </a:t>
            </a:r>
            <a:r>
              <a:rPr lang="en-US" sz="2400" dirty="0" err="1"/>
              <a:t>tầng</a:t>
            </a:r>
            <a:endParaRPr lang="en-US" sz="24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D6CFC04-7835-48FF-A0E5-D7A08D8BC9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46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98">
        <p:split orient="vert"/>
      </p:transition>
    </mc:Choice>
    <mc:Fallback xmlns="">
      <p:transition spd="slow" advTm="316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6192" y="251543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99" y="1047681"/>
            <a:ext cx="5490787" cy="3278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586" y="3019732"/>
            <a:ext cx="5117690" cy="3838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AB66C3-DEB2-4D71-BE38-161E4054F4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93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188">
        <p:split orient="vert"/>
      </p:transition>
    </mc:Choice>
    <mc:Fallback xmlns="">
      <p:transition spd="slow" advTm="221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4110" y="317985"/>
            <a:ext cx="4543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Seagull" panose="0204060305050609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endParaRPr lang="en-US" sz="2800" b="1" dirty="0">
              <a:solidFill>
                <a:srgbClr val="FF0000"/>
              </a:solidFill>
              <a:latin typeface="UTM Seagull" panose="0204060305050609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332" y="2439972"/>
            <a:ext cx="3892259" cy="285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2" y="2439972"/>
            <a:ext cx="3911653" cy="2855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057" y="1377394"/>
            <a:ext cx="3125595" cy="44413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1610" y="5295507"/>
            <a:ext cx="164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Chung </a:t>
            </a:r>
            <a:r>
              <a:rPr lang="en-US" sz="2800" dirty="0" err="1"/>
              <a:t>cư</a:t>
            </a:r>
            <a:r>
              <a:rPr lang="en-US" sz="28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1582" y="5233489"/>
            <a:ext cx="1365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Biệt</a:t>
            </a:r>
            <a:r>
              <a:rPr lang="en-US" sz="2800" dirty="0"/>
              <a:t> </a:t>
            </a:r>
            <a:r>
              <a:rPr lang="en-US" sz="2800" dirty="0" err="1"/>
              <a:t>thự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8723098" y="5833478"/>
            <a:ext cx="3035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tầng</a:t>
            </a:r>
            <a:r>
              <a:rPr lang="en-US" sz="2800" dirty="0"/>
              <a:t> ở </a:t>
            </a:r>
            <a:r>
              <a:rPr lang="en-US" sz="2800" dirty="0" err="1"/>
              <a:t>phố</a:t>
            </a:r>
            <a:endParaRPr lang="en-US" sz="28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18C206-6C0E-4442-912B-1D0EC3BF0F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4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79">
        <p:split orient="vert"/>
      </p:transition>
    </mc:Choice>
    <mc:Fallback xmlns="">
      <p:transition spd="slow" advTm="128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0" y="262638"/>
            <a:ext cx="3516892" cy="20614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92" y="262638"/>
            <a:ext cx="3425628" cy="206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120" y="150517"/>
            <a:ext cx="3827970" cy="217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2" y="2567741"/>
            <a:ext cx="2912239" cy="4081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4753723"/>
            <a:ext cx="3383280" cy="2040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8" y="2436175"/>
            <a:ext cx="3383280" cy="21724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5" y="2436176"/>
            <a:ext cx="3867164" cy="21723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943" y="4720696"/>
            <a:ext cx="3867165" cy="207386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9EFBE54-2F58-4AD3-B7E5-E4DF91020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148">
        <p:wipe/>
      </p:transition>
    </mc:Choice>
    <mc:Fallback xmlns="">
      <p:transition spd="slow" advTm="7148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0336" y="2943428"/>
            <a:ext cx="1682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32" y="683193"/>
            <a:ext cx="1907823" cy="2260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3684" y="2245326"/>
            <a:ext cx="209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,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988" b="870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8" y="0"/>
            <a:ext cx="2174789" cy="2419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68131" y="2880146"/>
            <a:ext cx="1581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41" b="78125" l="12598" r="89844">
                        <a14:foregroundMark x1="16992" y1="32715" x2="22559" y2="49121"/>
                        <a14:foregroundMark x1="15723" y1="31934" x2="22070" y2="50000"/>
                        <a14:foregroundMark x1="16992" y1="32520" x2="51367" y2="22461"/>
                        <a14:foregroundMark x1="52539" y1="22266" x2="62012" y2="19336"/>
                        <a14:foregroundMark x1="25977" y1="52539" x2="34082" y2="74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9270">
            <a:off x="8917104" y="367976"/>
            <a:ext cx="3484739" cy="3309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45770" y="5548251"/>
            <a:ext cx="21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,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kẻ</a:t>
            </a:r>
            <a:r>
              <a:rPr lang="en-US" dirty="0"/>
              <a:t>, </a:t>
            </a:r>
            <a:r>
              <a:rPr lang="en-US" dirty="0" err="1"/>
              <a:t>tẩy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7188" l="10000" r="90000">
                        <a14:foregroundMark x1="34531" y1="83594" x2="65781" y2="48750"/>
                        <a14:foregroundMark x1="72031" y1="46250" x2="83438" y2="3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459" y="3351908"/>
            <a:ext cx="2202788" cy="2202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687">
            <a:off x="10229627" y="4827793"/>
            <a:ext cx="859697" cy="6113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50" b="89250" l="6417" r="8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378" y="2582908"/>
            <a:ext cx="4390172" cy="41235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6273" y="6235421"/>
            <a:ext cx="316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,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video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512">
                        <a14:backgroundMark x1="96707" y1="30454" x2="96707" y2="30454"/>
                        <a14:backgroundMark x1="96951" y1="29136" x2="96951" y2="29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" y="2537623"/>
            <a:ext cx="4389906" cy="3831358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584BC8F-F3DB-4679-9FB4-ED4E5D9861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223060"/>
      </p:ext>
    </p:extLst>
  </p:cSld>
  <p:clrMapOvr>
    <a:masterClrMapping/>
  </p:clrMapOvr>
  <p:transition spd="slow" advTm="2377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437" y="2118312"/>
            <a:ext cx="91139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việc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mọi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người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tổ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ấm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đình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 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ngói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hay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tầng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bằng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ngôi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đó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rất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gần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gũi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thân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thiết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49" b="90664" l="0" r="100000">
                        <a14:foregroundMark x1="38400" y1="35321" x2="59800" y2="30146"/>
                        <a14:foregroundMark x1="40300" y1="53881" x2="30600" y2="75366"/>
                        <a14:foregroundMark x1="44500" y1="68616" x2="44800" y2="72441"/>
                        <a14:foregroundMark x1="51000" y1="64117" x2="65300" y2="70529"/>
                        <a14:foregroundMark x1="62600" y1="53993" x2="63100" y2="64679"/>
                        <a14:foregroundMark x1="57100" y1="56130" x2="58300" y2="65129"/>
                        <a14:foregroundMark x1="77800" y1="53656" x2="77000" y2="66592"/>
                        <a14:backgroundMark x1="14500" y1="37908" x2="14500" y2="37908"/>
                        <a14:backgroundMark x1="17100" y1="36895" x2="17100" y2="36895"/>
                        <a14:backgroundMark x1="21000" y1="55681" x2="21000" y2="55681"/>
                        <a14:backgroundMark x1="14300" y1="56243" x2="14300" y2="56243"/>
                      </a14:backgroundRemoval>
                    </a14:imgEffect>
                    <a14:imgEffect>
                      <a14:sharpenSoften amount="58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90">
            <a:off x="8653210" y="4175904"/>
            <a:ext cx="4282982" cy="3221714"/>
          </a:xfrm>
          <a:prstGeom prst="rect">
            <a:avLst/>
          </a:prstGeom>
          <a:noFill/>
          <a:effectLst>
            <a:glow>
              <a:schemeClr val="accent1">
                <a:alpha val="98000"/>
              </a:schemeClr>
            </a:glow>
            <a:outerShdw blurRad="88900" dist="139700" dir="13800000" sx="46000" sy="46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27319" y="1410426"/>
            <a:ext cx="33399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Bell" panose="02040603050506020204" pitchFamily="18" charset="0"/>
              </a:rPr>
              <a:t>KẾT LUẬN: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80A292-E5B6-436A-873C-1ECD739984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405">
        <p:circle/>
      </p:transition>
    </mc:Choice>
    <mc:Fallback xmlns="">
      <p:transition spd="slow" advTm="204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4809" y="1910862"/>
            <a:ext cx="3204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9816" y="2928730"/>
            <a:ext cx="8664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THỰC HÀNH – VẬN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Cooper Black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A48999-6611-486A-9C4A-876931344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430">
        <p15:prstTrans prst="pageCurlDouble"/>
      </p:transition>
    </mc:Choice>
    <mc:Fallback xmlns="">
      <p:transition spd="slow" advTm="194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74000"/>
            <a:lum/>
          </a:blip>
          <a:srcRect/>
          <a:stretch>
            <a:fillRect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 rot="257618">
            <a:off x="541219" y="1658076"/>
            <a:ext cx="7025362" cy="2402563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5900" y="19815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Thực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hành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Nêu</a:t>
            </a:r>
            <a:r>
              <a:rPr lang="en-US" sz="3000" b="1" dirty="0"/>
              <a:t> </a:t>
            </a:r>
            <a:r>
              <a:rPr lang="en-US" sz="3000" b="1" dirty="0" err="1"/>
              <a:t>địa</a:t>
            </a:r>
            <a:r>
              <a:rPr lang="en-US" sz="3000" b="1" dirty="0"/>
              <a:t> </a:t>
            </a:r>
            <a:r>
              <a:rPr lang="en-US" sz="3000" b="1" dirty="0" err="1"/>
              <a:t>chỉ</a:t>
            </a:r>
            <a:r>
              <a:rPr lang="en-US" sz="3000" b="1" dirty="0"/>
              <a:t> </a:t>
            </a:r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giới</a:t>
            </a:r>
            <a:r>
              <a:rPr lang="en-US" sz="3000" b="1" dirty="0"/>
              <a:t> </a:t>
            </a:r>
            <a:r>
              <a:rPr lang="en-US" sz="3000" b="1" dirty="0" err="1"/>
              <a:t>thiệu</a:t>
            </a:r>
            <a:r>
              <a:rPr lang="en-US" sz="3000" b="1" dirty="0"/>
              <a:t> </a:t>
            </a:r>
            <a:r>
              <a:rPr lang="en-US" sz="3000" b="1" dirty="0" err="1"/>
              <a:t>quang</a:t>
            </a:r>
            <a:r>
              <a:rPr lang="en-US" sz="3000" b="1" dirty="0"/>
              <a:t> </a:t>
            </a:r>
            <a:r>
              <a:rPr lang="en-US" sz="3000" b="1" dirty="0" err="1"/>
              <a:t>cảnh</a:t>
            </a:r>
            <a:r>
              <a:rPr lang="en-US" sz="3000" b="1" dirty="0"/>
              <a:t> </a:t>
            </a:r>
            <a:r>
              <a:rPr lang="en-US" sz="3000" b="1" dirty="0" err="1"/>
              <a:t>xung</a:t>
            </a:r>
            <a:r>
              <a:rPr lang="en-US" sz="3000" b="1" dirty="0"/>
              <a:t> </a:t>
            </a:r>
            <a:r>
              <a:rPr lang="en-US" sz="3000" b="1" dirty="0" err="1"/>
              <a:t>quanh</a:t>
            </a:r>
            <a:r>
              <a:rPr lang="en-US" sz="3000" b="1" dirty="0"/>
              <a:t> </a:t>
            </a:r>
            <a:r>
              <a:rPr lang="en-US" sz="3000" b="1" dirty="0" err="1"/>
              <a:t>nhà</a:t>
            </a:r>
            <a:r>
              <a:rPr lang="en-US" sz="3000" b="1" dirty="0"/>
              <a:t> ở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  <p:sp>
        <p:nvSpPr>
          <p:cNvPr id="6" name="Cloud 5"/>
          <p:cNvSpPr/>
          <p:nvPr/>
        </p:nvSpPr>
        <p:spPr>
          <a:xfrm rot="206372">
            <a:off x="4533677" y="4064053"/>
            <a:ext cx="7099431" cy="2224084"/>
          </a:xfrm>
          <a:prstGeom prst="cloud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UTM Flamenc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35393" y="436001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</a:rPr>
              <a:t>Vận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r>
              <a:rPr lang="en-US" sz="3000" b="1" dirty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3000" b="1" dirty="0" err="1"/>
              <a:t>Vẽ</a:t>
            </a:r>
            <a:r>
              <a:rPr lang="en-US" sz="3000" b="1" dirty="0"/>
              <a:t>, </a:t>
            </a:r>
            <a:r>
              <a:rPr lang="en-US" sz="3000" b="1" dirty="0" err="1"/>
              <a:t>trang</a:t>
            </a:r>
            <a:r>
              <a:rPr lang="en-US" sz="3000" b="1" dirty="0"/>
              <a:t> </a:t>
            </a:r>
            <a:r>
              <a:rPr lang="en-US" sz="3000" b="1" dirty="0" err="1"/>
              <a:t>trí</a:t>
            </a:r>
            <a:r>
              <a:rPr lang="en-US" sz="3000" b="1" dirty="0"/>
              <a:t> </a:t>
            </a:r>
            <a:r>
              <a:rPr lang="en-US" sz="3000" b="1" dirty="0" err="1"/>
              <a:t>thiệp</a:t>
            </a:r>
            <a:r>
              <a:rPr lang="en-US" sz="3000" b="1" dirty="0"/>
              <a:t> </a:t>
            </a:r>
            <a:r>
              <a:rPr lang="en-US" sz="3000" b="1" dirty="0" err="1"/>
              <a:t>mời</a:t>
            </a:r>
            <a:r>
              <a:rPr lang="en-US" sz="3000" b="1" dirty="0"/>
              <a:t> </a:t>
            </a:r>
            <a:r>
              <a:rPr lang="en-US" sz="3000" b="1" dirty="0" err="1"/>
              <a:t>sinh</a:t>
            </a:r>
            <a:r>
              <a:rPr lang="en-US" sz="3000" b="1" dirty="0"/>
              <a:t> </a:t>
            </a:r>
            <a:r>
              <a:rPr lang="en-US" sz="3000" b="1" dirty="0" err="1"/>
              <a:t>nhật</a:t>
            </a:r>
            <a:endParaRPr lang="en-US" sz="3000" b="1" dirty="0"/>
          </a:p>
          <a:p>
            <a:pPr algn="ctr"/>
            <a:r>
              <a:rPr lang="en-US" sz="3000" b="1" dirty="0" err="1"/>
              <a:t>và</a:t>
            </a:r>
            <a:r>
              <a:rPr lang="en-US" sz="3000" b="1" dirty="0"/>
              <a:t> </a:t>
            </a:r>
            <a:r>
              <a:rPr lang="en-US" sz="3000" b="1" dirty="0" err="1"/>
              <a:t>gửi</a:t>
            </a:r>
            <a:r>
              <a:rPr lang="en-US" sz="3000" b="1" dirty="0"/>
              <a:t> </a:t>
            </a:r>
            <a:r>
              <a:rPr lang="en-US" sz="3000" b="1" dirty="0" err="1"/>
              <a:t>đến</a:t>
            </a:r>
            <a:r>
              <a:rPr lang="en-US" sz="3000" b="1" dirty="0"/>
              <a:t> </a:t>
            </a:r>
            <a:r>
              <a:rPr lang="en-US" sz="3000" b="1" dirty="0" err="1"/>
              <a:t>bạn</a:t>
            </a:r>
            <a:r>
              <a:rPr lang="en-US" sz="3000" b="1" dirty="0"/>
              <a:t> </a:t>
            </a:r>
            <a:r>
              <a:rPr lang="en-US" sz="3000" b="1" dirty="0" err="1"/>
              <a:t>của</a:t>
            </a:r>
            <a:r>
              <a:rPr lang="en-US" sz="3000" b="1" dirty="0"/>
              <a:t> </a:t>
            </a:r>
            <a:r>
              <a:rPr lang="en-US" sz="3000" b="1" dirty="0" err="1"/>
              <a:t>em</a:t>
            </a:r>
            <a:endParaRPr lang="en-US" sz="3000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BD8294-F554-42DE-B9A2-C39F63F3D4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05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34">
        <p:split orient="vert"/>
      </p:transition>
    </mc:Choice>
    <mc:Fallback xmlns="">
      <p:transition spd="slow" advTm="155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</a:p>
          <a:p>
            <a:pPr algn="ctr"/>
            <a:r>
              <a:rPr lang="en-US" sz="2800" b="1" dirty="0" err="1">
                <a:latin typeface="UTM Neo Sans Intel" panose="02040603050506090204" pitchFamily="18" charset="0"/>
              </a:rPr>
              <a:t>Nêu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địa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chỉ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và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giới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thiệu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cảnh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xung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quanh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nhà</a:t>
            </a:r>
            <a:r>
              <a:rPr lang="en-US" sz="2800" b="1" dirty="0">
                <a:latin typeface="UTM Neo Sans Intel" panose="02040603050506090204" pitchFamily="18" charset="0"/>
              </a:rPr>
              <a:t> ở </a:t>
            </a:r>
            <a:r>
              <a:rPr lang="en-US" sz="2800" b="1" dirty="0" err="1">
                <a:latin typeface="UTM Neo Sans Intel" panose="02040603050506090204" pitchFamily="18" charset="0"/>
              </a:rPr>
              <a:t>của</a:t>
            </a:r>
            <a:r>
              <a:rPr lang="en-US" sz="2800" b="1" dirty="0">
                <a:latin typeface="UTM Neo Sans Intel" panose="02040603050506090204" pitchFamily="18" charset="0"/>
              </a:rPr>
              <a:t> </a:t>
            </a:r>
            <a:r>
              <a:rPr lang="en-US" sz="2800" b="1" dirty="0" err="1">
                <a:latin typeface="UTM Neo Sans Intel" panose="02040603050506090204" pitchFamily="18" charset="0"/>
              </a:rPr>
              <a:t>em</a:t>
            </a:r>
            <a:endParaRPr lang="en-US" sz="2800" b="1" dirty="0">
              <a:latin typeface="UTM Neo Sans Intel" panose="020406030505060902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Địa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chỉ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là</a:t>
            </a:r>
            <a:r>
              <a:rPr lang="en-US" sz="2800" dirty="0">
                <a:solidFill>
                  <a:schemeClr val="tx1"/>
                </a:solidFill>
              </a:rPr>
              <a:t> ở </a:t>
            </a:r>
            <a:r>
              <a:rPr lang="en-US" sz="2800" dirty="0" err="1">
                <a:solidFill>
                  <a:schemeClr val="tx1"/>
                </a:solidFill>
              </a:rPr>
              <a:t>đâu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Quang</a:t>
            </a:r>
            <a:r>
              <a:rPr lang="en-US" sz="2800" dirty="0"/>
              <a:t> </a:t>
            </a:r>
            <a:r>
              <a:rPr lang="en-US" sz="2800" dirty="0" err="1"/>
              <a:t>cảnh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xung</a:t>
            </a:r>
            <a:r>
              <a:rPr lang="en-US" sz="2800" dirty="0"/>
              <a:t> </a:t>
            </a:r>
            <a:r>
              <a:rPr lang="en-US" sz="2800" dirty="0" err="1"/>
              <a:t>quanh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endParaRPr lang="en-US" sz="2800" dirty="0"/>
          </a:p>
          <a:p>
            <a:pPr algn="ctr"/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Nhà</a:t>
            </a:r>
            <a:r>
              <a:rPr lang="en-US" sz="2800" dirty="0"/>
              <a:t> con ở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endParaRPr lang="en-US" sz="2800" dirty="0"/>
          </a:p>
          <a:p>
            <a:pPr algn="ctr"/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ở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</a:p>
          <a:p>
            <a:pPr algn="ctr"/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6A1E891-3184-400E-B69D-995C2C169D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13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7"/>
    </mc:Choice>
    <mc:Fallback xmlns="">
      <p:transition spd="slow" advTm="3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10" grpId="0" animBg="1"/>
      <p:bldP spid="11" grpId="0" animBg="1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125" b="84500" l="16750" r="84625">
                        <a14:foregroundMark x1="47125" y1="70125" x2="48875" y2="70375"/>
                        <a14:foregroundMark x1="73625" y1="74750" x2="76875" y2="78125"/>
                        <a14:foregroundMark x1="29750" y1="71875" x2="25625" y2="74250"/>
                        <a14:foregroundMark x1="25500" y1="75375" x2="25500" y2="78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81" y="1184047"/>
            <a:ext cx="5217740" cy="4203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20403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giới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thiệu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xung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quanh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eo Sans Intel" panose="02040603050506090204" pitchFamily="18" charset="0"/>
                <a:ea typeface="+mn-ea"/>
                <a:cs typeface="+mn-cs"/>
              </a:rPr>
              <a:t>em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eo Sans Intel" panose="02040603050506090204" pitchFamily="18" charset="0"/>
              <a:ea typeface="+mn-ea"/>
              <a:cs typeface="+mn-cs"/>
            </a:endParaRPr>
          </a:p>
        </p:txBody>
      </p:sp>
      <p:sp>
        <p:nvSpPr>
          <p:cNvPr id="10" name="Cloud Callout 9"/>
          <p:cNvSpPr/>
          <p:nvPr/>
        </p:nvSpPr>
        <p:spPr>
          <a:xfrm flipH="1">
            <a:off x="817947" y="1674442"/>
            <a:ext cx="3396243" cy="1205948"/>
          </a:xfrm>
          <a:prstGeom prst="cloudCallout">
            <a:avLst>
              <a:gd name="adj1" fmla="val -38708"/>
              <a:gd name="adj2" fmla="val 1009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 rot="21388095" flipH="1">
            <a:off x="7741248" y="1739470"/>
            <a:ext cx="3396243" cy="1205948"/>
          </a:xfrm>
          <a:prstGeom prst="cloudCallout">
            <a:avLst>
              <a:gd name="adj1" fmla="val 57442"/>
              <a:gd name="adj2" fmla="val 7298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loud Callout 12"/>
          <p:cNvSpPr/>
          <p:nvPr/>
        </p:nvSpPr>
        <p:spPr>
          <a:xfrm rot="21421012" flipH="1">
            <a:off x="353391" y="4574261"/>
            <a:ext cx="3667083" cy="1717807"/>
          </a:xfrm>
          <a:prstGeom prst="cloudCallout">
            <a:avLst>
              <a:gd name="adj1" fmla="val -61213"/>
              <a:gd name="adj2" fmla="val -7001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23564" y="1865390"/>
            <a:ext cx="2340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4567" y="4747711"/>
            <a:ext cx="25247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Cloud Callout 15"/>
          <p:cNvSpPr/>
          <p:nvPr/>
        </p:nvSpPr>
        <p:spPr>
          <a:xfrm rot="224307">
            <a:off x="7306619" y="4497523"/>
            <a:ext cx="4673734" cy="1885372"/>
          </a:xfrm>
          <a:prstGeom prst="cloudCallout">
            <a:avLst>
              <a:gd name="adj1" fmla="val -44776"/>
              <a:gd name="adj2" fmla="val -700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22625" y="4706789"/>
            <a:ext cx="3712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" name="NhacKhongLoiHay-July_4ewfm">
            <a:hlinkClick r:id="" action="ppaction://media"/>
            <a:extLst>
              <a:ext uri="{FF2B5EF4-FFF2-40B4-BE49-F238E27FC236}">
                <a16:creationId xmlns:a16="http://schemas.microsoft.com/office/drawing/2014/main" id="{2437DE2A-C639-4294-9E41-0F48AC1F24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347" y="61451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6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"/>
    </mc:Choice>
    <mc:Fallback xmlns="">
      <p:transition spd="slow" advTm="949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2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7565" y="251837"/>
            <a:ext cx="1154221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Vận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Neo Sans Intel" panose="02040603050506090204" pitchFamily="18" charset="0"/>
              </a:rPr>
              <a:t>dụng</a:t>
            </a:r>
            <a:r>
              <a:rPr lang="en-US" sz="3000" b="1" dirty="0">
                <a:solidFill>
                  <a:srgbClr val="FF0000"/>
                </a:solidFill>
                <a:latin typeface="UTM Neo Sans Intel" panose="02040603050506090204" pitchFamily="18" charset="0"/>
              </a:rPr>
              <a:t>: </a:t>
            </a:r>
            <a:r>
              <a:rPr lang="en-US" sz="3000" b="1" dirty="0" err="1">
                <a:latin typeface="UTM Neo Sans Intel" panose="02040603050506090204" pitchFamily="18" charset="0"/>
              </a:rPr>
              <a:t>Vẽ</a:t>
            </a:r>
            <a:r>
              <a:rPr lang="en-US" sz="3000" b="1" dirty="0">
                <a:latin typeface="UTM Neo Sans Intel" panose="02040603050506090204" pitchFamily="18" charset="0"/>
              </a:rPr>
              <a:t>, </a:t>
            </a:r>
            <a:r>
              <a:rPr lang="en-US" sz="3000" b="1" dirty="0" err="1">
                <a:latin typeface="UTM Neo Sans Intel" panose="02040603050506090204" pitchFamily="18" charset="0"/>
              </a:rPr>
              <a:t>trang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trí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thiệp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mời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sinh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nhật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và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gửi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đến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bạn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của</a:t>
            </a:r>
            <a:r>
              <a:rPr lang="en-US" sz="3000" b="1" dirty="0">
                <a:latin typeface="UTM Neo Sans Intel" panose="02040603050506090204" pitchFamily="18" charset="0"/>
              </a:rPr>
              <a:t> </a:t>
            </a:r>
            <a:r>
              <a:rPr lang="en-US" sz="3000" b="1" dirty="0" err="1">
                <a:latin typeface="UTM Neo Sans Intel" panose="02040603050506090204" pitchFamily="18" charset="0"/>
              </a:rPr>
              <a:t>em</a:t>
            </a:r>
            <a:endParaRPr lang="en-US" sz="3000" b="1" dirty="0">
              <a:latin typeface="UTM Neo Sans Intel" panose="02040603050506090204" pitchFamily="18" charset="0"/>
            </a:endParaRPr>
          </a:p>
        </p:txBody>
      </p:sp>
      <p:pic>
        <p:nvPicPr>
          <p:cNvPr id="5" name="[hanhtrangso.nxbgd.vn] Video vận dụng_ Làm thiệp mừng sinh nhật_H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409" y="1146287"/>
            <a:ext cx="10204174" cy="573984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4AFE18C-0710-4265-AE03-C68C6B0BDF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28767"/>
      </p:ext>
    </p:extLst>
  </p:cSld>
  <p:clrMapOvr>
    <a:masterClrMapping/>
  </p:clrMapOvr>
  <p:transition spd="slow" advTm="67969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76" objId="5"/>
        <p14:triggerEvt type="onClick" time="12276" objId="5"/>
        <p14:pauseEvt time="66472" objId="5"/>
        <p14:stopEvt time="67969" objId="5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7967" t="16734" r="8333" b="132"/>
          <a:stretch/>
        </p:blipFill>
        <p:spPr>
          <a:xfrm>
            <a:off x="1444752" y="896111"/>
            <a:ext cx="9381744" cy="529054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5563C1-BC62-4766-BC08-CC53A3D9D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78">
        <p:circle/>
      </p:transition>
    </mc:Choice>
    <mc:Fallback xmlns="">
      <p:transition spd="slow" advTm="3007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4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742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NGÔI NHÀ CỦA EM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per Black" panose="02040603050506020204" pitchFamily="18" charset="0"/>
              </a:rPr>
              <a:t> 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F0EE5-3376-472D-B923-6C0CD2EE37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815"/>
          <a:stretch/>
        </p:blipFill>
        <p:spPr>
          <a:xfrm>
            <a:off x="-528" y="1135558"/>
            <a:ext cx="12192528" cy="572244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09F427-77DF-44C5-8DD2-D417A4E1F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73945"/>
      </p:ext>
    </p:extLst>
  </p:cSld>
  <p:clrMapOvr>
    <a:masterClrMapping/>
  </p:clrMapOvr>
  <p:transition spd="slow" advTm="218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841" y="3197015"/>
            <a:ext cx="10350911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Cooper Black" panose="02040603050506020204" pitchFamily="18" charset="0"/>
              </a:rPr>
              <a:t>ĐỊNH HƯỚNG BÀI HỌC SAU</a:t>
            </a:r>
          </a:p>
          <a:p>
            <a:pPr algn="ctr"/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Ngôi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nhà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của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em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– </a:t>
            </a:r>
            <a:r>
              <a:rPr lang="en-US" sz="4800" i="1" dirty="0" err="1">
                <a:solidFill>
                  <a:schemeClr val="tx2"/>
                </a:solidFill>
                <a:latin typeface="UTM Aristote" panose="02040603050506020204" pitchFamily="18" charset="0"/>
              </a:rPr>
              <a:t>Tiết</a:t>
            </a:r>
            <a:r>
              <a:rPr lang="en-US" sz="4800" i="1" dirty="0">
                <a:solidFill>
                  <a:schemeClr val="tx2"/>
                </a:solidFill>
                <a:latin typeface="UTM Aristote" panose="02040603050506020204" pitchFamily="18" charset="0"/>
              </a:rPr>
              <a:t>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58B91FD-C49B-4216-BF5F-1EB353219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33425"/>
      </p:ext>
    </p:extLst>
  </p:cSld>
  <p:clrMapOvr>
    <a:masterClrMapping/>
  </p:clrMapOvr>
  <p:transition spd="slow" advTm="119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t="1565" r="5621" b="74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9101" y="1019331"/>
            <a:ext cx="9983697" cy="240483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CON HỌC SINH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NGOAN, HỌC GIỎI!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7" b="90661" l="5875" r="92250">
                        <a14:foregroundMark x1="46250" y1="28702" x2="36625" y2="50797"/>
                        <a14:foregroundMark x1="51000" y1="65831" x2="55125" y2="69021"/>
                        <a14:foregroundMark x1="45250" y1="78360" x2="45250" y2="85649"/>
                        <a14:foregroundMark x1="84625" y1="57403" x2="90000" y2="88383"/>
                        <a14:foregroundMark x1="91000" y1="61048" x2="91000" y2="63098"/>
                        <a14:foregroundMark x1="85125" y1="88155" x2="83375" y2="90661"/>
                        <a14:foregroundMark x1="81000" y1="81321" x2="82250" y2="81321"/>
                        <a14:foregroundMark x1="72250" y1="84055" x2="73250" y2="86560"/>
                        <a14:foregroundMark x1="48625" y1="11390" x2="52875" y2="15718"/>
                        <a14:foregroundMark x1="9000" y1="53986" x2="8375" y2="61959"/>
                        <a14:foregroundMark x1="5875" y1="66515" x2="8000" y2="67198"/>
                        <a14:foregroundMark x1="15125" y1="87244" x2="16000" y2="91116"/>
                        <a14:foregroundMark x1="12125" y1="87699" x2="11625" y2="90888"/>
                        <a14:foregroundMark x1="22375" y1="79271" x2="20500" y2="86788"/>
                        <a14:foregroundMark x1="24375" y1="77677" x2="24750" y2="87699"/>
                        <a14:foregroundMark x1="26125" y1="65604" x2="32000" y2="68337"/>
                        <a14:foregroundMark x1="33000" y1="68793" x2="37250" y2="73349"/>
                        <a14:foregroundMark x1="32375" y1="67882" x2="28875" y2="71526"/>
                        <a14:foregroundMark x1="52500" y1="81549" x2="53375" y2="85877"/>
                        <a14:foregroundMark x1="58375" y1="76310" x2="57250" y2="85421"/>
                        <a14:foregroundMark x1="60125" y1="76310" x2="60875" y2="85877"/>
                        <a14:foregroundMark x1="36750" y1="76082" x2="38250" y2="74943"/>
                        <a14:foregroundMark x1="92250" y1="76765" x2="92250" y2="76765"/>
                        <a14:foregroundMark x1="74125" y1="88383" x2="74125" y2="88383"/>
                        <a14:foregroundMark x1="67500" y1="86333" x2="67500" y2="86333"/>
                        <a14:foregroundMark x1="31125" y1="81321" x2="31125" y2="81321"/>
                        <a14:foregroundMark x1="33875" y1="81549" x2="33875" y2="81549"/>
                        <a14:foregroundMark x1="35375" y1="87699" x2="35375" y2="87699"/>
                        <a14:foregroundMark x1="46875" y1="7517" x2="46875" y2="7517"/>
                        <a14:foregroundMark x1="7750" y1="73121" x2="7750" y2="73121"/>
                        <a14:foregroundMark x1="9125" y1="74260" x2="9125" y2="74260"/>
                        <a14:foregroundMark x1="10250" y1="84966" x2="10250" y2="84966"/>
                        <a14:foregroundMark x1="17125" y1="68565" x2="19625" y2="76082"/>
                        <a14:foregroundMark x1="10250" y1="73804" x2="10000" y2="83371"/>
                        <a14:backgroundMark x1="9125" y1="67882" x2="9125" y2="67882"/>
                        <a14:backgroundMark x1="10250" y1="73576" x2="10250" y2="73576"/>
                        <a14:backgroundMark x1="55250" y1="73121" x2="55250" y2="73121"/>
                        <a14:backgroundMark x1="38125" y1="67882" x2="38125" y2="67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3" t="635" r="6281" b="-1"/>
          <a:stretch/>
        </p:blipFill>
        <p:spPr>
          <a:xfrm flipH="1">
            <a:off x="4288665" y="3424169"/>
            <a:ext cx="7145628" cy="3600402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D9A369-3BF8-4999-8739-F4B5DA0AE5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9"/>
    </mc:Choice>
    <mc:Fallback xmlns="">
      <p:transition spd="slow" advTm="1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6922" y="2536661"/>
            <a:ext cx="71896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KHỞI  ĐỘNG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7EB3B8-D232-4F7A-B41C-AC65D33EE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63187"/>
      </p:ext>
    </p:extLst>
  </p:cSld>
  <p:clrMapOvr>
    <a:masterClrMapping/>
  </p:clrMapOvr>
  <p:transition spd="slow" advTm="6715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>
                        <a14:foregroundMark x1="50444" y1="49167" x2="51222" y2="56333"/>
                        <a14:foregroundMark x1="48667" y1="51167" x2="53889" y2="56333"/>
                        <a14:foregroundMark x1="35889" y1="66667" x2="34444" y2="99833"/>
                        <a14:foregroundMark x1="55000" y1="74000" x2="68111" y2="98167"/>
                        <a14:foregroundMark x1="37778" y1="65667" x2="61778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17" y="2583624"/>
            <a:ext cx="5877791" cy="3918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605" y="683820"/>
            <a:ext cx="966482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Cái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gì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để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tránh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nắng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mưa</a:t>
            </a:r>
            <a:endParaRPr lang="en-US" sz="4400" dirty="0">
              <a:latin typeface="UTM God's Word" panose="02040603050506020204" pitchFamily="18" charset="0"/>
              <a:cs typeface="iCiel Cucho Bold" pitchFamily="50" charset="0"/>
            </a:endParaRPr>
          </a:p>
          <a:p>
            <a:pPr algn="ctr"/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Đêm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được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an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giấc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xưa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nay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vẫn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latin typeface="UTM God's Word" panose="02040603050506020204" pitchFamily="18" charset="0"/>
                <a:cs typeface="iCiel Cucho Bold" pitchFamily="50" charset="0"/>
              </a:rPr>
              <a:t>cần</a:t>
            </a:r>
            <a:r>
              <a:rPr lang="en-US" sz="4400" dirty="0">
                <a:latin typeface="UTM God's Word" panose="02040603050506020204" pitchFamily="18" charset="0"/>
                <a:cs typeface="iCiel Cucho Bold" pitchFamily="50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8372" y1="83046" x2="28372" y2="83046"/>
                      </a14:backgroundRemoval>
                    </a14:imgEffect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481" y="3191463"/>
            <a:ext cx="1471733" cy="238215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265789" y="2312277"/>
            <a:ext cx="3947655" cy="2070263"/>
          </a:xfrm>
          <a:prstGeom prst="cloudCallout">
            <a:avLst>
              <a:gd name="adj1" fmla="val 43267"/>
              <a:gd name="adj2" fmla="val 5063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Ngôi</a:t>
            </a:r>
            <a:r>
              <a:rPr lang="en-US" sz="4000" b="1" dirty="0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mericana EB" panose="02040603050506020204" pitchFamily="18" charset="0"/>
                <a:cs typeface="iCiel Cucho Bold" pitchFamily="50" charset="0"/>
              </a:rPr>
              <a:t>nhà</a:t>
            </a:r>
            <a:endParaRPr lang="en-US" sz="4000" b="1" dirty="0">
              <a:solidFill>
                <a:srgbClr val="FF0000"/>
              </a:solidFill>
              <a:latin typeface="UTM Americana EB" panose="02040603050506020204" pitchFamily="18" charset="0"/>
              <a:cs typeface="iCiel Cucho Bold" pitchFamily="50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DAE88FE-B9D9-4394-8C92-5046357F5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43">
        <p:split orient="vert"/>
      </p:transition>
    </mc:Choice>
    <mc:Fallback xmlns="">
      <p:transition spd="slow" advTm="144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8000"/>
            <a:lum/>
          </a:blip>
          <a:srcRect/>
          <a:stretch>
            <a:fillRect l="-16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7776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&amp;S Heartbeat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A&amp;S Heartbeat" panose="02040603050506020204" pitchFamily="18" charset="0"/>
              </a:rPr>
              <a:t> 2: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EM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 1)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BF490EE-A1F0-452A-86BC-AB61A2854F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996886"/>
      </p:ext>
    </p:extLst>
  </p:cSld>
  <p:clrMapOvr>
    <a:masterClrMapping/>
  </p:clrMapOvr>
  <p:transition spd="slow" advTm="331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104098" y="324049"/>
            <a:ext cx="7886700" cy="8026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C00000"/>
                </a:solidFill>
                <a:latin typeface="UTM Bell" panose="020406030505060202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27737774"/>
              </p:ext>
            </p:extLst>
          </p:nvPr>
        </p:nvGraphicFramePr>
        <p:xfrm>
          <a:off x="788689" y="1362135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Oval 9"/>
          <p:cNvSpPr/>
          <p:nvPr/>
        </p:nvSpPr>
        <p:spPr>
          <a:xfrm>
            <a:off x="393025" y="1362135"/>
            <a:ext cx="1711073" cy="1517450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327748" y="3239626"/>
            <a:ext cx="1776350" cy="1467247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8" y="5026495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33159" y="1459140"/>
            <a:ext cx="90765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87532" y="3239626"/>
            <a:ext cx="9052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159" y="5026495"/>
            <a:ext cx="87959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10A4DD-FECD-4ACB-8E70-D30621E37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5715"/>
      </p:ext>
    </p:extLst>
  </p:cSld>
  <p:clrMapOvr>
    <a:masterClrMapping/>
  </p:clrMapOvr>
  <p:transition spd="slow" advTm="2313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4960" y="2413337"/>
            <a:ext cx="52132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ell" panose="02040603050506020204" pitchFamily="18" charset="0"/>
              </a:rPr>
              <a:t>KHÁM 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Bell" panose="02040603050506020204" pitchFamily="18" charset="0"/>
            </a:endParaRPr>
          </a:p>
        </p:txBody>
      </p:sp>
      <p:pic>
        <p:nvPicPr>
          <p:cNvPr id="3" name="Tt. Trâu Quỳ">
            <a:hlinkClick r:id="" action="ppaction://media"/>
            <a:extLst>
              <a:ext uri="{FF2B5EF4-FFF2-40B4-BE49-F238E27FC236}">
                <a16:creationId xmlns:a16="http://schemas.microsoft.com/office/drawing/2014/main" id="{8C9305CE-D0B3-47AA-ACF4-B2768533C3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4" end="16194.08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44" y="6550702"/>
            <a:ext cx="307298" cy="3072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24540F-E94D-4BEF-B860-2FC590FA2A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753">
        <p:split orient="vert"/>
      </p:transition>
    </mc:Choice>
    <mc:Fallback xmlns="">
      <p:transition spd="slow" advTm="87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4" objId="3"/>
        <p14:stopEvt time="823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 l="-8000" t="-1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36382" y="1805354"/>
            <a:ext cx="3052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TradeMark" panose="020000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2259" y="2919046"/>
            <a:ext cx="81628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NGÔI NHÀ CỦA MINH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23070F-F5CC-4C91-B2DE-5ED353CC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8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1561">
        <p15:prstTrans prst="pageCurlDouble"/>
      </p:transition>
    </mc:Choice>
    <mc:Fallback xmlns="">
      <p:transition spd="slow" advTm="11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32" y="871129"/>
            <a:ext cx="5986871" cy="5986871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507225" y="1226302"/>
            <a:ext cx="4669971" cy="1578428"/>
          </a:xfrm>
          <a:prstGeom prst="wedgeEllipseCallout">
            <a:avLst>
              <a:gd name="adj1" fmla="val -41883"/>
              <a:gd name="adj2" fmla="val 63880"/>
            </a:avLst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Windsor BT" panose="02040603050506020204" pitchFamily="18" charset="0"/>
              </a:rPr>
              <a:t>Xin </a:t>
            </a:r>
            <a:r>
              <a:rPr lang="en-US" sz="2800" dirty="0" err="1">
                <a:latin typeface="UTM Windsor BT" panose="02040603050506020204" pitchFamily="18" charset="0"/>
              </a:rPr>
              <a:t>chào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các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bạn</a:t>
            </a:r>
            <a:r>
              <a:rPr lang="en-US" sz="2800" dirty="0">
                <a:latin typeface="UTM Windsor BT" panose="02040603050506020204" pitchFamily="18" charset="0"/>
              </a:rPr>
              <a:t>, </a:t>
            </a:r>
            <a:r>
              <a:rPr lang="en-US" sz="2800" dirty="0" err="1">
                <a:latin typeface="UTM Windsor BT" panose="02040603050506020204" pitchFamily="18" charset="0"/>
              </a:rPr>
              <a:t>mình</a:t>
            </a:r>
            <a:r>
              <a:rPr lang="en-US" sz="2800" dirty="0">
                <a:latin typeface="UTM Windsor BT" panose="02040603050506020204" pitchFamily="18" charset="0"/>
              </a:rPr>
              <a:t> </a:t>
            </a:r>
            <a:r>
              <a:rPr lang="en-US" sz="2800" dirty="0" err="1">
                <a:latin typeface="UTM Windsor BT" panose="02040603050506020204" pitchFamily="18" charset="0"/>
              </a:rPr>
              <a:t>là</a:t>
            </a:r>
            <a:r>
              <a:rPr lang="en-US" sz="2800" dirty="0">
                <a:latin typeface="UTM Windsor BT" panose="02040603050506020204" pitchFamily="18" charset="0"/>
              </a:rPr>
              <a:t> Minh…</a:t>
            </a:r>
          </a:p>
        </p:txBody>
      </p:sp>
      <p:pic>
        <p:nvPicPr>
          <p:cNvPr id="6" name="Hẻm 68-188-7 Nguyễn Văn Linh">
            <a:hlinkClick r:id="" action="ppaction://media"/>
            <a:extLst>
              <a:ext uri="{FF2B5EF4-FFF2-40B4-BE49-F238E27FC236}">
                <a16:creationId xmlns:a16="http://schemas.microsoft.com/office/drawing/2014/main" id="{36EECDD1-2C3D-46AB-82D3-461AF4CA6D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8164" y="69104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6960238"/>
      </p:ext>
    </p:extLst>
  </p:cSld>
  <p:clrMapOvr>
    <a:masterClrMapping/>
  </p:clrMapOvr>
  <p:transition spd="slow" advTm="10248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9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6|4.9|4.5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|3.5|1.5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7.5|1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5|2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8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6|1.6|1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1014</TotalTime>
  <Words>526</Words>
  <Application>Microsoft Office PowerPoint</Application>
  <PresentationFormat>Widescreen</PresentationFormat>
  <Paragraphs>80</Paragraphs>
  <Slides>29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#9Slide05 SVNTradeMark</vt:lpstr>
      <vt:lpstr>Aachen</vt:lpstr>
      <vt:lpstr>Arial</vt:lpstr>
      <vt:lpstr>Calibri</vt:lpstr>
      <vt:lpstr>Calibri Light</vt:lpstr>
      <vt:lpstr>Times New Roman</vt:lpstr>
      <vt:lpstr>UTM A&amp;S Heartbeat</vt:lpstr>
      <vt:lpstr>UTM Americana EB</vt:lpstr>
      <vt:lpstr>UTM Aristote</vt:lpstr>
      <vt:lpstr>UTM Bell</vt:lpstr>
      <vt:lpstr>UTM Cooper Black</vt:lpstr>
      <vt:lpstr>UTM Flamenco</vt:lpstr>
      <vt:lpstr>UTM French Vanilla</vt:lpstr>
      <vt:lpstr>UTM God's Word</vt:lpstr>
      <vt:lpstr>UTM Neo Sans Intel</vt:lpstr>
      <vt:lpstr>UTM Seagull</vt:lpstr>
      <vt:lpstr>UTM Windsor BT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90</cp:revision>
  <dcterms:created xsi:type="dcterms:W3CDTF">2021-08-25T10:38:51Z</dcterms:created>
  <dcterms:modified xsi:type="dcterms:W3CDTF">2021-08-29T05:25:21Z</dcterms:modified>
</cp:coreProperties>
</file>