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88" r:id="rId5"/>
    <p:sldId id="310" r:id="rId6"/>
    <p:sldId id="313" r:id="rId7"/>
    <p:sldId id="300" r:id="rId8"/>
    <p:sldId id="320" r:id="rId9"/>
    <p:sldId id="321" r:id="rId10"/>
    <p:sldId id="314" r:id="rId11"/>
    <p:sldId id="315" r:id="rId12"/>
    <p:sldId id="316" r:id="rId13"/>
    <p:sldId id="317" r:id="rId14"/>
    <p:sldId id="318" r:id="rId15"/>
    <p:sldId id="319" r:id="rId16"/>
  </p:sldIdLst>
  <p:sldSz cx="9144000" cy="5143500" type="screen16x9"/>
  <p:notesSz cx="6858000" cy="9144000"/>
  <p:custDataLst>
    <p:tags r:id="rId1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288"/>
          </p14:sldIdLst>
        </p14:section>
        <p14:section name="Tiết 1" id="{5306D87E-7522-4F86-AA24-B22D8455523B}">
          <p14:sldIdLst>
            <p14:sldId id="310"/>
            <p14:sldId id="313"/>
            <p14:sldId id="300"/>
            <p14:sldId id="320"/>
            <p14:sldId id="321"/>
            <p14:sldId id="314"/>
            <p14:sldId id="315"/>
            <p14:sldId id="316"/>
            <p14:sldId id="317"/>
            <p14:sldId id="318"/>
            <p14:sldId id="319"/>
          </p14:sldIdLst>
        </p14:section>
        <p14:section name="Tiết 2" id="{D26EF98B-2085-49F3-B273-FBF6FCCC601C}">
          <p14:sldIdLst/>
        </p14:section>
        <p14:section name="Tiết 3" id="{4D846693-4418-42A5-976A-89DDAFEED3E5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0064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615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7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160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712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505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xmlns="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xmlns="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xmlns="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xmlns="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xmlns="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xmlns="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xmlns="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xmlns="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xmlns="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8.jpeg"/><Relationship Id="rId5" Type="http://schemas.openxmlformats.org/officeDocument/2006/relationships/tags" Target="../tags/tag6.xml"/><Relationship Id="rId10" Type="http://schemas.openxmlformats.org/officeDocument/2006/relationships/image" Target="../media/image7.jpeg"/><Relationship Id="rId4" Type="http://schemas.openxmlformats.org/officeDocument/2006/relationships/tags" Target="../tags/tag5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admin\Desktop\SO&#193;T%20H&#272;TN\H&#272;TN%20-%20KN%20-%20B&#224;i%203%20-%20C&#7843;m%20x&#250;c%20c&#7911;a%20em\c&#7843;m%20x&#250;c%20c&#7911;a%20b&#224;i%20h&#225;t%20-%20c&#7843;m%20gi&#225;c%20b&#224;i%20h&#225;t%20-%20v&#7847;n%20&#273;i&#7879;u%20tr&#7867;%20-%20Songs%20For%20Kids%20-%20Kids%20Learn%20-%20Emotions%20Songs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5" Type="http://schemas.openxmlformats.org/officeDocument/2006/relationships/image" Target="../media/image14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653144" y="2821426"/>
            <a:ext cx="4180113" cy="2157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95660" y="1088291"/>
            <a:ext cx="56312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 XÚC CỦA EM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987082" y="286188"/>
            <a:ext cx="2268484" cy="878885"/>
            <a:chOff x="2696168" y="1751140"/>
            <a:chExt cx="3976270" cy="369332"/>
          </a:xfrm>
        </p:grpSpPr>
        <p:sp>
          <p:nvSpPr>
            <p:cNvPr id="7" name="圆角矩形 6"/>
            <p:cNvSpPr/>
            <p:nvPr/>
          </p:nvSpPr>
          <p:spPr>
            <a:xfrm>
              <a:off x="2696168" y="1758649"/>
              <a:ext cx="3178630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852349" y="1751140"/>
              <a:ext cx="38200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3</a:t>
              </a:r>
              <a:endParaRPr lang="zh-CN" altLang="en-US" sz="4800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41750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xmlns="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439720" y="454360"/>
            <a:ext cx="1168743" cy="114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B7F73DF-D199-479A-A6AF-A75404A7D0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96" y="701131"/>
            <a:ext cx="6529998" cy="374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604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1107" y="1563945"/>
            <a:ext cx="887848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vi-VN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Mỗi </a:t>
            </a:r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 có nhiều trạng thái cảm </a:t>
            </a:r>
            <a:r>
              <a:rPr lang="vi-VN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xúckhác </a:t>
            </a:r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nhau. Em cần nhận biết được cảm xúc của mình và thể hiện cảm xúc phù hợp trong từng tình huống của cuộc s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ố</a:t>
            </a:r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ng.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150" y="218463"/>
            <a:ext cx="2870878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val="36943356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00" y="942204"/>
            <a:ext cx="3682043" cy="3653136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  <a:extLst>
              <a:ext uri="{FF2B5EF4-FFF2-40B4-BE49-F238E27FC236}">
                <a16:creationId xmlns:a16="http://schemas.microsoft.com/office/drawing/2014/main" xmlns="" id="{30B615F4-7A71-4DE2-97D2-676AB3FF23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246771" y="-6087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969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788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07839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xmlns="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584116" y="537675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26159" y="651007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xúc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3580542" y="256147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FC13D62-20F7-4AC7-9638-DF59102228C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65" y="1618844"/>
            <a:ext cx="7679585" cy="2571184"/>
          </a:xfrm>
          <a:prstGeom prst="rect">
            <a:avLst/>
          </a:prstGeom>
        </p:spPr>
      </p:pic>
      <p:sp>
        <p:nvSpPr>
          <p:cNvPr id="10" name="文本框 6">
            <a:extLst>
              <a:ext uri="{FF2B5EF4-FFF2-40B4-BE49-F238E27FC236}">
                <a16:creationId xmlns:a16="http://schemas.microsoft.com/office/drawing/2014/main" xmlns="" id="{A51E762C-6628-493A-8F36-ADCDA9164896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29697" y="3859007"/>
            <a:ext cx="13750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Vui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mừng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xmlns="" id="{73102602-CFE7-41C6-9037-0383702AC84A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07169" y="3875121"/>
            <a:ext cx="13750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Buồn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bã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文本框 6">
            <a:extLst>
              <a:ext uri="{FF2B5EF4-FFF2-40B4-BE49-F238E27FC236}">
                <a16:creationId xmlns:a16="http://schemas.microsoft.com/office/drawing/2014/main" xmlns="" id="{7AE68D53-1144-47B6-9A2C-9A9311284664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27561" y="3859007"/>
            <a:ext cx="13750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Tức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giận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3" name="文本框 6">
            <a:extLst>
              <a:ext uri="{FF2B5EF4-FFF2-40B4-BE49-F238E27FC236}">
                <a16:creationId xmlns:a16="http://schemas.microsoft.com/office/drawing/2014/main" xmlns="" id="{B9E6FAFA-B1FD-45AA-8E0E-61F93C45FB60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02598" y="3875121"/>
            <a:ext cx="13750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Sợ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hãi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4" name="文本框 6">
            <a:extLst>
              <a:ext uri="{FF2B5EF4-FFF2-40B4-BE49-F238E27FC236}">
                <a16:creationId xmlns:a16="http://schemas.microsoft.com/office/drawing/2014/main" xmlns="" id="{F1356B4B-C9D4-4945-98AB-A2838F35418E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40187" y="3859007"/>
            <a:ext cx="15817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Ngạc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nhiên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D92BB25B-313E-4CFB-86F3-66B7E8A66E65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58081" y="1402258"/>
            <a:ext cx="79571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-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Từng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khuôn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mặt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dưới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đây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biểu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hiện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cảm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xúc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gì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?</a:t>
            </a:r>
            <a:endParaRPr lang="zh-CN" altLang="en-US" sz="28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37079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0" grpId="0"/>
      <p:bldP spid="11" grpId="0"/>
      <p:bldP spid="12" grpId="0"/>
      <p:bldP spid="13" grpId="0"/>
      <p:bldP spid="1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xmlns="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584116" y="537675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26159" y="651007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xúc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3580542" y="256147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0EE8604-F6E2-48E2-957E-249DEC2530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06" y="1875862"/>
            <a:ext cx="2223145" cy="26197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6332A9C-04D5-4C32-BC21-F73D0B17F2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451" y="1875862"/>
            <a:ext cx="2483840" cy="26800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F7D2DEF-9197-4F29-8BEB-87BE632A28E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596" y="1875861"/>
            <a:ext cx="2108868" cy="272970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82B30FD-66D6-4CEB-99E7-2BC6B04FF49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464" y="1875245"/>
            <a:ext cx="1878230" cy="276104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D92BB25B-313E-4CFB-86F3-66B7E8A66E65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89522" y="1153318"/>
            <a:ext cx="71119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cảm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thấy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như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thế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nào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nếu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ở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tình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huống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sau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?</a:t>
            </a:r>
            <a:endParaRPr lang="zh-CN" altLang="en-US" sz="28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823026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ảm xúc của bài hát - cảm giác bài hát - vần điệu trẻ - Songs For Kids - Kids Learn - Emotions Song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894901" y="726423"/>
            <a:ext cx="5420300" cy="4065225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509921"/>
            <a:ext cx="887848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V</a:t>
            </a:r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ui, buồn, tức giận, sợ hãi, … là những cảm xúc cơ bản của mỗi người khi trải qua các tình huống khác nhau trong cuộc sống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68458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THỰC HÀNH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35275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xmlns="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533624" y="497148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69606" y="650220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Tập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xúc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137AF6F-6875-4824-9196-3863830929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1301058"/>
            <a:ext cx="782955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13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8&quot;/&gt;&lt;/object&gt;&lt;object type=&quot;3&quot; unique_id=&quot;10005&quot;&gt;&lt;property id=&quot;20148&quot; value=&quot;5&quot;/&gt;&lt;property id=&quot;20300&quot; value=&quot;Slide 2&quot;/&gt;&lt;property id=&quot;20307&quot; value=&quot;310&quot;/&gt;&lt;/object&gt;&lt;object type=&quot;3&quot; unique_id=&quot;10006&quot;&gt;&lt;property id=&quot;20148&quot; value=&quot;5&quot;/&gt;&lt;property id=&quot;20300&quot; value=&quot;Slide 3&quot;/&gt;&lt;property id=&quot;20307&quot; value=&quot;313&quot;/&gt;&lt;/object&gt;&lt;object type=&quot;3&quot; unique_id=&quot;10007&quot;&gt;&lt;property id=&quot;20148&quot; value=&quot;5&quot;/&gt;&lt;property id=&quot;20300&quot; value=&quot;Slide 4&quot;/&gt;&lt;property id=&quot;20307&quot; value=&quot;300&quot;/&gt;&lt;/object&gt;&lt;object type=&quot;3&quot; unique_id=&quot;10008&quot;&gt;&lt;property id=&quot;20148&quot; value=&quot;5&quot;/&gt;&lt;property id=&quot;20300&quot; value=&quot;Slide 5&quot;/&gt;&lt;property id=&quot;20307&quot; value=&quot;320&quot;/&gt;&lt;/object&gt;&lt;object type=&quot;3&quot; unique_id=&quot;10009&quot;&gt;&lt;property id=&quot;20148&quot; value=&quot;5&quot;/&gt;&lt;property id=&quot;20300&quot; value=&quot;Slide 6&quot;/&gt;&lt;property id=&quot;20307&quot; value=&quot;321&quot;/&gt;&lt;/object&gt;&lt;object type=&quot;3&quot; unique_id=&quot;10010&quot;&gt;&lt;property id=&quot;20148&quot; value=&quot;5&quot;/&gt;&lt;property id=&quot;20300&quot; value=&quot;Slide 7&quot;/&gt;&lt;property id=&quot;20307&quot; value=&quot;314&quot;/&gt;&lt;/object&gt;&lt;object type=&quot;3&quot; unique_id=&quot;10011&quot;&gt;&lt;property id=&quot;20148&quot; value=&quot;5&quot;/&gt;&lt;property id=&quot;20300&quot; value=&quot;Slide 8&quot;/&gt;&lt;property id=&quot;20307&quot; value=&quot;315&quot;/&gt;&lt;/object&gt;&lt;object type=&quot;3&quot; unique_id=&quot;10012&quot;&gt;&lt;property id=&quot;20148&quot; value=&quot;5&quot;/&gt;&lt;property id=&quot;20300&quot; value=&quot;Slide 9&quot;/&gt;&lt;property id=&quot;20307&quot; value=&quot;316&quot;/&gt;&lt;/object&gt;&lt;object type=&quot;3&quot; unique_id=&quot;10013&quot;&gt;&lt;property id=&quot;20148&quot; value=&quot;5&quot;/&gt;&lt;property id=&quot;20300&quot; value=&quot;Slide 10&quot;/&gt;&lt;property id=&quot;20307&quot; value=&quot;317&quot;/&gt;&lt;/object&gt;&lt;object type=&quot;3&quot; unique_id=&quot;10014&quot;&gt;&lt;property id=&quot;20148&quot; value=&quot;5&quot;/&gt;&lt;property id=&quot;20300&quot; value=&quot;Slide 11&quot;/&gt;&lt;property id=&quot;20307&quot; value=&quot;318&quot;/&gt;&lt;/object&gt;&lt;object type=&quot;3&quot; unique_id=&quot;10015&quot;&gt;&lt;property id=&quot;20148&quot; value=&quot;5&quot;/&gt;&lt;property id=&quot;20300&quot; value=&quot;Slide 12&quot;/&gt;&lt;property id=&quot;20307&quot; value=&quot;319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0C27DA-E208-437B-BF76-CF6E81518E3A}">
  <ds:schemaRefs>
    <ds:schemaRef ds:uri="http://purl.org/dc/elements/1.1/"/>
    <ds:schemaRef ds:uri="http://schemas.microsoft.com/office/infopath/2007/PartnerControls"/>
    <ds:schemaRef ds:uri="2954521b-b4ab-4ce3-8aa8-8bfa99a4c36e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</TotalTime>
  <Words>162</Words>
  <Application>Microsoft Office PowerPoint</Application>
  <PresentationFormat>On-screen Show (16:9)</PresentationFormat>
  <Paragraphs>34</Paragraphs>
  <Slides>12</Slides>
  <Notes>11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Trang Ngân</dc:creator>
  <cp:lastModifiedBy>A</cp:lastModifiedBy>
  <cp:revision>38</cp:revision>
  <dcterms:created xsi:type="dcterms:W3CDTF">2017-03-04T06:55:50Z</dcterms:created>
  <dcterms:modified xsi:type="dcterms:W3CDTF">2020-11-03T14:42:46Z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