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88" r:id="rId5"/>
    <p:sldId id="290" r:id="rId6"/>
    <p:sldId id="310" r:id="rId7"/>
    <p:sldId id="313" r:id="rId8"/>
    <p:sldId id="300" r:id="rId9"/>
    <p:sldId id="314" r:id="rId10"/>
    <p:sldId id="315" r:id="rId11"/>
    <p:sldId id="316" r:id="rId12"/>
    <p:sldId id="317" r:id="rId13"/>
    <p:sldId id="318" r:id="rId14"/>
    <p:sldId id="319" r:id="rId15"/>
    <p:sldId id="312" r:id="rId16"/>
    <p:sldId id="311" r:id="rId17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13"/>
            <p14:sldId id="300"/>
            <p14:sldId id="314"/>
            <p14:sldId id="315"/>
            <p14:sldId id="316"/>
            <p14:sldId id="317"/>
            <p14:sldId id="318"/>
            <p14:sldId id="319"/>
          </p14:sldIdLst>
        </p14:section>
        <p14:section name="Tiết 2" id="{D26EF98B-2085-49F3-B273-FBF6FCCC601C}">
          <p14:sldIdLst>
            <p14:sldId id="312"/>
          </p14:sldIdLst>
        </p14:section>
        <p14:section name="Tiết 3" id="{4D846693-4418-42A5-976A-89DDAFEED3E5}">
          <p14:sldIdLst>
            <p14:sldId id="31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-876" y="-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387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1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xmlns="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xmlns="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xmlns="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xmlns="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12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4.jp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99776" y="1170799"/>
            <a:ext cx="6473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 QUEN VỚI BẠN MỚI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71" y="164114"/>
            <a:ext cx="1407458" cy="830997"/>
            <a:chOff x="2855223" y="1663328"/>
            <a:chExt cx="3178629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1952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1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CBE4DB05-E01F-491C-B70A-7F57CB2B67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5" t="12538" r="11124" b="65727"/>
          <a:stretch/>
        </p:blipFill>
        <p:spPr>
          <a:xfrm>
            <a:off x="584116" y="1146859"/>
            <a:ext cx="8176976" cy="3623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685194"/>
            <a:ext cx="7313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thực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quen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3096" y="1392066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gặp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vi-VN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xmlns="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88136" y="2102069"/>
            <a:ext cx="91015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vi-VN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vi-VN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vi-VN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lang="vi-VN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vi-VN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vi-VN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vi-VN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nụ</a:t>
            </a:r>
            <a:r>
              <a:rPr lang="vi-VN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vi-VN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thân </a:t>
            </a:r>
            <a:r>
              <a:rPr lang="vi-VN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vi-VN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xmlns="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1949432" y="2795184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+ </a:t>
            </a:r>
            <a:r>
              <a:rPr lang="vi-VN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Giới</a:t>
            </a:r>
            <a:r>
              <a:rPr lang="vi-VN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thiệu</a:t>
            </a:r>
            <a:r>
              <a:rPr lang="vi-VN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vi-VN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vi-VN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thân.</a:t>
            </a: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xmlns="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3097" y="3490729"/>
            <a:ext cx="887848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vi-VN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 </a:t>
            </a:r>
            <a:r>
              <a:rPr lang="vi-VN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</a:t>
            </a:r>
            <a:r>
              <a:rPr lang="vi-VN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vi-VN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tên, </a:t>
            </a:r>
            <a:r>
              <a:rPr lang="vi-VN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tuổi</a:t>
            </a:r>
            <a:r>
              <a:rPr lang="vi-VN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vi-VN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vi-VN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vi-VN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vi-VN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vi-VN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địa</a:t>
            </a:r>
            <a:r>
              <a:rPr lang="vi-VN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chỉ</a:t>
            </a:r>
            <a:r>
              <a:rPr lang="vi-VN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vi-VN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vi-VN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sở</a:t>
            </a:r>
            <a:r>
              <a:rPr lang="vi-VN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vi-VN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vi-VN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vi-VN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… </a:t>
            </a:r>
            <a:r>
              <a:rPr lang="vi-VN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vi-VN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nhớ</a:t>
            </a:r>
            <a:r>
              <a:rPr lang="vi-VN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tên </a:t>
            </a:r>
            <a:r>
              <a:rPr lang="vi-VN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vi-VN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sở</a:t>
            </a:r>
            <a:r>
              <a:rPr lang="vi-VN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vi-VN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vi-VN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vi-VN" altLang="zh-CN" sz="2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150" y="218463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6430590"/>
      </p:ext>
    </p:extLst>
  </p:cSld>
  <p:clrMapOvr>
    <a:masterClrMapping/>
  </p:clrMapOvr>
  <p:transition spd="slow" advClick="0" advTm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2826948"/>
      </p:ext>
    </p:extLst>
  </p:cSld>
  <p:clrMapOvr>
    <a:masterClrMapping/>
  </p:clrMapOvr>
  <p:transition spd="slow" advClick="0" advTm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01145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6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xmlns="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CBE4DB05-E01F-491C-B70A-7F57CB2B67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t="20346" r="6089" b="41348"/>
          <a:stretch/>
        </p:blipFill>
        <p:spPr>
          <a:xfrm>
            <a:off x="772160" y="1141840"/>
            <a:ext cx="7787724" cy="3745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584116" y="53767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74801" y="597850"/>
            <a:ext cx="7111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hiểu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quen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endParaRPr lang="zh-CN" altLang="en-US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509921"/>
            <a:ext cx="91426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vi-VN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vi-VN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quen </a:t>
            </a:r>
            <a:r>
              <a:rPr lang="vi-VN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vi-VN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vi-VN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vi-VN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vi-VN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theo </a:t>
            </a:r>
            <a:r>
              <a:rPr lang="vi-VN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vi-VN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bước</a:t>
            </a:r>
            <a:r>
              <a:rPr lang="vi-VN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xmlns="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873760" y="2280672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1/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xmlns="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1" y="2897203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2/Giới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thiệu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thân</a:t>
            </a: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xmlns="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680720" y="3535479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3/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35275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CBE4DB05-E01F-491C-B70A-7F57CB2B67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2" t="65107" r="14960" b="7189"/>
          <a:stretch/>
        </p:blipFill>
        <p:spPr>
          <a:xfrm>
            <a:off x="680720" y="1146859"/>
            <a:ext cx="8023560" cy="3597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49829" y="685194"/>
            <a:ext cx="72100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thực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quen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8&quot;/&gt;&lt;/object&gt;&lt;object type=&quot;3&quot; unique_id=&quot;10005&quot;&gt;&lt;property id=&quot;20148&quot; value=&quot;5&quot;/&gt;&lt;property id=&quot;20300&quot; value=&quot;Slide 2&quot;/&gt;&lt;property id=&quot;20307&quot; value=&quot;290&quot;/&gt;&lt;/object&gt;&lt;object type=&quot;3&quot; unique_id=&quot;10006&quot;&gt;&lt;property id=&quot;20148&quot; value=&quot;5&quot;/&gt;&lt;property id=&quot;20300&quot; value=&quot;Slide 3&quot;/&gt;&lt;property id=&quot;20307&quot; value=&quot;310&quot;/&gt;&lt;/object&gt;&lt;object type=&quot;3&quot; unique_id=&quot;10007&quot;&gt;&lt;property id=&quot;20148&quot; value=&quot;5&quot;/&gt;&lt;property id=&quot;20300&quot; value=&quot;Slide 4&quot;/&gt;&lt;property id=&quot;20307&quot; value=&quot;313&quot;/&gt;&lt;/object&gt;&lt;object type=&quot;3&quot; unique_id=&quot;10008&quot;&gt;&lt;property id=&quot;20148&quot; value=&quot;5&quot;/&gt;&lt;property id=&quot;20300&quot; value=&quot;Slide 5&quot;/&gt;&lt;property id=&quot;20307&quot; value=&quot;300&quot;/&gt;&lt;/object&gt;&lt;object type=&quot;3&quot; unique_id=&quot;10009&quot;&gt;&lt;property id=&quot;20148&quot; value=&quot;5&quot;/&gt;&lt;property id=&quot;20300&quot; value=&quot;Slide 6&quot;/&gt;&lt;property id=&quot;20307&quot; value=&quot;314&quot;/&gt;&lt;/object&gt;&lt;object type=&quot;3&quot; unique_id=&quot;10010&quot;&gt;&lt;property id=&quot;20148&quot; value=&quot;5&quot;/&gt;&lt;property id=&quot;20300&quot; value=&quot;Slide 7&quot;/&gt;&lt;property id=&quot;20307&quot; value=&quot;315&quot;/&gt;&lt;/object&gt;&lt;object type=&quot;3&quot; unique_id=&quot;10011&quot;&gt;&lt;property id=&quot;20148&quot; value=&quot;5&quot;/&gt;&lt;property id=&quot;20300&quot; value=&quot;Slide 8&quot;/&gt;&lt;property id=&quot;20307&quot; value=&quot;316&quot;/&gt;&lt;/object&gt;&lt;object type=&quot;3&quot; unique_id=&quot;10012&quot;&gt;&lt;property id=&quot;20148&quot; value=&quot;5&quot;/&gt;&lt;property id=&quot;20300&quot; value=&quot;Slide 9&quot;/&gt;&lt;property id=&quot;20307&quot; value=&quot;317&quot;/&gt;&lt;/object&gt;&lt;object type=&quot;3&quot; unique_id=&quot;10013&quot;&gt;&lt;property id=&quot;20148&quot; value=&quot;5&quot;/&gt;&lt;property id=&quot;20300&quot; value=&quot;Slide 10&quot;/&gt;&lt;property id=&quot;20307&quot; value=&quot;318&quot;/&gt;&lt;/object&gt;&lt;object type=&quot;3&quot; unique_id=&quot;10014&quot;&gt;&lt;property id=&quot;20148&quot; value=&quot;5&quot;/&gt;&lt;property id=&quot;20300&quot; value=&quot;Slide 11&quot;/&gt;&lt;property id=&quot;20307&quot; value=&quot;319&quot;/&gt;&lt;/object&gt;&lt;object type=&quot;3&quot; unique_id=&quot;10015&quot;&gt;&lt;property id=&quot;20148&quot; value=&quot;5&quot;/&gt;&lt;property id=&quot;20300&quot; value=&quot;Slide 12&quot;/&gt;&lt;property id=&quot;20307&quot; value=&quot;312&quot;/&gt;&lt;/object&gt;&lt;object type=&quot;3&quot; unique_id=&quot;10016&quot;&gt;&lt;property id=&quot;20148&quot; value=&quot;5&quot;/&gt;&lt;property id=&quot;20300&quot; value=&quot;Slide 13&quot;/&gt;&lt;property id=&quot;20307&quot; value=&quot;311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148</Words>
  <Application>Microsoft Office PowerPoint</Application>
  <PresentationFormat>On-screen Show (16:9)</PresentationFormat>
  <Paragraphs>35</Paragraphs>
  <Slides>13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A</cp:lastModifiedBy>
  <cp:revision>32</cp:revision>
  <dcterms:created xsi:type="dcterms:W3CDTF">2017-03-04T06:55:50Z</dcterms:created>
  <dcterms:modified xsi:type="dcterms:W3CDTF">2020-11-03T14:35:25Z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