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21"/>
  </p:notesMasterIdLst>
  <p:sldIdLst>
    <p:sldId id="256" r:id="rId2"/>
    <p:sldId id="263" r:id="rId3"/>
    <p:sldId id="262" r:id="rId4"/>
    <p:sldId id="279" r:id="rId5"/>
    <p:sldId id="280" r:id="rId6"/>
    <p:sldId id="258" r:id="rId7"/>
    <p:sldId id="265" r:id="rId8"/>
    <p:sldId id="259" r:id="rId9"/>
    <p:sldId id="291" r:id="rId10"/>
    <p:sldId id="290" r:id="rId11"/>
    <p:sldId id="288" r:id="rId12"/>
    <p:sldId id="289" r:id="rId13"/>
    <p:sldId id="271" r:id="rId14"/>
    <p:sldId id="287" r:id="rId15"/>
    <p:sldId id="281" r:id="rId16"/>
    <p:sldId id="282" r:id="rId17"/>
    <p:sldId id="283" r:id="rId18"/>
    <p:sldId id="285" r:id="rId19"/>
    <p:sldId id="286" r:id="rId20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8072"/>
    <a:srgbClr val="F37E71"/>
    <a:srgbClr val="F47F71"/>
    <a:srgbClr val="FFEF55"/>
    <a:srgbClr val="FEEE51"/>
    <a:srgbClr val="FFED4B"/>
    <a:srgbClr val="FEEF66"/>
    <a:srgbClr val="F9B129"/>
    <a:srgbClr val="FBB129"/>
    <a:srgbClr val="FFF5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469" autoAdjust="0"/>
  </p:normalViewPr>
  <p:slideViewPr>
    <p:cSldViewPr snapToGrid="0">
      <p:cViewPr varScale="1">
        <p:scale>
          <a:sx n="138" d="100"/>
          <a:sy n="138" d="100"/>
        </p:scale>
        <p:origin x="198" y="11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546686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830851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65af97229a_2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65af97229a_2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1795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Chưa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19426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Chưa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97868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08583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56493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9374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tách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ảnh</a:t>
            </a:r>
            <a:r>
              <a:rPr lang="en-US" baseline="0" dirty="0"/>
              <a:t> </a:t>
            </a:r>
            <a:r>
              <a:rPr lang="en-US" baseline="0" dirty="0" err="1"/>
              <a:t>riêng</a:t>
            </a:r>
            <a:r>
              <a:rPr lang="en-US" baseline="0" dirty="0"/>
              <a:t> </a:t>
            </a:r>
            <a:r>
              <a:rPr lang="en-US" baseline="0" dirty="0" err="1"/>
              <a:t>biệt</a:t>
            </a:r>
            <a:r>
              <a:rPr lang="en-US" baseline="0" dirty="0"/>
              <a:t> </a:t>
            </a:r>
            <a:r>
              <a:rPr lang="en-US" baseline="0" dirty="0" err="1"/>
              <a:t>mới</a:t>
            </a:r>
            <a:r>
              <a:rPr lang="en-US" baseline="0" dirty="0"/>
              <a:t> </a:t>
            </a:r>
            <a:r>
              <a:rPr lang="en-US" baseline="0" dirty="0" err="1"/>
              <a:t>chèn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file </a:t>
            </a:r>
            <a:r>
              <a:rPr lang="en-US" baseline="0" dirty="0" err="1"/>
              <a:t>thu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33116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Chưa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22769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th</a:t>
            </a:r>
            <a:r>
              <a:rPr lang="vi-VN" dirty="0"/>
              <a:t>ư</a:t>
            </a:r>
            <a:r>
              <a:rPr lang="en-US" dirty="0" err="1"/>
              <a:t>ờng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bật</a:t>
            </a:r>
            <a:r>
              <a:rPr lang="en-US" dirty="0"/>
              <a:t> </a:t>
            </a:r>
            <a:r>
              <a:rPr lang="en-US" dirty="0" err="1"/>
              <a:t>âm</a:t>
            </a:r>
            <a:r>
              <a:rPr lang="en-US" dirty="0"/>
              <a:t> </a:t>
            </a:r>
            <a:r>
              <a:rPr lang="en-US" dirty="0" err="1"/>
              <a:t>thanh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đó</a:t>
            </a:r>
            <a:endParaRPr lang="en-US" dirty="0"/>
          </a:p>
          <a:p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vì</a:t>
            </a:r>
            <a:r>
              <a:rPr lang="en-US" dirty="0"/>
              <a:t> </a:t>
            </a:r>
            <a:r>
              <a:rPr lang="en-US" dirty="0" err="1"/>
              <a:t>nặng</a:t>
            </a:r>
            <a:r>
              <a:rPr lang="en-US" dirty="0"/>
              <a:t>, </a:t>
            </a:r>
            <a:r>
              <a:rPr lang="en-US" dirty="0" err="1"/>
              <a:t>khó</a:t>
            </a:r>
            <a:r>
              <a:rPr lang="en-US" dirty="0"/>
              <a:t> </a:t>
            </a:r>
            <a:r>
              <a:rPr lang="en-US" dirty="0" err="1"/>
              <a:t>chạy</a:t>
            </a:r>
            <a:r>
              <a:rPr lang="en-US" dirty="0"/>
              <a:t> slide</a:t>
            </a:r>
          </a:p>
        </p:txBody>
      </p:sp>
    </p:spTree>
    <p:extLst>
      <p:ext uri="{BB962C8B-B14F-4D97-AF65-F5344CB8AC3E}">
        <p14:creationId xmlns:p14="http://schemas.microsoft.com/office/powerpoint/2010/main" val="21742366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tách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ảnh</a:t>
            </a:r>
            <a:r>
              <a:rPr lang="en-US" baseline="0" dirty="0"/>
              <a:t> </a:t>
            </a:r>
            <a:r>
              <a:rPr lang="en-US" baseline="0" dirty="0" err="1"/>
              <a:t>riêng</a:t>
            </a:r>
            <a:r>
              <a:rPr lang="en-US" baseline="0" dirty="0"/>
              <a:t> </a:t>
            </a:r>
            <a:r>
              <a:rPr lang="en-US" baseline="0" dirty="0" err="1"/>
              <a:t>biệt</a:t>
            </a:r>
            <a:r>
              <a:rPr lang="en-US" baseline="0" dirty="0"/>
              <a:t> </a:t>
            </a:r>
            <a:r>
              <a:rPr lang="en-US" baseline="0" dirty="0" err="1"/>
              <a:t>mới</a:t>
            </a:r>
            <a:r>
              <a:rPr lang="en-US" baseline="0" dirty="0"/>
              <a:t> </a:t>
            </a:r>
            <a:r>
              <a:rPr lang="en-US" baseline="0" dirty="0" err="1"/>
              <a:t>chèn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file </a:t>
            </a:r>
            <a:r>
              <a:rPr lang="en-US" baseline="0" dirty="0" err="1"/>
              <a:t>thu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31371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65af97229a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65af97229a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22246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65af97229a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65af97229a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71579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65af97229a_2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65af97229a_2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74517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65af97229a_2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65af97229a_2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94907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65af97229a_2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65af97229a_2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711437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65af97229a_2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65af97229a_2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09656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5.png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12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6.png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12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7.png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6" Type="http://schemas.openxmlformats.org/officeDocument/2006/relationships/image" Target="../media/image12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8.png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6" Type="http://schemas.openxmlformats.org/officeDocument/2006/relationships/image" Target="../media/image19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5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notesSlide" Target="../notesSlides/notesSlide2.xml"/><Relationship Id="rId2" Type="http://schemas.openxmlformats.org/officeDocument/2006/relationships/audio" Target="../media/media1.mp3"/><Relationship Id="rId16" Type="http://schemas.openxmlformats.org/officeDocument/2006/relationships/image" Target="../media/image8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slideLayout" Target="../slideLayouts/slideLayout3.xml"/><Relationship Id="rId5" Type="http://schemas.microsoft.com/office/2007/relationships/media" Target="../media/media3.mp3"/><Relationship Id="rId15" Type="http://schemas.openxmlformats.org/officeDocument/2006/relationships/image" Target="../media/image7.png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3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12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4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12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4185872" y="0"/>
            <a:ext cx="3958155" cy="148636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5</a:t>
            </a:r>
            <a:endParaRPr sz="66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789407" y="1603897"/>
            <a:ext cx="5354593" cy="128177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>
              <a:buClr>
                <a:schemeClr val="dk1"/>
              </a:buClr>
              <a:buSzPts val="5200"/>
            </a:pPr>
            <a:r>
              <a:rPr lang="en-GB" sz="4000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</a:t>
            </a:r>
            <a:r>
              <a:rPr lang="en-GB" sz="4000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000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GB" sz="4000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000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GB" sz="4000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000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GB" sz="4000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000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GB" sz="4000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GB" sz="4000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Búp</a:t>
            </a:r>
            <a:r>
              <a:rPr lang="en-GB" sz="4000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000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GB" sz="4000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000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GB" sz="4000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000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dế</a:t>
            </a:r>
            <a:r>
              <a:rPr lang="en-GB" sz="4000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000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mèn</a:t>
            </a:r>
            <a:endParaRPr sz="4000" dirty="0">
              <a:solidFill>
                <a:schemeClr val="dk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5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103" y="674336"/>
            <a:ext cx="1512114" cy="479269"/>
          </a:xfrm>
          <a:prstGeom prst="rect">
            <a:avLst/>
          </a:prstGeom>
        </p:spPr>
      </p:pic>
      <p:pic>
        <p:nvPicPr>
          <p:cNvPr id="2" name="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429741" y="775855"/>
            <a:ext cx="3986784" cy="3986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835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103" y="674336"/>
            <a:ext cx="1512114" cy="479269"/>
          </a:xfrm>
          <a:prstGeom prst="rect">
            <a:avLst/>
          </a:prstGeom>
        </p:spPr>
      </p:pic>
      <p:pic>
        <p:nvPicPr>
          <p:cNvPr id="13" name="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409453" y="779532"/>
            <a:ext cx="3984419" cy="3984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902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103" y="674336"/>
            <a:ext cx="1512114" cy="479269"/>
          </a:xfrm>
          <a:prstGeom prst="rect">
            <a:avLst/>
          </a:prstGeom>
        </p:spPr>
      </p:pic>
      <p:pic>
        <p:nvPicPr>
          <p:cNvPr id="2" name="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422813" y="762000"/>
            <a:ext cx="3986784" cy="3986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041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052" y="1827243"/>
            <a:ext cx="4474084" cy="1305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497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BVD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69280" y="953919"/>
            <a:ext cx="6990080" cy="39319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1" y="643447"/>
            <a:ext cx="1377000" cy="401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386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4" t="2520" r="1405" b="1621"/>
          <a:stretch/>
        </p:blipFill>
        <p:spPr>
          <a:xfrm>
            <a:off x="578078" y="1193594"/>
            <a:ext cx="8565922" cy="3949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992185" y="701151"/>
            <a:ext cx="384752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Búp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0" y="589933"/>
            <a:ext cx="1560351" cy="455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678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805" y="1344376"/>
            <a:ext cx="8393196" cy="379912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89636" y="702425"/>
            <a:ext cx="462819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dế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mèn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búp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0" y="589933"/>
            <a:ext cx="1560351" cy="455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022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005073" y="725963"/>
            <a:ext cx="6054863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Búp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dế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mèn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r>
              <a:rPr lang="vi-VN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2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77" y="1391452"/>
            <a:ext cx="8435324" cy="37520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0" y="589933"/>
            <a:ext cx="1560351" cy="455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416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230" y="2961990"/>
            <a:ext cx="4522645" cy="20116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62" y="953919"/>
            <a:ext cx="4348432" cy="20116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866" y="953919"/>
            <a:ext cx="4444294" cy="20116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62" y="536866"/>
            <a:ext cx="1428882" cy="417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935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83208" y="1654630"/>
            <a:ext cx="378037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6000" b="1" dirty="0"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 CỐ BÀI HỌC </a:t>
            </a:r>
          </a:p>
        </p:txBody>
      </p:sp>
    </p:spTree>
    <p:extLst>
      <p:ext uri="{BB962C8B-B14F-4D97-AF65-F5344CB8AC3E}">
        <p14:creationId xmlns:p14="http://schemas.microsoft.com/office/powerpoint/2010/main" val="275266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4009" y="1810763"/>
            <a:ext cx="3138619" cy="1634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15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22D1EC5-5CA9-468C-96E7-90373539DED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52136" y="845287"/>
            <a:ext cx="7839728" cy="402336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301494" y="3147060"/>
            <a:ext cx="6904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C36E197-B731-4608-B7AD-D0CAAB8F8EC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5477" y="616687"/>
            <a:ext cx="1073776" cy="45720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DC86D25-95FC-42E5-AB62-11CF8C0FAEE6}"/>
              </a:ext>
            </a:extLst>
          </p:cNvPr>
          <p:cNvSpPr/>
          <p:nvPr/>
        </p:nvSpPr>
        <p:spPr>
          <a:xfrm>
            <a:off x="3141938" y="2488347"/>
            <a:ext cx="705224" cy="298823"/>
          </a:xfrm>
          <a:prstGeom prst="roundRect">
            <a:avLst/>
          </a:prstGeom>
          <a:solidFill>
            <a:srgbClr val="FFEF55"/>
          </a:solidFill>
          <a:ln>
            <a:solidFill>
              <a:srgbClr val="FEEE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EDCA380-AFF3-4DF4-A745-F8D586C45006}"/>
              </a:ext>
            </a:extLst>
          </p:cNvPr>
          <p:cNvSpPr txBox="1"/>
          <p:nvPr/>
        </p:nvSpPr>
        <p:spPr>
          <a:xfrm rot="21404089">
            <a:off x="3233071" y="2345370"/>
            <a:ext cx="4741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Quicksand Medium" panose="00000600000000000000" pitchFamily="2" charset="0"/>
              </a:rPr>
              <a:t>a</a:t>
            </a:r>
          </a:p>
        </p:txBody>
      </p:sp>
      <p:pic>
        <p:nvPicPr>
          <p:cNvPr id="12" name="a">
            <a:hlinkClick r:id="" action="ppaction://media"/>
            <a:extLst>
              <a:ext uri="{FF2B5EF4-FFF2-40B4-BE49-F238E27FC236}">
                <a16:creationId xmlns:a16="http://schemas.microsoft.com/office/drawing/2014/main" id="{DE0EAA2D-3362-4B5E-8459-F02CB0C533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599800" y="2545785"/>
            <a:ext cx="247362" cy="247362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2DE5807-9EFE-4EBE-A41D-D05E4F9A99B1}"/>
              </a:ext>
            </a:extLst>
          </p:cNvPr>
          <p:cNvSpPr/>
          <p:nvPr/>
        </p:nvSpPr>
        <p:spPr>
          <a:xfrm rot="20978141">
            <a:off x="4243796" y="2338937"/>
            <a:ext cx="705224" cy="298823"/>
          </a:xfrm>
          <a:prstGeom prst="roundRect">
            <a:avLst/>
          </a:prstGeom>
          <a:solidFill>
            <a:srgbClr val="FFEF55"/>
          </a:solidFill>
          <a:ln>
            <a:solidFill>
              <a:srgbClr val="FEEE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480571D-DA6C-411D-83FF-934693ADE85A}"/>
              </a:ext>
            </a:extLst>
          </p:cNvPr>
          <p:cNvSpPr txBox="1"/>
          <p:nvPr/>
        </p:nvSpPr>
        <p:spPr>
          <a:xfrm rot="20782230">
            <a:off x="4368140" y="2227669"/>
            <a:ext cx="4741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Quicksand Medium" panose="00000600000000000000" pitchFamily="2" charset="0"/>
              </a:rPr>
              <a:t>b</a:t>
            </a:r>
          </a:p>
        </p:txBody>
      </p:sp>
      <p:pic>
        <p:nvPicPr>
          <p:cNvPr id="17" name="b">
            <a:hlinkClick r:id="" action="ppaction://media"/>
            <a:extLst>
              <a:ext uri="{FF2B5EF4-FFF2-40B4-BE49-F238E27FC236}">
                <a16:creationId xmlns:a16="http://schemas.microsoft.com/office/drawing/2014/main" id="{B1570E9F-00F0-4DEA-9DB4-D63388F1BB5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755607" y="2364666"/>
            <a:ext cx="247362" cy="247362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BD86727-F04D-4876-8E8A-B216A05C53CC}"/>
              </a:ext>
            </a:extLst>
          </p:cNvPr>
          <p:cNvSpPr/>
          <p:nvPr/>
        </p:nvSpPr>
        <p:spPr>
          <a:xfrm rot="20978141">
            <a:off x="5357716" y="2096816"/>
            <a:ext cx="705224" cy="298823"/>
          </a:xfrm>
          <a:prstGeom prst="roundRect">
            <a:avLst/>
          </a:prstGeom>
          <a:solidFill>
            <a:srgbClr val="FFEF55"/>
          </a:solidFill>
          <a:ln>
            <a:solidFill>
              <a:srgbClr val="FEEE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16C93FA-CDEE-4811-A5C1-C07F105928AF}"/>
              </a:ext>
            </a:extLst>
          </p:cNvPr>
          <p:cNvSpPr txBox="1"/>
          <p:nvPr/>
        </p:nvSpPr>
        <p:spPr>
          <a:xfrm rot="20621952">
            <a:off x="5482060" y="1961644"/>
            <a:ext cx="4741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Quicksand Medium" panose="00000600000000000000" pitchFamily="2" charset="0"/>
              </a:rPr>
              <a:t>c</a:t>
            </a:r>
          </a:p>
        </p:txBody>
      </p:sp>
      <p:pic>
        <p:nvPicPr>
          <p:cNvPr id="18" name="c">
            <a:hlinkClick r:id="" action="ppaction://media"/>
            <a:extLst>
              <a:ext uri="{FF2B5EF4-FFF2-40B4-BE49-F238E27FC236}">
                <a16:creationId xmlns:a16="http://schemas.microsoft.com/office/drawing/2014/main" id="{CB793B8B-250D-43C6-A216-04E2DABA1E8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835824" y="2084979"/>
            <a:ext cx="247362" cy="247362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AAF2AB07-6D94-4965-AC73-E3CAC0FE3141}"/>
              </a:ext>
            </a:extLst>
          </p:cNvPr>
          <p:cNvSpPr/>
          <p:nvPr/>
        </p:nvSpPr>
        <p:spPr>
          <a:xfrm rot="20732429">
            <a:off x="6380113" y="1824421"/>
            <a:ext cx="705224" cy="298823"/>
          </a:xfrm>
          <a:prstGeom prst="roundRect">
            <a:avLst/>
          </a:prstGeom>
          <a:solidFill>
            <a:srgbClr val="FFEF55"/>
          </a:solidFill>
          <a:ln>
            <a:solidFill>
              <a:srgbClr val="FEEE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117A58B-3CAF-4B37-8F3C-577BCDA5CA14}"/>
              </a:ext>
            </a:extLst>
          </p:cNvPr>
          <p:cNvSpPr txBox="1"/>
          <p:nvPr/>
        </p:nvSpPr>
        <p:spPr>
          <a:xfrm rot="20605310">
            <a:off x="6506461" y="1693581"/>
            <a:ext cx="4491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Quicksand Medium" panose="00000600000000000000" pitchFamily="2" charset="0"/>
              </a:rPr>
              <a:t>e</a:t>
            </a:r>
          </a:p>
        </p:txBody>
      </p:sp>
      <p:pic>
        <p:nvPicPr>
          <p:cNvPr id="26" name="e">
            <a:hlinkClick r:id="" action="ppaction://media"/>
            <a:extLst>
              <a:ext uri="{FF2B5EF4-FFF2-40B4-BE49-F238E27FC236}">
                <a16:creationId xmlns:a16="http://schemas.microsoft.com/office/drawing/2014/main" id="{DDB65FAD-CB4A-48B6-8D55-A94D3D738E7F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887270" y="1812512"/>
            <a:ext cx="224206" cy="224206"/>
          </a:xfrm>
          <a:prstGeom prst="rect">
            <a:avLst/>
          </a:prstGeom>
        </p:spPr>
      </p:pic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74E77ACC-69BB-4949-A69C-D101657C9356}"/>
              </a:ext>
            </a:extLst>
          </p:cNvPr>
          <p:cNvSpPr/>
          <p:nvPr/>
        </p:nvSpPr>
        <p:spPr>
          <a:xfrm rot="21265079">
            <a:off x="7458061" y="1580989"/>
            <a:ext cx="705224" cy="298823"/>
          </a:xfrm>
          <a:prstGeom prst="roundRect">
            <a:avLst/>
          </a:prstGeom>
          <a:solidFill>
            <a:srgbClr val="FFEF55"/>
          </a:solidFill>
          <a:ln>
            <a:solidFill>
              <a:srgbClr val="FEEE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BA5BD79-3A76-4BD6-813B-446828C8C52B}"/>
              </a:ext>
            </a:extLst>
          </p:cNvPr>
          <p:cNvSpPr txBox="1"/>
          <p:nvPr/>
        </p:nvSpPr>
        <p:spPr>
          <a:xfrm rot="21069168">
            <a:off x="7549194" y="1438012"/>
            <a:ext cx="4741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Quicksand Medium" panose="00000600000000000000" pitchFamily="2" charset="0"/>
              </a:rPr>
              <a:t>ê</a:t>
            </a:r>
          </a:p>
        </p:txBody>
      </p:sp>
      <p:pic>
        <p:nvPicPr>
          <p:cNvPr id="29" name="ê">
            <a:hlinkClick r:id="" action="ppaction://media"/>
            <a:extLst>
              <a:ext uri="{FF2B5EF4-FFF2-40B4-BE49-F238E27FC236}">
                <a16:creationId xmlns:a16="http://schemas.microsoft.com/office/drawing/2014/main" id="{F486F911-E793-43F5-8420-CAB2A6646288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941803" y="1581057"/>
            <a:ext cx="247362" cy="247362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FB9DC7F7-327F-4B5C-9B0B-73A1E55E75B5}"/>
              </a:ext>
            </a:extLst>
          </p:cNvPr>
          <p:cNvSpPr txBox="1"/>
          <p:nvPr/>
        </p:nvSpPr>
        <p:spPr>
          <a:xfrm rot="201875">
            <a:off x="5769673" y="3679720"/>
            <a:ext cx="4741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Quicksand Medium" panose="00000600000000000000" pitchFamily="2" charset="0"/>
              </a:rPr>
              <a:t>A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4F17071-2E33-47BE-8429-EE57EEB45B6B}"/>
              </a:ext>
            </a:extLst>
          </p:cNvPr>
          <p:cNvSpPr txBox="1"/>
          <p:nvPr/>
        </p:nvSpPr>
        <p:spPr>
          <a:xfrm rot="112218">
            <a:off x="1120071" y="3810818"/>
            <a:ext cx="4741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Quicksand Medium" panose="00000600000000000000" pitchFamily="2" charset="0"/>
              </a:rPr>
              <a:t>B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4750BB9-CBAB-40FB-93F8-9DD1322AC05E}"/>
              </a:ext>
            </a:extLst>
          </p:cNvPr>
          <p:cNvSpPr txBox="1"/>
          <p:nvPr/>
        </p:nvSpPr>
        <p:spPr>
          <a:xfrm rot="21243811">
            <a:off x="2330475" y="3856036"/>
            <a:ext cx="4741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Quicksand Medium" panose="00000600000000000000" pitchFamily="2" charset="0"/>
              </a:rPr>
              <a:t>C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EF91E14-45C7-4AD9-B252-8C2D38F09205}"/>
              </a:ext>
            </a:extLst>
          </p:cNvPr>
          <p:cNvSpPr txBox="1"/>
          <p:nvPr/>
        </p:nvSpPr>
        <p:spPr>
          <a:xfrm rot="21008566">
            <a:off x="3456865" y="3741016"/>
            <a:ext cx="4491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Quicksand Medium" panose="00000600000000000000" pitchFamily="2" charset="0"/>
              </a:rPr>
              <a:t>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EFD2266-8A80-4485-B107-DD0A8AF3B37D}"/>
              </a:ext>
            </a:extLst>
          </p:cNvPr>
          <p:cNvSpPr txBox="1"/>
          <p:nvPr/>
        </p:nvSpPr>
        <p:spPr>
          <a:xfrm>
            <a:off x="4594848" y="3656897"/>
            <a:ext cx="4741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Quicksand Medium" panose="00000600000000000000" pitchFamily="2" charset="0"/>
              </a:rPr>
              <a:t>Ê</a:t>
            </a:r>
          </a:p>
        </p:txBody>
      </p:sp>
    </p:spTree>
    <p:extLst>
      <p:ext uri="{BB962C8B-B14F-4D97-AF65-F5344CB8AC3E}">
        <p14:creationId xmlns:p14="http://schemas.microsoft.com/office/powerpoint/2010/main" val="497454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7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0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3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6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9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04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04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304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2928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11" grpId="1" animBg="1"/>
      <p:bldP spid="14" grpId="0" animBg="1"/>
      <p:bldP spid="19" grpId="0" animBg="1"/>
      <p:bldP spid="2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571459" y="2770287"/>
            <a:ext cx="6904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140" y="1073887"/>
            <a:ext cx="6015250" cy="320153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74853" y="2458705"/>
            <a:ext cx="855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Quicksand Medium" panose="00000600000000000000" pitchFamily="2" charset="0"/>
              </a:rPr>
              <a:t>be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981761" y="2458705"/>
            <a:ext cx="855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Quicksand Medium" panose="00000600000000000000" pitchFamily="2" charset="0"/>
              </a:rPr>
              <a:t>bê</a:t>
            </a:r>
            <a:endParaRPr lang="en-US" sz="3600" dirty="0">
              <a:latin typeface="Quicksand Medium" panose="000006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01793" y="3290613"/>
            <a:ext cx="855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Quicksand Medium" panose="00000600000000000000" pitchFamily="2" charset="0"/>
              </a:rPr>
              <a:t>ca</a:t>
            </a:r>
          </a:p>
        </p:txBody>
      </p:sp>
      <p:sp>
        <p:nvSpPr>
          <p:cNvPr id="2" name="Rectangle 1"/>
          <p:cNvSpPr/>
          <p:nvPr/>
        </p:nvSpPr>
        <p:spPr>
          <a:xfrm>
            <a:off x="4641053" y="2458705"/>
            <a:ext cx="1084325" cy="646331"/>
          </a:xfrm>
          <a:prstGeom prst="rect">
            <a:avLst/>
          </a:prstGeom>
          <a:solidFill>
            <a:srgbClr val="FFF56B"/>
          </a:solidFill>
          <a:ln>
            <a:solidFill>
              <a:srgbClr val="FFF5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867437" y="2416849"/>
            <a:ext cx="1084325" cy="646331"/>
          </a:xfrm>
          <a:prstGeom prst="rect">
            <a:avLst/>
          </a:prstGeom>
          <a:solidFill>
            <a:srgbClr val="FFF56B"/>
          </a:solidFill>
          <a:ln>
            <a:solidFill>
              <a:srgbClr val="FFF5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415876" y="3299159"/>
            <a:ext cx="1084325" cy="652600"/>
          </a:xfrm>
          <a:prstGeom prst="rect">
            <a:avLst/>
          </a:prstGeom>
          <a:solidFill>
            <a:srgbClr val="FFF56B"/>
          </a:solidFill>
          <a:ln>
            <a:solidFill>
              <a:srgbClr val="FFF5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DC8A5ED-8921-4A47-B315-EA6B915421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477" y="616687"/>
            <a:ext cx="1073776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134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797245" y="1644623"/>
            <a:ext cx="2076995" cy="664635"/>
            <a:chOff x="1022657" y="2353001"/>
            <a:chExt cx="2076995" cy="664635"/>
          </a:xfrm>
        </p:grpSpPr>
        <p:sp>
          <p:nvSpPr>
            <p:cNvPr id="7" name="Rounded Rectangle 6"/>
            <p:cNvSpPr/>
            <p:nvPr/>
          </p:nvSpPr>
          <p:spPr>
            <a:xfrm>
              <a:off x="1022657" y="2353001"/>
              <a:ext cx="2076995" cy="664635"/>
            </a:xfrm>
            <a:prstGeom prst="roundRect">
              <a:avLst/>
            </a:prstGeom>
            <a:solidFill>
              <a:srgbClr val="9ED5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449448" y="2423708"/>
              <a:ext cx="115929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</a:t>
              </a:r>
              <a:r>
                <a:rPr lang="en-US" sz="2800" dirty="0" err="1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</a:t>
              </a:r>
              <a:r>
                <a:rPr lang="en-US" sz="2800" dirty="0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</a:t>
              </a:r>
              <a:r>
                <a:rPr lang="en-US" sz="28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508388" y="1657289"/>
            <a:ext cx="2160325" cy="730268"/>
            <a:chOff x="1383349" y="1010740"/>
            <a:chExt cx="2160325" cy="730268"/>
          </a:xfrm>
        </p:grpSpPr>
        <p:sp>
          <p:nvSpPr>
            <p:cNvPr id="13" name="Rounded Rectangle 12"/>
            <p:cNvSpPr/>
            <p:nvPr/>
          </p:nvSpPr>
          <p:spPr>
            <a:xfrm>
              <a:off x="1383349" y="1010740"/>
              <a:ext cx="2160325" cy="730268"/>
            </a:xfrm>
            <a:prstGeom prst="roundRect">
              <a:avLst/>
            </a:prstGeom>
            <a:solidFill>
              <a:srgbClr val="9ED5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901498" y="1068781"/>
              <a:ext cx="104387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</a:t>
              </a:r>
              <a:r>
                <a:rPr lang="en-US" sz="28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bé</a:t>
              </a:r>
              <a:endPara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234733" y="1657289"/>
            <a:ext cx="2246466" cy="716431"/>
            <a:chOff x="494872" y="3187793"/>
            <a:chExt cx="2100001" cy="643978"/>
          </a:xfrm>
        </p:grpSpPr>
        <p:sp>
          <p:nvSpPr>
            <p:cNvPr id="17" name="Rounded Rectangle 16"/>
            <p:cNvSpPr/>
            <p:nvPr/>
          </p:nvSpPr>
          <p:spPr>
            <a:xfrm>
              <a:off x="494872" y="3187793"/>
              <a:ext cx="2100001" cy="643978"/>
            </a:xfrm>
            <a:prstGeom prst="roundRect">
              <a:avLst/>
            </a:prstGeom>
            <a:solidFill>
              <a:srgbClr val="9ED5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983942" y="3248172"/>
              <a:ext cx="950343" cy="4703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</a:t>
              </a:r>
              <a:r>
                <a:rPr lang="en-US" sz="28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á</a:t>
              </a:r>
              <a:r>
                <a:rPr lang="en-US" sz="28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bé</a:t>
              </a:r>
              <a:endPara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828828" y="2981323"/>
            <a:ext cx="2090825" cy="684869"/>
            <a:chOff x="3867393" y="565892"/>
            <a:chExt cx="2097657" cy="758829"/>
          </a:xfrm>
        </p:grpSpPr>
        <p:sp>
          <p:nvSpPr>
            <p:cNvPr id="20" name="Rounded Rectangle 19"/>
            <p:cNvSpPr/>
            <p:nvPr/>
          </p:nvSpPr>
          <p:spPr>
            <a:xfrm>
              <a:off x="3867393" y="565892"/>
              <a:ext cx="2097657" cy="758829"/>
            </a:xfrm>
            <a:prstGeom prst="roundRect">
              <a:avLst/>
            </a:prstGeom>
            <a:solidFill>
              <a:srgbClr val="9ED5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362825" y="655444"/>
              <a:ext cx="1019947" cy="5797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</a:t>
              </a:r>
              <a:r>
                <a:rPr lang="en-US" sz="28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è</a:t>
              </a:r>
              <a:r>
                <a:rPr lang="en-US" sz="28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</a:t>
              </a:r>
              <a:endPara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4588551" y="2970645"/>
            <a:ext cx="2160325" cy="706227"/>
            <a:chOff x="3829987" y="656154"/>
            <a:chExt cx="2160325" cy="706227"/>
          </a:xfrm>
        </p:grpSpPr>
        <p:sp>
          <p:nvSpPr>
            <p:cNvPr id="23" name="Rounded Rectangle 22"/>
            <p:cNvSpPr/>
            <p:nvPr/>
          </p:nvSpPr>
          <p:spPr>
            <a:xfrm>
              <a:off x="3829987" y="656154"/>
              <a:ext cx="2160325" cy="706227"/>
            </a:xfrm>
            <a:prstGeom prst="roundRect">
              <a:avLst/>
            </a:prstGeom>
            <a:solidFill>
              <a:srgbClr val="9ED5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367372" y="747656"/>
              <a:ext cx="104387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</a:t>
              </a:r>
              <a:r>
                <a:rPr lang="en-US" sz="28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ế</a:t>
              </a:r>
              <a:r>
                <a:rPr lang="en-US" sz="28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bé</a:t>
              </a:r>
              <a:endPara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AA583944-2D57-4AFD-87AD-722A813303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476" y="621977"/>
            <a:ext cx="1073776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193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2073947" y="1724299"/>
            <a:ext cx="4736155" cy="1328620"/>
            <a:chOff x="3867393" y="565892"/>
            <a:chExt cx="2097657" cy="758829"/>
          </a:xfrm>
        </p:grpSpPr>
        <p:sp>
          <p:nvSpPr>
            <p:cNvPr id="9" name="Rounded Rectangle 8"/>
            <p:cNvSpPr/>
            <p:nvPr/>
          </p:nvSpPr>
          <p:spPr>
            <a:xfrm>
              <a:off x="3867393" y="565892"/>
              <a:ext cx="2097657" cy="758829"/>
            </a:xfrm>
            <a:prstGeom prst="roundRect">
              <a:avLst/>
            </a:prstGeom>
            <a:solidFill>
              <a:srgbClr val="9ED5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359017" y="744998"/>
              <a:ext cx="982747" cy="4043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</a:t>
              </a:r>
              <a:r>
                <a:rPr lang="en-US" sz="40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à</a:t>
              </a:r>
              <a:r>
                <a:rPr lang="en-US" sz="4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bế</a:t>
              </a:r>
              <a:r>
                <a:rPr lang="en-US" sz="4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bé</a:t>
              </a:r>
              <a:r>
                <a:rPr lang="en-US" sz="4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9C1002B3-C8C1-4103-86A6-F2151FA8FC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476" y="621977"/>
            <a:ext cx="1073776" cy="457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330" y="1854498"/>
            <a:ext cx="4524419" cy="132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984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103" y="674336"/>
            <a:ext cx="1512114" cy="479269"/>
          </a:xfrm>
          <a:prstGeom prst="rect">
            <a:avLst/>
          </a:prstGeom>
        </p:spPr>
      </p:pic>
      <p:pic>
        <p:nvPicPr>
          <p:cNvPr id="14" name="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374323" y="789280"/>
            <a:ext cx="3986784" cy="39867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103" y="674336"/>
            <a:ext cx="1512114" cy="479269"/>
          </a:xfrm>
          <a:prstGeom prst="rect">
            <a:avLst/>
          </a:prstGeom>
        </p:spPr>
      </p:pic>
      <p:pic>
        <p:nvPicPr>
          <p:cNvPr id="2" name="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402032" y="796636"/>
            <a:ext cx="3986784" cy="3986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630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1617</TotalTime>
  <Words>135</Words>
  <Application>Microsoft Office PowerPoint</Application>
  <PresentationFormat>On-screen Show (16:9)</PresentationFormat>
  <Paragraphs>32</Paragraphs>
  <Slides>19</Slides>
  <Notes>17</Notes>
  <HiddenSlides>0</HiddenSlides>
  <MMClips>11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Arial-Rounded</vt:lpstr>
      <vt:lpstr>Lato</vt:lpstr>
      <vt:lpstr>Quicksand Medium</vt:lpstr>
      <vt:lpstr>Simple Light</vt:lpstr>
      <vt:lpstr>BÀI 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</dc:title>
  <cp:lastModifiedBy>AES</cp:lastModifiedBy>
  <cp:revision>150</cp:revision>
  <dcterms:modified xsi:type="dcterms:W3CDTF">2020-07-30T12:45:07Z</dcterms:modified>
</cp:coreProperties>
</file>