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HP-087" pitchFamily="34" charset="0"/>
              </a:rPr>
              <a:t>CHĂM SÓC </a:t>
            </a:r>
            <a:r>
              <a:rPr lang="en-US" sz="4000" smtClean="0">
                <a:solidFill>
                  <a:srgbClr val="0000FF"/>
                </a:solidFill>
                <a:latin typeface="HP-087" pitchFamily="34" charset="0"/>
              </a:rPr>
              <a:t>GIÚP ĐỠ EM NHỎ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2139606" y="2438400"/>
            <a:ext cx="4864788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343" y="180890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56970"/>
          <a:stretch/>
        </p:blipFill>
        <p:spPr bwMode="auto">
          <a:xfrm>
            <a:off x="1094509" y="2362200"/>
            <a:ext cx="7555066" cy="27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 chị của em bé đang khóc, em sẽ làm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3041072" y="2286000"/>
            <a:ext cx="21474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Khởi động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Khám phá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Khám phá&amp;quot;&quot;/&gt;&lt;property id=&quot;20307&quot; value=&quot;267&quot;/&gt;&lt;/object&gt;&lt;object type=&quot;3&quot; unique_id=&quot;10008&quot;&gt;&lt;property id=&quot;20148&quot; value=&quot;5&quot;/&gt;&lt;property id=&quot;20300&quot; value=&quot;Slide 5 - &amp;quot;Luyện tập&amp;quot;&quot;/&gt;&lt;property id=&quot;20307&quot; value=&quot;265&quot;/&gt;&lt;/object&gt;&lt;object type=&quot;3&quot; unique_id=&quot;10009&quot;&gt;&lt;property id=&quot;20148&quot; value=&quot;5&quot;/&gt;&lt;property id=&quot;20300&quot; value=&quot;Slide 6 - &amp;quot;Luyện tập&amp;quot;&quot;/&gt;&lt;property id=&quot;20307&quot; value=&quot;270&quot;/&gt;&lt;/object&gt;&lt;object type=&quot;3&quot; unique_id=&quot;10010&quot;&gt;&lt;property id=&quot;20148&quot; value=&quot;5&quot;/&gt;&lt;property id=&quot;20300&quot; value=&quot;Slide 7 - &amp;quot;Vận dụng&amp;quot;&quot;/&gt;&lt;property id=&quot;20307&quot; value=&quot;266&quot;/&gt;&lt;/object&gt;&lt;object type=&quot;3&quot; unique_id=&quot;10011&quot;&gt;&lt;property id=&quot;20148&quot; value=&quot;5&quot;/&gt;&lt;property id=&quot;20300&quot; value=&quot;Slide 8 - &amp;quot;Vận dụng&amp;quot;&quot;/&gt;&lt;property id=&quot;20307&quot; value=&quot;275&quot;/&gt;&lt;/object&gt;&lt;object type=&quot;3&quot; unique_id=&quot;10012&quot;&gt;&lt;property id=&quot;20148&quot; value=&quot;5&quot;/&gt;&lt;property id=&quot;20300&quot; value=&quot;Slide 9 - &amp;quot;Vận dụng&amp;quot;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184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</cp:lastModifiedBy>
  <cp:revision>19</cp:revision>
  <dcterms:created xsi:type="dcterms:W3CDTF">2006-08-16T00:00:00Z</dcterms:created>
  <dcterms:modified xsi:type="dcterms:W3CDTF">2020-11-03T14:28:35Z</dcterms:modified>
</cp:coreProperties>
</file>