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3" r:id="rId3"/>
    <p:sldId id="264" r:id="rId4"/>
    <p:sldId id="265" r:id="rId5"/>
    <p:sldId id="266" r:id="rId6"/>
    <p:sldId id="267" r:id="rId7"/>
    <p:sldId id="261" r:id="rId8"/>
    <p:sldId id="272" r:id="rId9"/>
    <p:sldId id="269" r:id="rId10"/>
    <p:sldId id="270" r:id="rId11"/>
    <p:sldId id="271" r:id="rId12"/>
    <p:sldId id="260" r:id="rId13"/>
    <p:sldId id="273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40A9"/>
    <a:srgbClr val="CCFF99"/>
    <a:srgbClr val="66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78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FEA53-B26F-4FA0-AF28-2BEA596108C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23596-1287-44FA-B2EF-7C0AAD558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9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2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5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7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3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0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5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9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6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7A8A-E88A-4CF8-936B-3C762CF708E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1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12" Type="http://schemas.openxmlformats.org/officeDocument/2006/relationships/image" Target="../media/image3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ga%20tieu%20jhoc\New%20Folder\co%20lieeeeeeeeeen\20.%20Bai%20Ngoi%20Ca%20Que%20Huong%20-%20Phi%20Nhung.mp3" TargetMode="External"/><Relationship Id="rId6" Type="http://schemas.openxmlformats.org/officeDocument/2006/relationships/image" Target="../media/image24.gif"/><Relationship Id="rId11" Type="http://schemas.openxmlformats.org/officeDocument/2006/relationships/image" Target="../media/image29.png"/><Relationship Id="rId5" Type="http://schemas.openxmlformats.org/officeDocument/2006/relationships/image" Target="../media/image23.gif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gif"/><Relationship Id="rId1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ackground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7" descr="Denim"/>
          <p:cNvSpPr>
            <a:spLocks noChangeArrowheads="1" noChangeShapeType="1" noTextEdit="1"/>
          </p:cNvSpPr>
          <p:nvPr/>
        </p:nvSpPr>
        <p:spPr bwMode="auto">
          <a:xfrm flipH="1" flipV="1">
            <a:off x="9333310" y="4462464"/>
            <a:ext cx="188119" cy="70247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5400" kern="10" spc="-54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.VnFree" panose="020B7200000000000000" pitchFamily="34" charset="0"/>
              </a:rPr>
              <a:t>!!!!!!!!!!!!!</a:t>
            </a:r>
          </a:p>
        </p:txBody>
      </p:sp>
      <p:pic>
        <p:nvPicPr>
          <p:cNvPr id="3076" name="Picture 8" descr="Copy (2) of !c_lit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" y="22151"/>
            <a:ext cx="4502936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Copy (2) of !c_lit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05" y="-6259"/>
            <a:ext cx="462819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0862" y="3607595"/>
            <a:ext cx="1100138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07595"/>
            <a:ext cx="1114425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" y="1465283"/>
            <a:ext cx="914400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35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r>
              <a:rPr lang="en-US" altLang="zh-CN" sz="1035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ay  </a:t>
            </a:r>
            <a:r>
              <a:rPr lang="en-US" altLang="zh-CN" sz="1035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ây</a:t>
            </a:r>
            <a:endParaRPr lang="zh-CN" altLang="en-US" sz="1035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文本框 13">
            <a:extLst>
              <a:ext uri="{FF2B5EF4-FFF2-40B4-BE49-F238E27FC236}">
                <a16:creationId xmlns=""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636575" y="3983132"/>
            <a:ext cx="79443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spc="22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2100" b="1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b="1" spc="22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2100" b="1" spc="225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2100" b="1" spc="225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Đỗ Thị Phương Thảo</a:t>
            </a:r>
            <a:endParaRPr lang="zh-CN" altLang="en-US" sz="2100" b="1" spc="225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4">
            <a:extLst>
              <a:ext uri="{FF2B5EF4-FFF2-40B4-BE49-F238E27FC236}">
                <a16:creationId xmlns=""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4" r="16079" b="94184"/>
          <a:stretch/>
        </p:blipFill>
        <p:spPr>
          <a:xfrm>
            <a:off x="1514303" y="1391409"/>
            <a:ext cx="6188924" cy="34435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=""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4" r="16079" b="94184"/>
          <a:stretch/>
        </p:blipFill>
        <p:spPr>
          <a:xfrm flipH="1">
            <a:off x="1434402" y="3149661"/>
            <a:ext cx="6188924" cy="34435"/>
          </a:xfrm>
          <a:prstGeom prst="rect">
            <a:avLst/>
          </a:prstGeom>
        </p:spPr>
      </p:pic>
      <p:sp>
        <p:nvSpPr>
          <p:cNvPr id="13" name="矩形 7">
            <a:extLst>
              <a:ext uri="{FF2B5EF4-FFF2-40B4-BE49-F238E27FC236}">
                <a16:creationId xmlns=""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-62630" y="585341"/>
            <a:ext cx="914399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950" b="1" dirty="0" err="1">
                <a:solidFill>
                  <a:srgbClr val="00206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950" b="1" dirty="0">
                <a:solidFill>
                  <a:srgbClr val="00206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38</a:t>
            </a:r>
            <a:endParaRPr lang="zh-CN" altLang="en-US" sz="4950" b="1" dirty="0">
              <a:solidFill>
                <a:srgbClr val="002060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5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4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1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65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9" grpId="0"/>
      <p:bldP spid="1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s://f30-zpg.zdn.vn/8770717328142433907/fc7022fdab4e57100e5f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8"/>
          <a:stretch/>
        </p:blipFill>
        <p:spPr bwMode="auto">
          <a:xfrm>
            <a:off x="531628" y="0"/>
            <a:ext cx="8272129" cy="38277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66" y="3495463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/>
              </a:rPr>
              <a:t>	</a:t>
            </a:r>
            <a:r>
              <a:rPr lang="en-US" sz="3200" dirty="0" err="1">
                <a:latin typeface="Arial-Rounded"/>
              </a:rPr>
              <a:t>Nai</a:t>
            </a:r>
            <a:r>
              <a:rPr lang="en-US" sz="3200" dirty="0">
                <a:latin typeface="Arial-Rounded"/>
              </a:rPr>
              <a:t> con </a:t>
            </a:r>
            <a:r>
              <a:rPr lang="en-US" sz="3200" dirty="0" err="1">
                <a:latin typeface="Arial-Rounded"/>
              </a:rPr>
              <a:t>nhìn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thấy</a:t>
            </a:r>
            <a:r>
              <a:rPr lang="en-US" sz="3200" dirty="0">
                <a:latin typeface="Arial-Rounded"/>
              </a:rPr>
              <a:t> con </a:t>
            </a:r>
            <a:r>
              <a:rPr lang="en-US" sz="3200" dirty="0" err="1">
                <a:latin typeface="Arial-Rounded"/>
              </a:rPr>
              <a:t>gì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bé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nhỏ</a:t>
            </a:r>
            <a:r>
              <a:rPr lang="en-US" sz="3200" dirty="0">
                <a:latin typeface="Arial-Rounded"/>
              </a:rPr>
              <a:t>, </a:t>
            </a:r>
            <a:r>
              <a:rPr lang="en-US" sz="3200" dirty="0" err="1">
                <a:latin typeface="Arial-Rounded"/>
              </a:rPr>
              <a:t>thân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đầy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gai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nhọn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trên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bãi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cỏ</a:t>
            </a:r>
            <a:r>
              <a:rPr lang="en-US" sz="3200" dirty="0">
                <a:latin typeface="Arial-Rounded"/>
              </a:rPr>
              <a:t>. </a:t>
            </a:r>
            <a:r>
              <a:rPr lang="en-US" sz="3200" dirty="0" err="1">
                <a:latin typeface="Arial-Rounded"/>
              </a:rPr>
              <a:t>Nó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chạy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về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nhà</a:t>
            </a:r>
            <a:r>
              <a:rPr lang="en-US" sz="3200" dirty="0">
                <a:latin typeface="Arial-Rounded"/>
              </a:rPr>
              <a:t>, </a:t>
            </a:r>
            <a:r>
              <a:rPr lang="en-US" sz="3200" dirty="0" err="1">
                <a:latin typeface="Arial-Rounded"/>
              </a:rPr>
              <a:t>hổn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hển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kể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cho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mẹ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nghe</a:t>
            </a:r>
            <a:r>
              <a:rPr lang="en-US" sz="3200" dirty="0">
                <a:latin typeface="Arial-Rounded"/>
              </a:rPr>
              <a:t>. </a:t>
            </a:r>
            <a:r>
              <a:rPr lang="en-US" sz="3200" dirty="0" err="1">
                <a:latin typeface="Arial-Rounded"/>
              </a:rPr>
              <a:t>Nai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mẹ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tủm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tỉm</a:t>
            </a:r>
            <a:r>
              <a:rPr lang="en-US" sz="3200" dirty="0">
                <a:latin typeface="Arial-Rounded"/>
              </a:rPr>
              <a:t>: “</a:t>
            </a:r>
            <a:r>
              <a:rPr lang="en-US" sz="3200" dirty="0" err="1">
                <a:latin typeface="Arial-Rounded"/>
              </a:rPr>
              <a:t>Bạn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nhím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đấy</a:t>
            </a:r>
            <a:r>
              <a:rPr lang="en-US" sz="3200" dirty="0">
                <a:latin typeface="Arial-Rounded"/>
              </a:rPr>
              <a:t>, con ạ.” </a:t>
            </a:r>
          </a:p>
        </p:txBody>
      </p:sp>
      <p:pic>
        <p:nvPicPr>
          <p:cNvPr id="4" name="audio - nai con..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88334" y="1751155"/>
            <a:ext cx="609600" cy="609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095394" y="3962032"/>
            <a:ext cx="253385" cy="1051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196544" y="4934970"/>
            <a:ext cx="253385" cy="1051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550372" y="4007745"/>
            <a:ext cx="253385" cy="1051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38233" y="4466901"/>
            <a:ext cx="279661" cy="52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164726" y="4456387"/>
            <a:ext cx="253385" cy="1051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893146" y="4002488"/>
            <a:ext cx="253385" cy="10514"/>
          </a:xfrm>
          <a:prstGeom prst="line">
            <a:avLst/>
          </a:prstGeom>
          <a:ln w="38100">
            <a:solidFill>
              <a:srgbClr val="DE40A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626446" y="3951518"/>
            <a:ext cx="253385" cy="10514"/>
          </a:xfrm>
          <a:prstGeom prst="line">
            <a:avLst/>
          </a:prstGeom>
          <a:ln w="38100">
            <a:solidFill>
              <a:srgbClr val="DE40A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173676" y="4945484"/>
            <a:ext cx="253385" cy="10514"/>
          </a:xfrm>
          <a:prstGeom prst="line">
            <a:avLst/>
          </a:prstGeom>
          <a:ln w="38100">
            <a:solidFill>
              <a:srgbClr val="DE40A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92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3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22-zpg.zdn.vn/8459714368848359333/1eb1443acd8931d76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0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22-zpg.zdn.vn/8459714368848359333/1eb1443acd8931d7689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6" b="84474"/>
          <a:stretch/>
        </p:blipFill>
        <p:spPr bwMode="auto">
          <a:xfrm>
            <a:off x="3503538" y="463402"/>
            <a:ext cx="1802109" cy="495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194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14">
            <a:extLst>
              <a:ext uri="{FF2B5EF4-FFF2-40B4-BE49-F238E27FC236}">
                <a16:creationId xmlns=""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211425" y="665575"/>
            <a:ext cx="656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b="1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b="1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b="1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b="1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b="1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r>
              <a:rPr lang="en-US" sz="3600" b="1" dirty="0">
                <a:solidFill>
                  <a:srgbClr val="FF0000"/>
                </a:solidFill>
                <a:ea typeface="Arial-Rounded" panose="020B0500000000000000" pitchFamily="34" charset="-93"/>
                <a:cs typeface="Arial-Rounded" panose="020B0500000000000000" pitchFamily="34" charset="-93"/>
              </a:rPr>
              <a:t>, ay,  </a:t>
            </a:r>
            <a:r>
              <a:rPr lang="en-US" sz="3600" b="1" dirty="0" err="1">
                <a:solidFill>
                  <a:srgbClr val="FF0000"/>
                </a:solidFill>
                <a:ea typeface="Arial-Rounded" panose="020B0500000000000000" pitchFamily="34" charset="-93"/>
                <a:cs typeface="Arial-Rounded" panose="020B0500000000000000" pitchFamily="34" charset="-93"/>
              </a:rPr>
              <a:t>ây</a:t>
            </a:r>
            <a:endParaRPr lang="vi-VN" sz="3600" b="1" dirty="0">
              <a:solidFill>
                <a:srgbClr val="FF0000"/>
              </a:solidFill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16">
            <a:extLst>
              <a:ext uri="{FF2B5EF4-FFF2-40B4-BE49-F238E27FC236}">
                <a16:creationId xmlns=""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950411" y="4013480"/>
            <a:ext cx="796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" name="Picture 3" descr="ddedd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0" y="1152876"/>
            <a:ext cx="2184785" cy="206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dedd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82" y="1185333"/>
            <a:ext cx="2184785" cy="206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dedd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499" y="1152876"/>
            <a:ext cx="2184785" cy="206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1111462" y="3079276"/>
            <a:ext cx="1367170" cy="714703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ai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80265" y="3079248"/>
            <a:ext cx="1377400" cy="747188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ay</a:t>
            </a:r>
          </a:p>
        </p:txBody>
      </p:sp>
      <p:sp>
        <p:nvSpPr>
          <p:cNvPr id="15" name="Oval 14"/>
          <p:cNvSpPr/>
          <p:nvPr/>
        </p:nvSpPr>
        <p:spPr>
          <a:xfrm>
            <a:off x="6063924" y="2994445"/>
            <a:ext cx="1377400" cy="747188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ây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624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171450"/>
            <a:ext cx="8686800" cy="4800600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pic>
        <p:nvPicPr>
          <p:cNvPr id="22531" name="Picture 3" descr="z8298946wo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791200" cy="4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bd14516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1506"/>
            <a:ext cx="4502150" cy="6429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3wir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914650"/>
            <a:ext cx="1331913" cy="10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th3emi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898107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th3emi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429000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5730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048000" y="1143000"/>
            <a:ext cx="2895600" cy="2228850"/>
          </a:xfrm>
          <a:prstGeom prst="ellipse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1219200" y="2228850"/>
            <a:ext cx="19812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6096000" y="1828800"/>
            <a:ext cx="15240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40" name="Picture 12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001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02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573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289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430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0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574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1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717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2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716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4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5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343151"/>
            <a:ext cx="914400" cy="23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6" descr="dandelions_wave_hb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2" y="39159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Freeform 27"/>
          <p:cNvSpPr>
            <a:spLocks/>
          </p:cNvSpPr>
          <p:nvPr/>
        </p:nvSpPr>
        <p:spPr bwMode="auto">
          <a:xfrm flipH="1">
            <a:off x="2667000" y="3314700"/>
            <a:ext cx="4343400" cy="57150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92" name="20. Bai Ngoi Ca Que Huong - Phi Nhu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34340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Picture 29" descr="F9849DCFA90C473196ECD16214E7700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4057651"/>
            <a:ext cx="1371600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0" descr="dandelions_wave_hb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2588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31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0" name="WordArt 32" descr="48"/>
          <p:cNvSpPr>
            <a:spLocks noChangeArrowheads="1" noChangeShapeType="1" noTextEdit="1"/>
          </p:cNvSpPr>
          <p:nvPr/>
        </p:nvSpPr>
        <p:spPr bwMode="auto">
          <a:xfrm>
            <a:off x="685800" y="514350"/>
            <a:ext cx="7772400" cy="3200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Bµi häc ®Õn ®©y lµ kÕt thóc</a:t>
            </a:r>
          </a:p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c« m¹nh kháe</a:t>
            </a:r>
          </a:p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em thùc hiÖn  tèt bµi häc!</a:t>
            </a:r>
          </a:p>
        </p:txBody>
      </p:sp>
      <p:pic>
        <p:nvPicPr>
          <p:cNvPr id="22561" name="Picture 34" descr="2sblw13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71901"/>
            <a:ext cx="297180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5034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9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ackground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7" descr="Denim"/>
          <p:cNvSpPr>
            <a:spLocks noChangeArrowheads="1" noChangeShapeType="1" noTextEdit="1"/>
          </p:cNvSpPr>
          <p:nvPr/>
        </p:nvSpPr>
        <p:spPr bwMode="auto">
          <a:xfrm flipH="1" flipV="1">
            <a:off x="9333310" y="4462464"/>
            <a:ext cx="188119" cy="70247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5400" kern="10" spc="-54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.VnFree" panose="020B7200000000000000" pitchFamily="34" charset="0"/>
              </a:rPr>
              <a:t>!!!!!!!!!!!!!</a:t>
            </a:r>
          </a:p>
        </p:txBody>
      </p:sp>
      <p:pic>
        <p:nvPicPr>
          <p:cNvPr id="3076" name="Picture 8" descr="Copy (2) of !c_lit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" y="22151"/>
            <a:ext cx="4502936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Copy (2) of !c_lit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05" y="-6259"/>
            <a:ext cx="462819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0862" y="3607595"/>
            <a:ext cx="1100138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07595"/>
            <a:ext cx="1114425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13">
            <a:extLst>
              <a:ext uri="{FF2B5EF4-FFF2-40B4-BE49-F238E27FC236}">
                <a16:creationId xmlns=""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537180" y="2000803"/>
            <a:ext cx="79443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50" b="1" spc="225" dirty="0">
                <a:solidFill>
                  <a:srgbClr val="00206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 1</a:t>
            </a:r>
            <a:endParaRPr lang="zh-CN" altLang="en-US" sz="4050" b="1" spc="225" dirty="0">
              <a:solidFill>
                <a:srgbClr val="00206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4">
            <a:extLst>
              <a:ext uri="{FF2B5EF4-FFF2-40B4-BE49-F238E27FC236}">
                <a16:creationId xmlns=""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4" r="16079" b="94184"/>
          <a:stretch/>
        </p:blipFill>
        <p:spPr>
          <a:xfrm>
            <a:off x="1514303" y="1391409"/>
            <a:ext cx="6188924" cy="34435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=""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4" r="16079" b="94184"/>
          <a:stretch/>
        </p:blipFill>
        <p:spPr>
          <a:xfrm flipH="1">
            <a:off x="1434402" y="3149661"/>
            <a:ext cx="6188924" cy="3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4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67750" y="4461785"/>
            <a:ext cx="9141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+mj-lt"/>
              </a:rPr>
              <a:t>Hai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bạn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thi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nhảy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dây</a:t>
            </a:r>
            <a:r>
              <a:rPr lang="en-US" sz="4000" b="1" dirty="0">
                <a:latin typeface="+mj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3560" y="1899139"/>
            <a:ext cx="485336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13" dirty="0"/>
          </a:p>
        </p:txBody>
      </p:sp>
      <p:sp>
        <p:nvSpPr>
          <p:cNvPr id="11" name="TextBox 10"/>
          <p:cNvSpPr txBox="1"/>
          <p:nvPr/>
        </p:nvSpPr>
        <p:spPr>
          <a:xfrm>
            <a:off x="-170129" y="4461785"/>
            <a:ext cx="9141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+mj-lt"/>
              </a:rPr>
              <a:t>H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ai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bạn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thi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nh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ảy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d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ây</a:t>
            </a:r>
            <a:r>
              <a:rPr lang="en-US" sz="4000" b="1" dirty="0">
                <a:latin typeface="+mj-lt"/>
              </a:rPr>
              <a:t>.</a:t>
            </a:r>
          </a:p>
        </p:txBody>
      </p:sp>
      <p:pic>
        <p:nvPicPr>
          <p:cNvPr id="5" name="Picture 4" descr="https://f29-zpg.zdn.vn/2407533602462530736/11448cf33340cf1e965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3"/>
          <a:stretch/>
        </p:blipFill>
        <p:spPr bwMode="auto">
          <a:xfrm>
            <a:off x="818707" y="191386"/>
            <a:ext cx="7602279" cy="41545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111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329125" y="288484"/>
            <a:ext cx="1192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ay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6" name="Hình ảnh 10">
            <a:extLst>
              <a:ext uri="{FF2B5EF4-FFF2-40B4-BE49-F238E27FC236}">
                <a16:creationId xmlns=""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31448" y="0"/>
            <a:ext cx="1524101" cy="74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205615" y="49353"/>
            <a:ext cx="92850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95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884728" y="288484"/>
            <a:ext cx="1418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ây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937625" y="288485"/>
            <a:ext cx="1166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" y="3569627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/>
              <a:t>	</a:t>
            </a:r>
            <a:r>
              <a:rPr lang="en-US" sz="4500" dirty="0" err="1"/>
              <a:t>bài</a:t>
            </a:r>
            <a:r>
              <a:rPr lang="en-US" sz="4500" dirty="0"/>
              <a:t>	 </a:t>
            </a:r>
            <a:r>
              <a:rPr lang="en-US" sz="4500" dirty="0" err="1"/>
              <a:t>lái</a:t>
            </a:r>
            <a:r>
              <a:rPr lang="en-US" sz="4500" dirty="0"/>
              <a:t>		 </a:t>
            </a:r>
            <a:r>
              <a:rPr lang="en-US" sz="4500" dirty="0" err="1"/>
              <a:t>nảy</a:t>
            </a:r>
            <a:r>
              <a:rPr lang="en-US" sz="4500" dirty="0"/>
              <a:t> 	  </a:t>
            </a:r>
            <a:r>
              <a:rPr lang="en-US" sz="4500" dirty="0" err="1"/>
              <a:t>tay</a:t>
            </a:r>
            <a:r>
              <a:rPr lang="en-US" sz="4500" dirty="0"/>
              <a:t>	  </a:t>
            </a:r>
            <a:r>
              <a:rPr lang="en-US" sz="4500" dirty="0" err="1"/>
              <a:t>đậy</a:t>
            </a:r>
            <a:r>
              <a:rPr lang="en-US" sz="4500" dirty="0"/>
              <a:t>	    </a:t>
            </a:r>
            <a:r>
              <a:rPr lang="en-US" sz="4500" dirty="0" err="1"/>
              <a:t>lẫy</a:t>
            </a:r>
            <a:endParaRPr lang="en-US" sz="45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057131" y="4237678"/>
            <a:ext cx="37837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07528" y="4238475"/>
            <a:ext cx="37837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335354" y="4248126"/>
            <a:ext cx="37837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84728" y="4285526"/>
            <a:ext cx="37837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53856" y="4248127"/>
            <a:ext cx="37837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52067" y="4275139"/>
            <a:ext cx="37837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071075"/>
              </p:ext>
            </p:extLst>
          </p:nvPr>
        </p:nvGraphicFramePr>
        <p:xfrm>
          <a:off x="3428603" y="1710214"/>
          <a:ext cx="2787314" cy="152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36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0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085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504803" y="1594052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endParaRPr lang="vi-VN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8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169100" y="2347242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9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874348" y="1581994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22938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9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f29-zpg.zdn.vn/4387184622081056054/cebaa0051fb6e3e8baa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" b="26101"/>
          <a:stretch/>
        </p:blipFill>
        <p:spPr bwMode="auto">
          <a:xfrm>
            <a:off x="180125" y="658610"/>
            <a:ext cx="8867905" cy="209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104830" y="3654511"/>
            <a:ext cx="3783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43852" y="3693136"/>
            <a:ext cx="3783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90643" y="3693136"/>
            <a:ext cx="3783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154321" y="3677371"/>
            <a:ext cx="3783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181" y="3018032"/>
            <a:ext cx="2603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Rounded"/>
              </a:rPr>
              <a:t>chùm</a:t>
            </a:r>
            <a:r>
              <a:rPr lang="en-US" sz="4000" b="1" dirty="0">
                <a:latin typeface="Arial-Rounded"/>
              </a:rPr>
              <a:t> </a:t>
            </a:r>
            <a:r>
              <a:rPr lang="en-US" sz="4000" b="1" dirty="0" err="1">
                <a:latin typeface="Arial-Rounded"/>
              </a:rPr>
              <a:t>vải</a:t>
            </a:r>
            <a:endParaRPr lang="en-US" sz="4000" b="1" dirty="0">
              <a:latin typeface="Arial-Rounde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68035" y="3021671"/>
            <a:ext cx="259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Rounded"/>
              </a:rPr>
              <a:t>máy</a:t>
            </a:r>
            <a:r>
              <a:rPr lang="en-US" sz="4000" b="1" dirty="0">
                <a:latin typeface="Arial-Rounded"/>
              </a:rPr>
              <a:t> </a:t>
            </a:r>
            <a:r>
              <a:rPr lang="en-US" sz="4000" b="1" dirty="0" err="1">
                <a:latin typeface="Arial-Rounded"/>
              </a:rPr>
              <a:t>cày</a:t>
            </a:r>
            <a:endParaRPr lang="en-US" sz="4000" b="1" dirty="0">
              <a:latin typeface="Arial-Rounde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2186" y="2985250"/>
            <a:ext cx="2807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+mj-lt"/>
              </a:rPr>
              <a:t>đám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mây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001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26-zpg.zdn.vn/8071333869786197065/098fd30c6cbf90e1c9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5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23-zpg.zdn.vn/8944353776227409670/fa3cdfba60099c57c5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" r="12373"/>
          <a:stretch/>
        </p:blipFill>
        <p:spPr bwMode="auto">
          <a:xfrm>
            <a:off x="819806" y="346842"/>
            <a:ext cx="7577959" cy="367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16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V1 - KH - Bài 38\chữ ai viết thườ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18" y="1500287"/>
            <a:ext cx="41148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TV1 - KH - Bài 38\chữ ay viết thườ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56" y="1524099"/>
            <a:ext cx="30575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TV1 - KH - Bài 38\chữ ây viết thườ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87" y="1350646"/>
            <a:ext cx="4152366" cy="379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f23-zpg.zdn.vn/8944353776227409670/fa3cdfba60099c57c518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27034" r="43408" b="38599"/>
          <a:stretch/>
        </p:blipFill>
        <p:spPr bwMode="auto">
          <a:xfrm>
            <a:off x="1931542" y="30760"/>
            <a:ext cx="6246685" cy="15720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223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ackground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7" descr="Denim"/>
          <p:cNvSpPr>
            <a:spLocks noChangeArrowheads="1" noChangeShapeType="1" noTextEdit="1"/>
          </p:cNvSpPr>
          <p:nvPr/>
        </p:nvSpPr>
        <p:spPr bwMode="auto">
          <a:xfrm flipH="1" flipV="1">
            <a:off x="9333310" y="4462464"/>
            <a:ext cx="188119" cy="70247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5400" kern="10" spc="-54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.VnFree" panose="020B7200000000000000" pitchFamily="34" charset="0"/>
              </a:rPr>
              <a:t>!!!!!!!!!!!!!</a:t>
            </a:r>
          </a:p>
        </p:txBody>
      </p:sp>
      <p:pic>
        <p:nvPicPr>
          <p:cNvPr id="3076" name="Picture 8" descr="Copy (2) of !c_lit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" y="22151"/>
            <a:ext cx="4502936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Copy (2) of !c_lit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05" y="-6259"/>
            <a:ext cx="462819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0862" y="3607595"/>
            <a:ext cx="1100138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07595"/>
            <a:ext cx="1114425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13">
            <a:extLst>
              <a:ext uri="{FF2B5EF4-FFF2-40B4-BE49-F238E27FC236}">
                <a16:creationId xmlns=""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537180" y="2000803"/>
            <a:ext cx="79443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50" b="1" spc="225" dirty="0">
                <a:solidFill>
                  <a:srgbClr val="00206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 2</a:t>
            </a:r>
            <a:endParaRPr lang="zh-CN" altLang="en-US" sz="4050" b="1" spc="225" dirty="0">
              <a:solidFill>
                <a:srgbClr val="00206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4">
            <a:extLst>
              <a:ext uri="{FF2B5EF4-FFF2-40B4-BE49-F238E27FC236}">
                <a16:creationId xmlns=""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4" r="16079" b="94184"/>
          <a:stretch/>
        </p:blipFill>
        <p:spPr>
          <a:xfrm>
            <a:off x="1514303" y="1391409"/>
            <a:ext cx="6188924" cy="34435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=""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4" r="16079" b="94184"/>
          <a:stretch/>
        </p:blipFill>
        <p:spPr>
          <a:xfrm flipH="1">
            <a:off x="1434402" y="3149661"/>
            <a:ext cx="6188924" cy="3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4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63&quot;/&gt;&lt;/object&gt;&lt;object type=&quot;3&quot; unique_id=&quot;10006&quot;&gt;&lt;property id=&quot;20148&quot; value=&quot;5&quot;/&gt;&lt;property id=&quot;20300&quot; value=&quot;Slide 3&quot;/&gt;&lt;property id=&quot;20307&quot; value=&quot;264&quot;/&gt;&lt;/object&gt;&lt;object type=&quot;3&quot; unique_id=&quot;10007&quot;&gt;&lt;property id=&quot;20148&quot; value=&quot;5&quot;/&gt;&lt;property id=&quot;20300&quot; value=&quot;Slide 4&quot;/&gt;&lt;property id=&quot;20307&quot; value=&quot;265&quot;/&gt;&lt;/object&gt;&lt;object type=&quot;3&quot; unique_id=&quot;10008&quot;&gt;&lt;property id=&quot;20148&quot; value=&quot;5&quot;/&gt;&lt;property id=&quot;20300&quot; value=&quot;Slide 5&quot;/&gt;&lt;property id=&quot;20307&quot; value=&quot;266&quot;/&gt;&lt;/object&gt;&lt;object type=&quot;3&quot; unique_id=&quot;10009&quot;&gt;&lt;property id=&quot;20148&quot; value=&quot;5&quot;/&gt;&lt;property id=&quot;20300&quot; value=&quot;Slide 6&quot;/&gt;&lt;property id=&quot;20307&quot; value=&quot;267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1&quot;&gt;&lt;property id=&quot;20148&quot; value=&quot;5&quot;/&gt;&lt;property id=&quot;20300&quot; value=&quot;Slide 8&quot;/&gt;&lt;property id=&quot;20307&quot; value=&quot;272&quot;/&gt;&lt;/object&gt;&lt;object type=&quot;3&quot; unique_id=&quot;10012&quot;&gt;&lt;property id=&quot;20148&quot; value=&quot;5&quot;/&gt;&lt;property id=&quot;20300&quot; value=&quot;Slide 9&quot;/&gt;&lt;property id=&quot;20307&quot; value=&quot;269&quot;/&gt;&lt;/object&gt;&lt;object type=&quot;3&quot; unique_id=&quot;10013&quot;&gt;&lt;property id=&quot;20148&quot; value=&quot;5&quot;/&gt;&lt;property id=&quot;20300&quot; value=&quot;Slide 10&quot;/&gt;&lt;property id=&quot;20307&quot; value=&quot;270&quot;/&gt;&lt;/object&gt;&lt;object type=&quot;3&quot; unique_id=&quot;10014&quot;&gt;&lt;property id=&quot;20148&quot; value=&quot;5&quot;/&gt;&lt;property id=&quot;20300&quot; value=&quot;Slide 11&quot;/&gt;&lt;property id=&quot;20307&quot; value=&quot;271&quot;/&gt;&lt;/object&gt;&lt;object type=&quot;3&quot; unique_id=&quot;10015&quot;&gt;&lt;property id=&quot;20148&quot; value=&quot;5&quot;/&gt;&lt;property id=&quot;20300&quot; value=&quot;Slide 12&quot;/&gt;&lt;property id=&quot;20307&quot; value=&quot;260&quot;/&gt;&lt;/object&gt;&lt;object type=&quot;3&quot; unique_id=&quot;10016&quot;&gt;&lt;property id=&quot;20148&quot; value=&quot;5&quot;/&gt;&lt;property id=&quot;20300&quot; value=&quot;Slide 13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89</Words>
  <Application>Microsoft Office PowerPoint</Application>
  <PresentationFormat>On-screen Show (16:9)</PresentationFormat>
  <Paragraphs>29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ThaoThao</dc:creator>
  <cp:lastModifiedBy>A</cp:lastModifiedBy>
  <cp:revision>20</cp:revision>
  <dcterms:created xsi:type="dcterms:W3CDTF">2020-08-19T13:17:51Z</dcterms:created>
  <dcterms:modified xsi:type="dcterms:W3CDTF">2020-11-03T15:02:26Z</dcterms:modified>
</cp:coreProperties>
</file>