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1893" y="2027820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576" y="2862973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172" y="2865059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5474" y="2876049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762" y="3690150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36936" y="3677982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xmlns="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5&quot;/&gt;&lt;/object&gt;&lt;object type=&quot;3&quot; unique_id=&quot;10005&quot;&gt;&lt;property id=&quot;20148&quot; value=&quot;5&quot;/&gt;&lt;property id=&quot;20300&quot; value=&quot;Slide 2&quot;/&gt;&lt;property id=&quot;20307&quot; value=&quot;306&quot;/&gt;&lt;/object&gt;&lt;object type=&quot;3&quot; unique_id=&quot;10006&quot;&gt;&lt;property id=&quot;20148&quot; value=&quot;5&quot;/&gt;&lt;property id=&quot;20300&quot; value=&quot;Slide 3&quot;/&gt;&lt;property id=&quot;20307&quot; value=&quot;297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309&quot;/&gt;&lt;/object&gt;&lt;object type=&quot;3&quot; unique_id=&quot;10010&quot;&gt;&lt;property id=&quot;20148&quot; value=&quot;5&quot;/&gt;&lt;property id=&quot;20300&quot; value=&quot;Slide 7&quot;/&gt;&lt;property id=&quot;20307&quot; value=&quot;293&quot;/&gt;&lt;/object&gt;&lt;object type=&quot;3&quot; unique_id=&quot;10011&quot;&gt;&lt;property id=&quot;20148&quot; value=&quot;5&quot;/&gt;&lt;property id=&quot;20300&quot; value=&quot;Slide 8&quot;/&gt;&lt;property id=&quot;20307&quot; value=&quot;294&quot;/&gt;&lt;/object&gt;&lt;object type=&quot;3&quot; unique_id=&quot;10012&quot;&gt;&lt;property id=&quot;20148&quot; value=&quot;5&quot;/&gt;&lt;property id=&quot;20300&quot; value=&quot;Slide 9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91&quot;/&gt;&lt;/object&gt;&lt;object type=&quot;3&quot; unique_id=&quot;10014&quot;&gt;&lt;property id=&quot;20148&quot; value=&quot;5&quot;/&gt;&lt;property id=&quot;20300&quot; value=&quot;Slide 11&quot;/&gt;&lt;property id=&quot;20307&quot; value=&quot;292&quot;/&gt;&lt;/object&gt;&lt;object type=&quot;3&quot; unique_id=&quot;10015&quot;&gt;&lt;property id=&quot;20148&quot; value=&quot;5&quot;/&gt;&lt;property id=&quot;20300&quot; value=&quot;Slide 12&quot;/&gt;&lt;property id=&quot;20307&quot; value=&quot;308&quot;/&gt;&lt;/object&gt;&lt;object type=&quot;3&quot; unique_id=&quot;10016&quot;&gt;&lt;property id=&quot;20148&quot; value=&quot;5&quot;/&gt;&lt;property id=&quot;20300&quot; value=&quot;Slide 13&quot;/&gt;&lt;property id=&quot;20307&quot; value=&quot;280&quot;/&gt;&lt;/object&gt;&lt;object type=&quot;3&quot; unique_id=&quot;10017&quot;&gt;&lt;property id=&quot;20148&quot; value=&quot;5&quot;/&gt;&lt;property id=&quot;20300&quot; value=&quot;Slide 14&quot;/&gt;&lt;property id=&quot;20307&quot; value=&quot;312&quot;/&gt;&lt;/object&gt;&lt;object type=&quot;3&quot; unique_id=&quot;10018&quot;&gt;&lt;property id=&quot;20148&quot; value=&quot;5&quot;/&gt;&lt;property id=&quot;20300&quot; value=&quot;Slide 15&quot;/&gt;&lt;property id=&quot;20307&quot; value=&quot;313&quot;/&gt;&lt;/object&gt;&lt;object type=&quot;3&quot; unique_id=&quot;10019&quot;&gt;&lt;property id=&quot;20148&quot; value=&quot;5&quot;/&gt;&lt;property id=&quot;20300&quot; value=&quot;Slide 16&quot;/&gt;&lt;property id=&quot;20307&quot; value=&quot;307&quot;/&gt;&lt;/object&gt;&lt;object type=&quot;3&quot; unique_id=&quot;10020&quot;&gt;&lt;property id=&quot;20148&quot; value=&quot;5&quot;/&gt;&lt;property id=&quot;20300&quot; value=&quot;Slide 17&quot;/&gt;&lt;property id=&quot;20307&quot; value=&quot;261&quot;/&gt;&lt;/object&gt;&lt;object type=&quot;3&quot; unique_id=&quot;10021&quot;&gt;&lt;property id=&quot;20148&quot; value=&quot;5&quot;/&gt;&lt;property id=&quot;20300&quot; value=&quot;Slide 18&quot;/&gt;&lt;property id=&quot;20307&quot; value=&quot;262&quot;/&gt;&lt;/object&gt;&lt;object type=&quot;3&quot; unique_id=&quot;10022&quot;&gt;&lt;property id=&quot;20148&quot; value=&quot;5&quot;/&gt;&lt;property id=&quot;20300&quot; value=&quot;Slide 19&quot;/&gt;&lt;property id=&quot;20307&quot; value=&quot;283&quot;/&gt;&lt;/object&gt;&lt;object type=&quot;3&quot; unique_id=&quot;10023&quot;&gt;&lt;property id=&quot;20148&quot; value=&quot;5&quot;/&gt;&lt;property id=&quot;20300&quot; value=&quot;Slide 20&quot;/&gt;&lt;property id=&quot;20307&quot; value=&quot;285&quot;/&gt;&lt;/object&gt;&lt;object type=&quot;3&quot; unique_id=&quot;10024&quot;&gt;&lt;property id=&quot;20148&quot; value=&quot;5&quot;/&gt;&lt;property id=&quot;20300&quot; value=&quot;Slide 21&quot;/&gt;&lt;property id=&quot;20307&quot; value=&quot;282&quot;/&gt;&lt;/object&gt;&lt;object type=&quot;3&quot; unique_id=&quot;10025&quot;&gt;&lt;property id=&quot;20148&quot; value=&quot;5&quot;/&gt;&lt;property id=&quot;20300&quot; value=&quot;Slide 22&quot;/&gt;&lt;property id=&quot;20307&quot; value=&quot;288&quot;/&gt;&lt;/object&gt;&lt;object type=&quot;3&quot; unique_id=&quot;10026&quot;&gt;&lt;property id=&quot;20148&quot; value=&quot;5&quot;/&gt;&lt;property id=&quot;20300&quot; value=&quot;Slide 23&quot;/&gt;&lt;property id=&quot;20307&quot; value=&quot;289&quot;/&gt;&lt;/object&gt;&lt;object type=&quot;3&quot; unique_id=&quot;10027&quot;&gt;&lt;property id=&quot;20148&quot; value=&quot;5&quot;/&gt;&lt;property id=&quot;20300&quot; value=&quot;Slide 24&quot;/&gt;&lt;property id=&quot;20307&quot; value=&quot;299&quot;/&gt;&lt;/object&gt;&lt;object type=&quot;3&quot; unique_id=&quot;10028&quot;&gt;&lt;property id=&quot;20148&quot; value=&quot;5&quot;/&gt;&lt;property id=&quot;20300&quot; value=&quot;Slide 25&quot;/&gt;&lt;property id=&quot;20307&quot; value=&quot;300&quot;/&gt;&lt;/object&gt;&lt;object type=&quot;3&quot; unique_id=&quot;10029&quot;&gt;&lt;property id=&quot;20148&quot; value=&quot;5&quot;/&gt;&lt;property id=&quot;20300&quot; value=&quot;Slide 26&quot;/&gt;&lt;property id=&quot;20307&quot; value=&quot;301&quot;/&gt;&lt;/object&gt;&lt;object type=&quot;3&quot; unique_id=&quot;10030&quot;&gt;&lt;property id=&quot;20148&quot; value=&quot;5&quot;/&gt;&lt;property id=&quot;20300&quot; value=&quot;Slide 27&quot;/&gt;&lt;property id=&quot;20307&quot; value=&quot;302&quot;/&gt;&lt;/object&gt;&lt;object type=&quot;3&quot; unique_id=&quot;10031&quot;&gt;&lt;property id=&quot;20148&quot; value=&quot;5&quot;/&gt;&lt;property id=&quot;20300&quot; value=&quot;Slide 28&quot;/&gt;&lt;property id=&quot;20307&quot; value=&quot;311&quot;/&gt;&lt;/object&gt;&lt;object type=&quot;3&quot; unique_id=&quot;10032&quot;&gt;&lt;property id=&quot;20148&quot; value=&quot;5&quot;/&gt;&lt;property id=&quot;20300&quot; value=&quot;Slide 29&quot;/&gt;&lt;property id=&quot;20307&quot; value=&quot;2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295</Words>
  <Application>Microsoft Office PowerPoint</Application>
  <PresentationFormat>Custom</PresentationFormat>
  <Paragraphs>87</Paragraphs>
  <Slides>29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</cp:lastModifiedBy>
  <cp:revision>55</cp:revision>
  <dcterms:created xsi:type="dcterms:W3CDTF">2020-08-14T15:19:07Z</dcterms:created>
  <dcterms:modified xsi:type="dcterms:W3CDTF">2020-12-09T13:59:34Z</dcterms:modified>
</cp:coreProperties>
</file>