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3" r:id="rId2"/>
    <p:sldId id="274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4" r:id="rId11"/>
    <p:sldId id="266" r:id="rId12"/>
    <p:sldId id="275" r:id="rId13"/>
    <p:sldId id="267" r:id="rId14"/>
    <p:sldId id="268" r:id="rId15"/>
    <p:sldId id="270" r:id="rId16"/>
    <p:sldId id="277" r:id="rId17"/>
    <p:sldId id="276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2A8C-16F2-4C5A-92B3-95D3F3D55E76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BE462-6A6D-4BF5-A9E4-7C5C0DAFC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0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3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1970088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88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6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9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0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2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08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17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645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7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6A505-7B4F-4774-BA28-B528A78E5518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57690-1D47-4847-BB40-E0ED8D548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1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em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gif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gif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gif"/><Relationship Id="rId11" Type="http://schemas.openxmlformats.org/officeDocument/2006/relationships/image" Target="../media/image26.gif"/><Relationship Id="rId5" Type="http://schemas.openxmlformats.org/officeDocument/2006/relationships/image" Target="../media/image20.gif"/><Relationship Id="rId10" Type="http://schemas.openxmlformats.org/officeDocument/2006/relationships/image" Target="../media/image25.emf"/><Relationship Id="rId4" Type="http://schemas.openxmlformats.org/officeDocument/2006/relationships/image" Target="../media/image19.gif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76800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87892" y="18663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29" y="1296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37742" y="1806856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35702" y="1612664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WordArt 9"/>
          <p:cNvSpPr>
            <a:spLocks noChangeArrowheads="1" noChangeShapeType="1" noTextEdit="1"/>
          </p:cNvSpPr>
          <p:nvPr/>
        </p:nvSpPr>
        <p:spPr bwMode="auto">
          <a:xfrm>
            <a:off x="3033879" y="956445"/>
            <a:ext cx="6033920" cy="423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b="1" kern="1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</a:t>
            </a:r>
            <a:r>
              <a:rPr lang="vi-VN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GIA THỤY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2940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29: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Luyện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tập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chính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tả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0195049" y="518239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3180484" y="3214166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194798" y="1769959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2508957" y="290126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522971367"/>
      </p:ext>
    </p:extLst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6182" y="1658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5551" y="2643495"/>
            <a:ext cx="85300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7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ng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788" y="1464940"/>
            <a:ext cx="11971506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ngô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ngư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ngữ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ngõ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ngự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nghề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nghệ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159516" y="4675776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ngừ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123578" y="4516662"/>
            <a:ext cx="2966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nghệ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733" b="42457" l="4982" r="102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8" t="37143" r="89135" b="56953"/>
          <a:stretch/>
        </p:blipFill>
        <p:spPr>
          <a:xfrm>
            <a:off x="529600" y="-60849"/>
            <a:ext cx="703772" cy="9090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7" t="52549" r="65516" b="41765"/>
          <a:stretch/>
        </p:blipFill>
        <p:spPr>
          <a:xfrm rot="21247134">
            <a:off x="574576" y="4774768"/>
            <a:ext cx="2301313" cy="99608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1" t="52354" r="34391" b="41764"/>
          <a:stretch/>
        </p:blipFill>
        <p:spPr>
          <a:xfrm>
            <a:off x="6814623" y="4444535"/>
            <a:ext cx="2057405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6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4" y="1254855"/>
            <a:ext cx="1889545" cy="84330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4" y="2635799"/>
            <a:ext cx="1889545" cy="836623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889544" cy="8353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nghê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6" y="1407255"/>
            <a:ext cx="1789839" cy="834285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789838" cy="722156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ngo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6" y="4162460"/>
            <a:ext cx="1885633" cy="68296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t="70477" r="78239" b="22856"/>
          <a:stretch/>
        </p:blipFill>
        <p:spPr>
          <a:xfrm>
            <a:off x="68693" y="2241541"/>
            <a:ext cx="1477058" cy="123088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72191" r="25666" b="23048"/>
          <a:stretch/>
        </p:blipFill>
        <p:spPr>
          <a:xfrm>
            <a:off x="6837655" y="2788200"/>
            <a:ext cx="1365334" cy="87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948058" cy="2717074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98171" y="1760248"/>
            <a:ext cx="8660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8171" y="2683578"/>
            <a:ext cx="8856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5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20952" y="3684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82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261" y="97972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56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810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2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07008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3180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5029201" y="4953001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337" y="493500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10674719" y="5256453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484" y="67065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2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>
            <p:extLst/>
          </p:nvPr>
        </p:nvGraphicFramePr>
        <p:xfrm>
          <a:off x="0" y="0"/>
          <a:ext cx="1428750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28750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>
            <p:extLst/>
          </p:nvPr>
        </p:nvGraphicFramePr>
        <p:xfrm>
          <a:off x="10757262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2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4" descr="faegirlpin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00600"/>
            <a:ext cx="94446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3949942" y="161925"/>
            <a:ext cx="4572000" cy="14287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Trò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chơi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latin typeface="Tahoma"/>
              <a:ea typeface="Tahoma"/>
              <a:cs typeface="Tahoma"/>
            </a:endParaRPr>
          </a:p>
        </p:txBody>
      </p:sp>
      <p:sp>
        <p:nvSpPr>
          <p:cNvPr id="4" name="Flowchart: Punched Tape 3"/>
          <p:cNvSpPr/>
          <p:nvPr/>
        </p:nvSpPr>
        <p:spPr>
          <a:xfrm>
            <a:off x="472235" y="1382618"/>
            <a:ext cx="503484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1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c / k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Flowchart: Punched Tape 11"/>
          <p:cNvSpPr/>
          <p:nvPr/>
        </p:nvSpPr>
        <p:spPr>
          <a:xfrm>
            <a:off x="6435374" y="1174561"/>
            <a:ext cx="5034845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2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g /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Flowchart: Punched Tape 13"/>
          <p:cNvSpPr/>
          <p:nvPr/>
        </p:nvSpPr>
        <p:spPr>
          <a:xfrm>
            <a:off x="3079968" y="3963812"/>
            <a:ext cx="5383653" cy="2721002"/>
          </a:xfrm>
          <a:prstGeom prst="flowChartPunched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ĐỘI 3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4000" dirty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ng / </a:t>
            </a:r>
            <a:r>
              <a:rPr lang="en-US" sz="4000" dirty="0" err="1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ngh</a:t>
            </a:r>
            <a:r>
              <a:rPr lang="en-US" sz="4000" dirty="0" smtClean="0">
                <a:solidFill>
                  <a:srgbClr val="00B05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rgbClr val="00B05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24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47" b="15557" l="8592" r="144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62" t="10371" r="84839" b="83867"/>
          <a:stretch/>
        </p:blipFill>
        <p:spPr>
          <a:xfrm>
            <a:off x="434623" y="-245742"/>
            <a:ext cx="903111" cy="10196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c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k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140178" y="1353000"/>
            <a:ext cx="9897937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cô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cư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cò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cổ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cỡ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cọ</a:t>
            </a:r>
            <a:endParaRPr lang="en-US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ki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kế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kẻ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kỉ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kẽ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kệ</a:t>
            </a:r>
            <a:endParaRPr lang="en-US" sz="6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925" b="32323" l="23938" r="37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8" t="26392" r="61743" b="67531"/>
          <a:stretch/>
        </p:blipFill>
        <p:spPr>
          <a:xfrm rot="21246974">
            <a:off x="-472107" y="4147426"/>
            <a:ext cx="4048658" cy="223375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159516" y="4675776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cờ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96500" y="4664487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chữ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kí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834" b="34021" l="51865" r="749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5" t="25905" r="24848" b="65905"/>
          <a:stretch/>
        </p:blipFill>
        <p:spPr>
          <a:xfrm>
            <a:off x="6129184" y="4252105"/>
            <a:ext cx="3317357" cy="165867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2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118" b="50273" l="12056" r="164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2" t="45334" r="83415" b="49142"/>
          <a:stretch/>
        </p:blipFill>
        <p:spPr>
          <a:xfrm>
            <a:off x="0" y="2442755"/>
            <a:ext cx="1110343" cy="17888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5" y="26358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67" b="50152" l="70338" r="736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76" t="45525" r="25665" b="49904"/>
          <a:stretch/>
        </p:blipFill>
        <p:spPr>
          <a:xfrm>
            <a:off x="7197633" y="2235730"/>
            <a:ext cx="1175658" cy="17634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03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c.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Thực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hành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98171" y="1567543"/>
            <a:ext cx="8660675" cy="2651760"/>
          </a:xfrm>
          <a:prstGeom prst="roundRect">
            <a:avLst/>
          </a:prstGeom>
          <a:noFill/>
          <a:ln>
            <a:solidFill>
              <a:srgbClr val="FF66CC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16182" y="1658983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6181" y="2643495"/>
            <a:ext cx="8112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-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</a:t>
            </a:r>
            <a:r>
              <a:rPr lang="en-US" sz="5400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5400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05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vmwqpj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WordArt 3"/>
          <p:cNvSpPr>
            <a:spLocks noChangeArrowheads="1" noChangeShapeType="1" noTextEdit="1"/>
          </p:cNvSpPr>
          <p:nvPr/>
        </p:nvSpPr>
        <p:spPr bwMode="auto">
          <a:xfrm>
            <a:off x="3124200" y="152400"/>
            <a:ext cx="63246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NghØ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gi÷a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tiÕt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.VnTime" panose="020B7200000000000000" pitchFamily="34" charset="0"/>
            </a:endParaRPr>
          </a:p>
        </p:txBody>
      </p:sp>
      <p:pic>
        <p:nvPicPr>
          <p:cNvPr id="18436" name="Picture 4" descr="music_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6595" y="5189204"/>
            <a:ext cx="1050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music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6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music_8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038601" y="5257800"/>
            <a:ext cx="16875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7" descr="07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2" y="2471737"/>
            <a:ext cx="311467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4038600" y="4800600"/>
            <a:ext cx="4038600" cy="457200"/>
          </a:xfrm>
          <a:prstGeom prst="rect">
            <a:avLst/>
          </a:prstGeom>
          <a:solidFill>
            <a:srgbClr val="FF6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.VnTime" panose="020B7200000000000000" pitchFamily="34" charset="0"/>
            </a:endParaRPr>
          </a:p>
        </p:txBody>
      </p:sp>
      <p:sp>
        <p:nvSpPr>
          <p:cNvPr id="98313" name="WordArt 9"/>
          <p:cNvSpPr>
            <a:spLocks noChangeArrowheads="1" noChangeShapeType="1" noTextEdit="1"/>
          </p:cNvSpPr>
          <p:nvPr/>
        </p:nvSpPr>
        <p:spPr bwMode="auto">
          <a:xfrm>
            <a:off x="4572000" y="4800600"/>
            <a:ext cx="29718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 smtClean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Chư­¬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ng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</a:t>
            </a:r>
            <a:r>
              <a:rPr lang="en-US" kern="10" dirty="0" err="1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tr×nh</a:t>
            </a:r>
            <a:r>
              <a:rPr lang="en-US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8200"/>
                    </a:gs>
                    <a:gs pos="5000">
                      <a:srgbClr val="FF0000"/>
                    </a:gs>
                    <a:gs pos="17500">
                      <a:srgbClr val="BA0066"/>
                    </a:gs>
                    <a:gs pos="35001">
                      <a:srgbClr val="66008F"/>
                    </a:gs>
                    <a:gs pos="50000">
                      <a:srgbClr val="000082"/>
                    </a:gs>
                    <a:gs pos="64999">
                      <a:srgbClr val="66008F"/>
                    </a:gs>
                    <a:gs pos="82500">
                      <a:srgbClr val="BA0066"/>
                    </a:gs>
                    <a:gs pos="95000">
                      <a:srgbClr val="FF0000"/>
                    </a:gs>
                    <a:gs pos="100000">
                      <a:srgbClr val="FF8200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" panose="020B7200000000000000" pitchFamily="34" charset="0"/>
              </a:rPr>
              <a:t> ca nh¹c</a:t>
            </a:r>
          </a:p>
        </p:txBody>
      </p:sp>
      <p:pic>
        <p:nvPicPr>
          <p:cNvPr id="18442" name="Picture 10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36346" y="3960479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11" descr="slide0007_image136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57350" y="4016147"/>
            <a:ext cx="21145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12" descr="Picture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44540" y="6492335"/>
            <a:ext cx="40386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485899" y="-1"/>
            <a:ext cx="9144000" cy="6858001"/>
            <a:chOff x="0" y="0"/>
            <a:chExt cx="5760" cy="4320"/>
          </a:xfrm>
        </p:grpSpPr>
        <p:pic>
          <p:nvPicPr>
            <p:cNvPr id="18446" name="Picture 14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3577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5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 rot="-5400000">
              <a:off x="-2136" y="2136"/>
              <a:ext cx="4320" cy="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6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0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7" descr="BAR"/>
            <p:cNvPicPr preferRelativeResize="0"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0" y="4257"/>
              <a:ext cx="5760" cy="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Con-Chim-Vanh-Khuy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87206" y="35128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16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6938" y="66015"/>
            <a:ext cx="6333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Phân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biệt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g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gh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58906" y="1353000"/>
            <a:ext cx="11389659" cy="23819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ga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gõ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gỗ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gừ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</a:p>
          <a:p>
            <a:pPr algn="just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ghe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ghì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ghé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ghẹ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 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56926" y="4690612"/>
            <a:ext cx="2507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gô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74213" y="4654372"/>
            <a:ext cx="2925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Ghế</a:t>
            </a:r>
            <a:r>
              <a:rPr lang="en-US" sz="6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gỗ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4071" y="658156"/>
            <a:ext cx="188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a.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Đọc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478" b="74940" l="7230" r="126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46" t="69920" r="86617" b="24502"/>
          <a:stretch/>
        </p:blipFill>
        <p:spPr>
          <a:xfrm>
            <a:off x="350441" y="7874"/>
            <a:ext cx="789737" cy="92135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629" b="92419" l="40121" r="497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23" t="85905" r="49092" b="6857"/>
          <a:stretch/>
        </p:blipFill>
        <p:spPr>
          <a:xfrm>
            <a:off x="2804559" y="4159480"/>
            <a:ext cx="2432397" cy="210070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22" b="97332" l="732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72" t="85905" r="6325" b="2095"/>
          <a:stretch/>
        </p:blipFill>
        <p:spPr>
          <a:xfrm>
            <a:off x="9257330" y="4158725"/>
            <a:ext cx="2667268" cy="22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4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568" y="174830"/>
            <a:ext cx="3337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b.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Ghi</a:t>
            </a:r>
            <a:r>
              <a:rPr lang="en-US" sz="4000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latin typeface="Arial-SGK-TV" pitchFamily="2" charset="0"/>
                <a:cs typeface="Arial-SGK-TV" pitchFamily="2" charset="0"/>
              </a:rPr>
              <a:t>nhớ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1169296" y="1266758"/>
            <a:ext cx="1368179" cy="14214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1423715" y="2109108"/>
            <a:ext cx="1368179" cy="14214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1319737" y="3288458"/>
            <a:ext cx="1368179" cy="1421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066" y="11980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i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47490" y="24946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71381" y="38872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39645" y="12548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ki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9645" y="26358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ke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439645" y="40100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kê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366130">
            <a:off x="8140522" y="1419158"/>
            <a:ext cx="1368179" cy="14214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1782552">
            <a:off x="8394941" y="2261508"/>
            <a:ext cx="1368179" cy="14214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2025" b="47544" l="16132" r="231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42095" r="76648" b="52593"/>
          <a:stretch/>
        </p:blipFill>
        <p:spPr>
          <a:xfrm rot="4489917">
            <a:off x="8290963" y="3440858"/>
            <a:ext cx="1368179" cy="14214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9606" y="1350465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75030" y="2647093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298921" y="4039634"/>
            <a:ext cx="499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66CC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6000" dirty="0">
              <a:solidFill>
                <a:srgbClr val="FF66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306367" y="1407256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306367" y="278820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co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0306367" y="4162460"/>
            <a:ext cx="1359556" cy="815778"/>
          </a:xfrm>
          <a:prstGeom prst="roundRect">
            <a:avLst/>
          </a:prstGeom>
          <a:solidFill>
            <a:srgbClr val="FF66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…</a:t>
            </a:r>
            <a:endParaRPr lang="en-US" sz="5400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1979" b="80953"/>
          <a:stretch/>
        </p:blipFill>
        <p:spPr>
          <a:xfrm>
            <a:off x="-114432" y="2363838"/>
            <a:ext cx="1526366" cy="146334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12381" r="85962" b="80953"/>
          <a:stretch/>
        </p:blipFill>
        <p:spPr>
          <a:xfrm>
            <a:off x="7253345" y="2177670"/>
            <a:ext cx="870075" cy="146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1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  <p:bldP spid="15" grpId="0" animBg="1"/>
      <p:bldP spid="20" grpId="0"/>
      <p:bldP spid="21" grpId="0"/>
      <p:bldP spid="22" grpId="0"/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3&quot;/&gt;&lt;/object&gt;&lt;object type=&quot;3&quot; unique_id=&quot;10005&quot;&gt;&lt;property id=&quot;20148&quot; value=&quot;5&quot;/&gt;&lt;property id=&quot;20300&quot; value=&quot;Slide 2&quot;/&gt;&lt;property id=&quot;20307&quot; value=&quot;274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9&quot;/&gt;&lt;/object&gt;&lt;object type=&quot;3&quot; unique_id=&quot;10011&quot;&gt;&lt;property id=&quot;20148&quot; value=&quot;5&quot;/&gt;&lt;property id=&quot;20300&quot; value=&quot;Slide 8&quot;/&gt;&lt;property id=&quot;20307&quot; value=&quot;262&quot;/&gt;&lt;/object&gt;&lt;object type=&quot;3&quot; unique_id=&quot;10012&quot;&gt;&lt;property id=&quot;20148&quot; value=&quot;5&quot;/&gt;&lt;property id=&quot;20300&quot; value=&quot;Slide 9&quot;/&gt;&lt;property id=&quot;20307&quot; value=&quot;263&quot;/&gt;&lt;/object&gt;&lt;object type=&quot;3&quot; unique_id=&quot;10013&quot;&gt;&lt;property id=&quot;20148&quot; value=&quot;5&quot;/&gt;&lt;property id=&quot;20300&quot; value=&quot;Slide 10&quot;/&gt;&lt;property id=&quot;20307&quot; value=&quot;264&quot;/&gt;&lt;/object&gt;&lt;object type=&quot;3&quot; unique_id=&quot;10014&quot;&gt;&lt;property id=&quot;20148&quot; value=&quot;5&quot;/&gt;&lt;property id=&quot;20300&quot; value=&quot;Slide 11&quot;/&gt;&lt;property id=&quot;20307&quot; value=&quot;266&quot;/&gt;&lt;/object&gt;&lt;object type=&quot;3&quot; unique_id=&quot;10015&quot;&gt;&lt;property id=&quot;20148&quot; value=&quot;5&quot;/&gt;&lt;property id=&quot;20300&quot; value=&quot;Slide 12&quot;/&gt;&lt;property id=&quot;20307&quot; value=&quot;275&quot;/&gt;&lt;/object&gt;&lt;object type=&quot;3&quot; unique_id=&quot;10016&quot;&gt;&lt;property id=&quot;20148&quot; value=&quot;5&quot;/&gt;&lt;property id=&quot;20300&quot; value=&quot;Slide 13&quot;/&gt;&lt;property id=&quot;20307&quot; value=&quot;267&quot;/&gt;&lt;/object&gt;&lt;object type=&quot;3&quot; unique_id=&quot;10017&quot;&gt;&lt;property id=&quot;20148&quot; value=&quot;5&quot;/&gt;&lt;property id=&quot;20300&quot; value=&quot;Slide 14&quot;/&gt;&lt;property id=&quot;20307&quot; value=&quot;268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7&quot;/&gt;&lt;/object&gt;&lt;object type=&quot;3&quot; unique_id=&quot;10020&quot;&gt;&lt;property id=&quot;20148&quot; value=&quot;5&quot;/&gt;&lt;property id=&quot;20300&quot; value=&quot;Slide 17&quot;/&gt;&lt;property id=&quot;20307&quot; value=&quot;27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279</Words>
  <Application>Microsoft Office PowerPoint</Application>
  <PresentationFormat>Custom</PresentationFormat>
  <Paragraphs>88</Paragraphs>
  <Slides>17</Slides>
  <Notes>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 Phuong</dc:creator>
  <cp:lastModifiedBy>A</cp:lastModifiedBy>
  <cp:revision>47</cp:revision>
  <dcterms:created xsi:type="dcterms:W3CDTF">2020-08-14T15:19:07Z</dcterms:created>
  <dcterms:modified xsi:type="dcterms:W3CDTF">2020-12-09T13:56:57Z</dcterms:modified>
</cp:coreProperties>
</file>