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70" r:id="rId2"/>
    <p:sldId id="471" r:id="rId3"/>
    <p:sldId id="473" r:id="rId4"/>
    <p:sldId id="474" r:id="rId5"/>
    <p:sldId id="475" r:id="rId6"/>
    <p:sldId id="476" r:id="rId7"/>
    <p:sldId id="472" r:id="rId8"/>
    <p:sldId id="352" r:id="rId9"/>
    <p:sldId id="477" r:id="rId10"/>
  </p:sldIdLst>
  <p:sldSz cx="12190413" cy="6859588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1957CAE6-B87D-4D3E-ACFA-0E384E7286DC}">
          <p14:sldIdLst>
            <p14:sldId id="470"/>
          </p14:sldIdLst>
        </p14:section>
        <p14:section name="Tiết 1" id="{FBC02EA0-DF79-4F08-BB07-9058E4B5C966}">
          <p14:sldIdLst>
            <p14:sldId id="471"/>
            <p14:sldId id="473"/>
            <p14:sldId id="474"/>
            <p14:sldId id="475"/>
            <p14:sldId id="476"/>
          </p14:sldIdLst>
        </p14:section>
        <p14:section name="Tiết 2" id="{AA08372D-51DF-4663-9A14-0BC2B43C8FF9}">
          <p14:sldIdLst>
            <p14:sldId id="472"/>
            <p14:sldId id="352"/>
            <p14:sldId id="47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6DC1B5"/>
    <a:srgbClr val="64D2C2"/>
    <a:srgbClr val="EB9C52"/>
    <a:srgbClr val="65DDD2"/>
    <a:srgbClr val="B4E9E2"/>
    <a:srgbClr val="F4D2A1"/>
    <a:srgbClr val="1A1A1A"/>
    <a:srgbClr val="41D3C2"/>
    <a:srgbClr val="63D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88" autoAdjust="0"/>
    <p:restoredTop sz="97778" autoAdjust="0"/>
  </p:normalViewPr>
  <p:slideViewPr>
    <p:cSldViewPr snapToGrid="0" showGuides="1">
      <p:cViewPr varScale="1">
        <p:scale>
          <a:sx n="58" d="100"/>
          <a:sy n="58" d="100"/>
        </p:scale>
        <p:origin x="-72" y="-390"/>
      </p:cViewPr>
      <p:guideLst>
        <p:guide orient="horz" pos="2161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239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67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993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735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22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35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712796" y="6430009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tags" Target="../tags/tag8.xml"/><Relationship Id="rId7" Type="http://schemas.openxmlformats.org/officeDocument/2006/relationships/image" Target="../media/image1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8EADE47-76EC-4FF1-8D4C-D2A3F91AB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EBCD21F-6CBB-4108-9208-DE24762C91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315C9AF-FAF9-43CC-BE9D-226D142B16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70" y="3295537"/>
            <a:ext cx="4742857" cy="4114286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86A28F77-4173-4F4A-8EB6-6088C604432F}"/>
              </a:ext>
            </a:extLst>
          </p:cNvPr>
          <p:cNvGrpSpPr/>
          <p:nvPr/>
        </p:nvGrpSpPr>
        <p:grpSpPr>
          <a:xfrm>
            <a:off x="968974" y="1534610"/>
            <a:ext cx="10599917" cy="2246283"/>
            <a:chOff x="3232085" y="1621694"/>
            <a:chExt cx="6478099" cy="2246283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3357A369-AD24-44F0-800B-34CF9636FD89}"/>
                </a:ext>
              </a:extLst>
            </p:cNvPr>
            <p:cNvGrpSpPr/>
            <p:nvPr/>
          </p:nvGrpSpPr>
          <p:grpSpPr>
            <a:xfrm>
              <a:off x="3232085" y="1621694"/>
              <a:ext cx="6478099" cy="2246283"/>
              <a:chOff x="3327335" y="1640744"/>
              <a:chExt cx="6478099" cy="2246283"/>
            </a:xfrm>
          </p:grpSpPr>
          <p:sp>
            <p:nvSpPr>
              <p:cNvPr id="21" name="18">
                <a:extLst>
                  <a:ext uri="{FF2B5EF4-FFF2-40B4-BE49-F238E27FC236}">
                    <a16:creationId xmlns:a16="http://schemas.microsoft.com/office/drawing/2014/main" xmlns="" id="{D2FA2529-9F26-461A-A62A-9DA8F1E8377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27335" y="2409699"/>
                <a:ext cx="6478099" cy="1477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Ôn</a:t>
                </a:r>
                <a:r>
                  <a:rPr lang="en-US" altLang="zh-CN" sz="96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tập</a:t>
                </a:r>
                <a:r>
                  <a:rPr lang="en-US" altLang="zh-CN" sz="96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và</a:t>
                </a:r>
                <a:r>
                  <a:rPr lang="en-US" altLang="zh-CN" sz="96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kể</a:t>
                </a:r>
                <a:r>
                  <a:rPr lang="en-US" altLang="zh-CN" sz="96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chuyện</a:t>
                </a:r>
                <a:endParaRPr lang="en-US" altLang="zh-CN" sz="9600" dirty="0">
                  <a:solidFill>
                    <a:srgbClr val="6DC1B5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22" name="18">
                <a:extLst>
                  <a:ext uri="{FF2B5EF4-FFF2-40B4-BE49-F238E27FC236}">
                    <a16:creationId xmlns:a16="http://schemas.microsoft.com/office/drawing/2014/main" xmlns="" id="{9DEFEACE-0683-44B7-9A14-3DA92A31787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050092" y="1640744"/>
                <a:ext cx="4602606" cy="92333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6000" spc="3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Bài</a:t>
                </a:r>
                <a:r>
                  <a:rPr lang="en-US" altLang="zh-CN" sz="6000" spc="3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15</a:t>
                </a:r>
              </a:p>
            </p:txBody>
          </p:sp>
        </p:grp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42E1DD1B-5A3D-42B3-97B3-65F110F08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579">
              <a:off x="6801898" y="1692717"/>
              <a:ext cx="1042370" cy="94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193E-6 -0.00023 C 1.23193E-6 -0.03517 0.02891 -0.13631 0.05391 -0.14279 C 0.07892 -0.14927 0.1228 -0.07428 0.15002 -0.03911 C 0.17684 -0.00416 0.18114 0.06758 0.21617 0.06758 C 0.24964 0.06758 0.42818 -0.01805 0.42818 -0.05299 " pathEditMode="relative" rAng="0" ptsTypes="AAAAA">
                                          <p:cBhvr>
                                            <p:cTn id="37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9" y="-37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193E-6 -0.00023 C 1.23193E-6 -0.03517 0.02891 -0.13631 0.05391 -0.14279 C 0.07892 -0.14927 0.1228 -0.07428 0.15002 -0.03911 C 0.17684 -0.00416 0.18114 0.06758 0.21617 0.06758 C 0.24964 0.06758 0.42818 -0.01805 0.42818 -0.05299 " pathEditMode="relative" rAng="0" ptsTypes="AAAAA">
                                          <p:cBhvr>
                                            <p:cTn id="39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9" y="-37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4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xmlns="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97933" y="2365351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15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215" y="1607667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1FAF570B-F619-4A69-AE6D-945E148F86B5}"/>
              </a:ext>
            </a:extLst>
          </p:cNvPr>
          <p:cNvSpPr/>
          <p:nvPr/>
        </p:nvSpPr>
        <p:spPr>
          <a:xfrm>
            <a:off x="5209141" y="2731629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1</a:t>
            </a:r>
            <a:endParaRPr lang="zh-CN" altLang="en-US" sz="7200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386D35B2-30E6-4813-B3A9-7868074A11D5}"/>
              </a:ext>
            </a:extLst>
          </p:cNvPr>
          <p:cNvGrpSpPr/>
          <p:nvPr/>
        </p:nvGrpSpPr>
        <p:grpSpPr>
          <a:xfrm>
            <a:off x="4979521" y="246060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xmlns="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xmlns="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A60CBE52-981D-4B45-BF4E-FE8DDCDD5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9909" r="24183" b="57412"/>
          <a:stretch/>
        </p:blipFill>
        <p:spPr>
          <a:xfrm>
            <a:off x="546265" y="501250"/>
            <a:ext cx="11186555" cy="6300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33586684-7318-45CE-91D2-F5B552C82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82" r="76887" b="78155"/>
          <a:stretch/>
        </p:blipFill>
        <p:spPr>
          <a:xfrm>
            <a:off x="88672" y="57377"/>
            <a:ext cx="2556401" cy="130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62D6027-F768-432D-B454-5DBC5550650A}"/>
              </a:ext>
            </a:extLst>
          </p:cNvPr>
          <p:cNvSpPr txBox="1"/>
          <p:nvPr/>
        </p:nvSpPr>
        <p:spPr>
          <a:xfrm>
            <a:off x="4912348" y="1852246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kê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A4E0DAAA-8669-4AFF-8119-04B07B95FC5C}"/>
              </a:ext>
            </a:extLst>
          </p:cNvPr>
          <p:cNvSpPr txBox="1"/>
          <p:nvPr/>
        </p:nvSpPr>
        <p:spPr>
          <a:xfrm>
            <a:off x="6717084" y="1852246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ki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D15760C-5F38-4BF2-95C0-27B13C1F6A42}"/>
              </a:ext>
            </a:extLst>
          </p:cNvPr>
          <p:cNvSpPr txBox="1"/>
          <p:nvPr/>
        </p:nvSpPr>
        <p:spPr>
          <a:xfrm>
            <a:off x="3154258" y="2775576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he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A90EA5AC-1BD8-4774-956D-ACAF8C67C28A}"/>
              </a:ext>
            </a:extLst>
          </p:cNvPr>
          <p:cNvSpPr txBox="1"/>
          <p:nvPr/>
        </p:nvSpPr>
        <p:spPr>
          <a:xfrm>
            <a:off x="4857330" y="2792568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hê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6C2B27C-BC9E-4D50-A31E-FAA0444E94BD}"/>
              </a:ext>
            </a:extLst>
          </p:cNvPr>
          <p:cNvSpPr txBox="1"/>
          <p:nvPr/>
        </p:nvSpPr>
        <p:spPr>
          <a:xfrm>
            <a:off x="6717083" y="2803982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hi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96BB38C3-195E-4BBD-94BD-F2C78794F192}"/>
              </a:ext>
            </a:extLst>
          </p:cNvPr>
          <p:cNvSpPr txBox="1"/>
          <p:nvPr/>
        </p:nvSpPr>
        <p:spPr>
          <a:xfrm>
            <a:off x="3379517" y="3698906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le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9FFA2BF8-3C9B-4883-B680-98A22DD31BA8}"/>
              </a:ext>
            </a:extLst>
          </p:cNvPr>
          <p:cNvSpPr txBox="1"/>
          <p:nvPr/>
        </p:nvSpPr>
        <p:spPr>
          <a:xfrm>
            <a:off x="5102315" y="3727312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lê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951DC562-413E-41AD-98C6-5767DBCC9CEE}"/>
              </a:ext>
            </a:extLst>
          </p:cNvPr>
          <p:cNvSpPr txBox="1"/>
          <p:nvPr/>
        </p:nvSpPr>
        <p:spPr>
          <a:xfrm>
            <a:off x="8265147" y="2803982"/>
            <a:ext cx="1197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hu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8016B3BA-D81B-4B70-9B90-27D6952BAD80}"/>
              </a:ext>
            </a:extLst>
          </p:cNvPr>
          <p:cNvSpPr txBox="1"/>
          <p:nvPr/>
        </p:nvSpPr>
        <p:spPr>
          <a:xfrm>
            <a:off x="9995280" y="2834825"/>
            <a:ext cx="1402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hư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697B483F-F2D3-483A-AED0-97EF65B1949A}"/>
              </a:ext>
            </a:extLst>
          </p:cNvPr>
          <p:cNvSpPr txBox="1"/>
          <p:nvPr/>
        </p:nvSpPr>
        <p:spPr>
          <a:xfrm>
            <a:off x="6899030" y="3727312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li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DFD4FE46-6476-4141-8CC3-31A88907AA0A}"/>
              </a:ext>
            </a:extLst>
          </p:cNvPr>
          <p:cNvSpPr txBox="1"/>
          <p:nvPr/>
        </p:nvSpPr>
        <p:spPr>
          <a:xfrm>
            <a:off x="8480159" y="3727312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3A3E9461-771B-43C8-8630-C36FBD5356CE}"/>
              </a:ext>
            </a:extLst>
          </p:cNvPr>
          <p:cNvSpPr txBox="1"/>
          <p:nvPr/>
        </p:nvSpPr>
        <p:spPr>
          <a:xfrm>
            <a:off x="10217699" y="3717886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lư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57EEBEA5-471E-4A2C-8F09-36CC591F7515}"/>
              </a:ext>
            </a:extLst>
          </p:cNvPr>
          <p:cNvSpPr txBox="1"/>
          <p:nvPr/>
        </p:nvSpPr>
        <p:spPr>
          <a:xfrm>
            <a:off x="2869183" y="4650642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che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BB032EC7-5C19-487D-9612-26C2CFD39066}"/>
              </a:ext>
            </a:extLst>
          </p:cNvPr>
          <p:cNvSpPr txBox="1"/>
          <p:nvPr/>
        </p:nvSpPr>
        <p:spPr>
          <a:xfrm>
            <a:off x="4555499" y="4679048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chê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E30F1434-355B-4AD1-BF99-3AE7B96CECFF}"/>
              </a:ext>
            </a:extLst>
          </p:cNvPr>
          <p:cNvSpPr txBox="1"/>
          <p:nvPr/>
        </p:nvSpPr>
        <p:spPr>
          <a:xfrm>
            <a:off x="6360606" y="4716077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chi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93437FA2-911E-4A42-9BB3-707E2D712226}"/>
              </a:ext>
            </a:extLst>
          </p:cNvPr>
          <p:cNvSpPr txBox="1"/>
          <p:nvPr/>
        </p:nvSpPr>
        <p:spPr>
          <a:xfrm>
            <a:off x="8067935" y="4679048"/>
            <a:ext cx="1549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FF679AFB-B16F-4691-BF24-5A7278422645}"/>
              </a:ext>
            </a:extLst>
          </p:cNvPr>
          <p:cNvSpPr txBox="1"/>
          <p:nvPr/>
        </p:nvSpPr>
        <p:spPr>
          <a:xfrm>
            <a:off x="9744706" y="4650642"/>
            <a:ext cx="1492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chư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E18C5BC3-0724-4126-9E02-3410355D313A}"/>
              </a:ext>
            </a:extLst>
          </p:cNvPr>
          <p:cNvSpPr txBox="1"/>
          <p:nvPr/>
        </p:nvSpPr>
        <p:spPr>
          <a:xfrm>
            <a:off x="2869183" y="5646768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khe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C9F2B7EC-0A27-48F1-9596-7F107A331AB5}"/>
              </a:ext>
            </a:extLst>
          </p:cNvPr>
          <p:cNvSpPr txBox="1"/>
          <p:nvPr/>
        </p:nvSpPr>
        <p:spPr>
          <a:xfrm>
            <a:off x="4540383" y="5646768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khê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33D9358C-E950-4679-B280-B664DB9E1B78}"/>
              </a:ext>
            </a:extLst>
          </p:cNvPr>
          <p:cNvSpPr txBox="1"/>
          <p:nvPr/>
        </p:nvSpPr>
        <p:spPr>
          <a:xfrm>
            <a:off x="6364898" y="5667813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khi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186DEEB0-5A8C-40A6-9B40-7838E469BD37}"/>
              </a:ext>
            </a:extLst>
          </p:cNvPr>
          <p:cNvSpPr txBox="1"/>
          <p:nvPr/>
        </p:nvSpPr>
        <p:spPr>
          <a:xfrm>
            <a:off x="8063832" y="5646768"/>
            <a:ext cx="1553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khu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35A7C3A9-78C1-49BD-B612-1C5311E37915}"/>
              </a:ext>
            </a:extLst>
          </p:cNvPr>
          <p:cNvSpPr txBox="1"/>
          <p:nvPr/>
        </p:nvSpPr>
        <p:spPr>
          <a:xfrm>
            <a:off x="9796999" y="5646768"/>
            <a:ext cx="1600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khư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4888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A60CBE52-981D-4B45-BF4E-FE8DDCDD5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" t="43213" r="1568" b="14442"/>
          <a:stretch/>
        </p:blipFill>
        <p:spPr>
          <a:xfrm>
            <a:off x="88673" y="0"/>
            <a:ext cx="12101740" cy="6744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785" y="203070"/>
            <a:ext cx="1169955" cy="1014900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33586684-7318-45CE-91D2-F5B552C82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82" r="76887" b="78155"/>
          <a:stretch/>
        </p:blipFill>
        <p:spPr>
          <a:xfrm>
            <a:off x="88672" y="57377"/>
            <a:ext cx="2556401" cy="130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44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76546 0.39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73" y="19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30563 0.323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8" y="161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023 L -0.07514 0.3038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151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66401 0.7729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07" y="38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43065 0.60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9" y="303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16681 0.792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7" y="39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0.00691 0.7630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38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33586684-7318-45CE-91D2-F5B552C826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82" r="76887" b="78155"/>
          <a:stretch/>
        </p:blipFill>
        <p:spPr>
          <a:xfrm>
            <a:off x="88672" y="57376"/>
            <a:ext cx="3378428" cy="172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509681" y="2463536"/>
            <a:ext cx="6424519" cy="1225868"/>
          </a:xfrm>
          <a:prstGeom prst="roundRect">
            <a:avLst/>
          </a:prstGeom>
          <a:solidFill>
            <a:srgbClr val="FFFF99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Chị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bé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cờ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66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" name="1. doc 1">
            <a:hlinkClick r:id="" action="ppaction://media"/>
            <a:extLst>
              <a:ext uri="{FF2B5EF4-FFF2-40B4-BE49-F238E27FC236}">
                <a16:creationId xmlns:a16="http://schemas.microsoft.com/office/drawing/2014/main" xmlns="" id="{4E6962BD-5D05-4AA3-A1C5-9F8C1E238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35473" y="-987992"/>
            <a:ext cx="609600" cy="609600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8C4EFAFB-3DFB-4DD3-9A6F-2171EDBF73B4}"/>
              </a:ext>
            </a:extLst>
          </p:cNvPr>
          <p:cNvSpPr txBox="1"/>
          <p:nvPr/>
        </p:nvSpPr>
        <p:spPr>
          <a:xfrm>
            <a:off x="2914651" y="4322498"/>
            <a:ext cx="8105808" cy="1225868"/>
          </a:xfrm>
          <a:prstGeom prst="roundRect">
            <a:avLst/>
          </a:prstGeom>
          <a:solidFill>
            <a:srgbClr val="FFFF99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Dì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Kha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chợ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66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5" name="1. doc 2">
            <a:hlinkClick r:id="" action="ppaction://media"/>
            <a:extLst>
              <a:ext uri="{FF2B5EF4-FFF2-40B4-BE49-F238E27FC236}">
                <a16:creationId xmlns:a16="http://schemas.microsoft.com/office/drawing/2014/main" xmlns="" id="{22B7DAFE-A68F-44A5-B804-894357A333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99880" y="7255933"/>
            <a:ext cx="609600" cy="609600"/>
          </a:xfrm>
          <a:prstGeom prst="rect">
            <a:avLst/>
          </a:prstGeom>
        </p:spPr>
      </p:pic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xmlns="" id="{BEA0A616-D871-4ECC-A10A-025367F81EDE}"/>
              </a:ext>
            </a:extLst>
          </p:cNvPr>
          <p:cNvCxnSpPr>
            <a:cxnSpLocks/>
          </p:cNvCxnSpPr>
          <p:nvPr/>
        </p:nvCxnSpPr>
        <p:spPr>
          <a:xfrm>
            <a:off x="1519272" y="3689404"/>
            <a:ext cx="5162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xmlns="" id="{A53519BA-F72A-4493-A8F2-9A7FC6A782A1}"/>
              </a:ext>
            </a:extLst>
          </p:cNvPr>
          <p:cNvCxnSpPr>
            <a:cxnSpLocks/>
          </p:cNvCxnSpPr>
          <p:nvPr/>
        </p:nvCxnSpPr>
        <p:spPr>
          <a:xfrm>
            <a:off x="6956427" y="5548366"/>
            <a:ext cx="5434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Đường nối Thẳng 35">
            <a:extLst>
              <a:ext uri="{FF2B5EF4-FFF2-40B4-BE49-F238E27FC236}">
                <a16:creationId xmlns:a16="http://schemas.microsoft.com/office/drawing/2014/main" xmlns="" id="{C8C03C43-8367-4B2B-87B8-9BD72ECC0A34}"/>
              </a:ext>
            </a:extLst>
          </p:cNvPr>
          <p:cNvCxnSpPr>
            <a:cxnSpLocks/>
          </p:cNvCxnSpPr>
          <p:nvPr/>
        </p:nvCxnSpPr>
        <p:spPr>
          <a:xfrm>
            <a:off x="9106432" y="5565301"/>
            <a:ext cx="8482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Đường nối Thẳng 37">
            <a:extLst>
              <a:ext uri="{FF2B5EF4-FFF2-40B4-BE49-F238E27FC236}">
                <a16:creationId xmlns:a16="http://schemas.microsoft.com/office/drawing/2014/main" xmlns="" id="{3C891FF7-9994-4153-9010-E2FFAC51A4BE}"/>
              </a:ext>
            </a:extLst>
          </p:cNvPr>
          <p:cNvCxnSpPr>
            <a:cxnSpLocks/>
          </p:cNvCxnSpPr>
          <p:nvPr/>
        </p:nvCxnSpPr>
        <p:spPr>
          <a:xfrm>
            <a:off x="4070880" y="5548366"/>
            <a:ext cx="8482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75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5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60CBE52-981D-4B45-BF4E-FE8DDCDD5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" t="6839" r="78191" b="88224"/>
          <a:stretch/>
        </p:blipFill>
        <p:spPr>
          <a:xfrm>
            <a:off x="0" y="0"/>
            <a:ext cx="3390900" cy="146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xmlns="" id="{24B23739-E091-42F7-B392-0DA2A23DD0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8" t="10886" r="40856" b="86321"/>
          <a:stretch/>
        </p:blipFill>
        <p:spPr>
          <a:xfrm>
            <a:off x="1638299" y="2392363"/>
            <a:ext cx="9736243" cy="207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456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xmlns="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97933" y="2365351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15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215" y="1607667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1FAF570B-F619-4A69-AE6D-945E148F86B5}"/>
              </a:ext>
            </a:extLst>
          </p:cNvPr>
          <p:cNvSpPr/>
          <p:nvPr/>
        </p:nvSpPr>
        <p:spPr>
          <a:xfrm>
            <a:off x="5209141" y="2731629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2</a:t>
            </a:r>
            <a:endParaRPr lang="zh-CN" altLang="en-US" sz="7200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386D35B2-30E6-4813-B3A9-7868074A11D5}"/>
              </a:ext>
            </a:extLst>
          </p:cNvPr>
          <p:cNvGrpSpPr/>
          <p:nvPr/>
        </p:nvGrpSpPr>
        <p:grpSpPr>
          <a:xfrm>
            <a:off x="4979521" y="246060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xmlns="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xmlns="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19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qua thong minh">
            <a:hlinkClick r:id="" action="ppaction://media"/>
            <a:extLst>
              <a:ext uri="{FF2B5EF4-FFF2-40B4-BE49-F238E27FC236}">
                <a16:creationId xmlns:a16="http://schemas.microsoft.com/office/drawing/2014/main" xmlns="" id="{02F9EAE4-D2E9-4A2C-8853-E61EE01E61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931" y="263648"/>
            <a:ext cx="11258550" cy="633229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0" y="57377"/>
            <a:ext cx="3308111" cy="10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050" y="57377"/>
            <a:ext cx="1884364" cy="163462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0" y="57377"/>
            <a:ext cx="3308111" cy="10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D51E60E2-DFC8-4AD0-AB49-F144310A1B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t="30997" r="50901" b="44813"/>
          <a:stretch/>
        </p:blipFill>
        <p:spPr>
          <a:xfrm>
            <a:off x="3308111" y="564827"/>
            <a:ext cx="6997939" cy="579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3CB1CD3A-9024-4CFB-9A5F-4A96174EB2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2" t="30759" r="7227" b="45051"/>
          <a:stretch/>
        </p:blipFill>
        <p:spPr>
          <a:xfrm>
            <a:off x="3308111" y="531242"/>
            <a:ext cx="6997939" cy="579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7F790796-044B-41A2-AD2A-FC70E70B57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61990" r="51100" b="13820"/>
          <a:stretch/>
        </p:blipFill>
        <p:spPr>
          <a:xfrm>
            <a:off x="3308110" y="496069"/>
            <a:ext cx="6997939" cy="579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A634CB01-011A-46C9-A7B4-19279D1FE6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2" t="62387" r="7227" b="13423"/>
          <a:stretch/>
        </p:blipFill>
        <p:spPr>
          <a:xfrm>
            <a:off x="3308110" y="564827"/>
            <a:ext cx="6997939" cy="579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MH_Number_1">
            <a:extLst>
              <a:ext uri="{FF2B5EF4-FFF2-40B4-BE49-F238E27FC236}">
                <a16:creationId xmlns:a16="http://schemas.microsoft.com/office/drawing/2014/main" xmlns="" id="{12334B31-998F-4C77-B413-021A38995E9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41284" y="2447164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1</a:t>
            </a:r>
            <a:endParaRPr lang="en-US" altLang="zh-CN" sz="36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sp>
        <p:nvSpPr>
          <p:cNvPr id="12" name="MH_Number_1">
            <a:extLst>
              <a:ext uri="{FF2B5EF4-FFF2-40B4-BE49-F238E27FC236}">
                <a16:creationId xmlns:a16="http://schemas.microsoft.com/office/drawing/2014/main" xmlns="" id="{603FD338-5022-4AC7-8B52-05419EFB9F8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41284" y="2447164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2</a:t>
            </a:r>
            <a:endParaRPr lang="en-US" altLang="zh-CN" sz="36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sp>
        <p:nvSpPr>
          <p:cNvPr id="13" name="MH_Number_1">
            <a:extLst>
              <a:ext uri="{FF2B5EF4-FFF2-40B4-BE49-F238E27FC236}">
                <a16:creationId xmlns:a16="http://schemas.microsoft.com/office/drawing/2014/main" xmlns="" id="{0C63FE77-0DE4-4CFB-B27C-641412796F7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1284" y="2412785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3</a:t>
            </a:r>
            <a:endParaRPr lang="en-US" altLang="zh-CN" sz="36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sp>
        <p:nvSpPr>
          <p:cNvPr id="14" name="MH_Number_1">
            <a:extLst>
              <a:ext uri="{FF2B5EF4-FFF2-40B4-BE49-F238E27FC236}">
                <a16:creationId xmlns:a16="http://schemas.microsoft.com/office/drawing/2014/main" xmlns="" id="{BD7C7654-7018-4444-9A11-7BB38295288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41283" y="2412785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4</a:t>
            </a:r>
            <a:endParaRPr lang="en-US" altLang="zh-CN" sz="36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11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儿童教育PPT模板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470&quot;/&gt;&lt;/object&gt;&lt;object type=&quot;3&quot; unique_id=&quot;10005&quot;&gt;&lt;property id=&quot;20148&quot; value=&quot;5&quot;/&gt;&lt;property id=&quot;20300&quot; value=&quot;Slide 2&quot;/&gt;&lt;property id=&quot;20307&quot; value=&quot;471&quot;/&gt;&lt;/object&gt;&lt;object type=&quot;3&quot; unique_id=&quot;10006&quot;&gt;&lt;property id=&quot;20148&quot; value=&quot;5&quot;/&gt;&lt;property id=&quot;20300&quot; value=&quot;Slide 3&quot;/&gt;&lt;property id=&quot;20307&quot; value=&quot;473&quot;/&gt;&lt;/object&gt;&lt;object type=&quot;3&quot; unique_id=&quot;10007&quot;&gt;&lt;property id=&quot;20148&quot; value=&quot;5&quot;/&gt;&lt;property id=&quot;20300&quot; value=&quot;Slide 4&quot;/&gt;&lt;property id=&quot;20307&quot; value=&quot;474&quot;/&gt;&lt;/object&gt;&lt;object type=&quot;3&quot; unique_id=&quot;10008&quot;&gt;&lt;property id=&quot;20148&quot; value=&quot;5&quot;/&gt;&lt;property id=&quot;20300&quot; value=&quot;Slide 5&quot;/&gt;&lt;property id=&quot;20307&quot; value=&quot;475&quot;/&gt;&lt;/object&gt;&lt;object type=&quot;3&quot; unique_id=&quot;10009&quot;&gt;&lt;property id=&quot;20148&quot; value=&quot;5&quot;/&gt;&lt;property id=&quot;20300&quot; value=&quot;Slide 6&quot;/&gt;&lt;property id=&quot;20307&quot; value=&quot;476&quot;/&gt;&lt;/object&gt;&lt;object type=&quot;3&quot; unique_id=&quot;10010&quot;&gt;&lt;property id=&quot;20148&quot; value=&quot;5&quot;/&gt;&lt;property id=&quot;20300&quot; value=&quot;Slide 7&quot;/&gt;&lt;property id=&quot;20307&quot; value=&quot;472&quot;/&gt;&lt;/object&gt;&lt;object type=&quot;3&quot; unique_id=&quot;10011&quot;&gt;&lt;property id=&quot;20148&quot; value=&quot;5&quot;/&gt;&lt;property id=&quot;20300&quot; value=&quot;Slide 8&quot;/&gt;&lt;property id=&quot;20307&quot; value=&quot;352&quot;/&gt;&lt;/object&gt;&lt;object type=&quot;3&quot; unique_id=&quot;10012&quot;&gt;&lt;property id=&quot;20148&quot; value=&quot;5&quot;/&gt;&lt;property id=&quot;20300&quot; value=&quot;Slide 9&quot;/&gt;&lt;property id=&quot;20307&quot; value=&quot;477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5314</TotalTime>
  <Words>63</Words>
  <Application>Microsoft Office PowerPoint</Application>
  <PresentationFormat>Custom</PresentationFormat>
  <Paragraphs>43</Paragraphs>
  <Slides>9</Slides>
  <Notes>9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</cp:lastModifiedBy>
  <cp:revision>3244</cp:revision>
  <dcterms:created xsi:type="dcterms:W3CDTF">2015-12-01T09:06:39Z</dcterms:created>
  <dcterms:modified xsi:type="dcterms:W3CDTF">2020-10-01T03:36:42Z</dcterms:modified>
</cp:coreProperties>
</file>