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36"/>
  </p:notesMasterIdLst>
  <p:sldIdLst>
    <p:sldId id="344" r:id="rId3"/>
    <p:sldId id="337" r:id="rId4"/>
    <p:sldId id="259" r:id="rId5"/>
    <p:sldId id="261" r:id="rId6"/>
    <p:sldId id="260" r:id="rId7"/>
    <p:sldId id="264" r:id="rId8"/>
    <p:sldId id="338" r:id="rId9"/>
    <p:sldId id="347" r:id="rId10"/>
    <p:sldId id="306" r:id="rId11"/>
    <p:sldId id="262" r:id="rId12"/>
    <p:sldId id="307" r:id="rId13"/>
    <p:sldId id="256" r:id="rId14"/>
    <p:sldId id="309" r:id="rId15"/>
    <p:sldId id="308" r:id="rId16"/>
    <p:sldId id="323" r:id="rId17"/>
    <p:sldId id="348" r:id="rId18"/>
    <p:sldId id="324" r:id="rId19"/>
    <p:sldId id="350" r:id="rId20"/>
    <p:sldId id="334" r:id="rId21"/>
    <p:sldId id="356" r:id="rId22"/>
    <p:sldId id="310" r:id="rId23"/>
    <p:sldId id="326" r:id="rId24"/>
    <p:sldId id="351" r:id="rId25"/>
    <p:sldId id="341" r:id="rId26"/>
    <p:sldId id="352" r:id="rId27"/>
    <p:sldId id="314" r:id="rId28"/>
    <p:sldId id="358" r:id="rId29"/>
    <p:sldId id="316" r:id="rId30"/>
    <p:sldId id="267" r:id="rId31"/>
    <p:sldId id="320" r:id="rId32"/>
    <p:sldId id="319" r:id="rId33"/>
    <p:sldId id="355" r:id="rId34"/>
    <p:sldId id="321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BA31C8-FD4B-468B-ACC7-F6CEF149F280}">
      <dgm:prSet custT="1"/>
      <dgm:spPr/>
      <dgm:t>
        <a:bodyPr/>
        <a:lstStyle/>
        <a:p>
          <a:r>
            <a:rPr lang="en-US" sz="4000" b="1" smtClean="0">
              <a:latin typeface=".VnAvant" panose="020B7200000000000000" pitchFamily="34" charset="0"/>
            </a:rPr>
            <a:t>2/ Giíi thiÖu tªn, tuæi, së thÝch.</a:t>
          </a:r>
          <a:endParaRPr lang="en-US" sz="4000">
            <a:latin typeface=".VnAvant" panose="020B7200000000000000" pitchFamily="34" charset="0"/>
          </a:endParaRPr>
        </a:p>
      </dgm:t>
    </dgm:pt>
    <dgm:pt modelId="{3080B885-C665-4B18-A310-CBC4C0FDC0D8}" type="parTrans" cxnId="{F8FC6C8D-FCE0-4228-A861-ECDD4D28A81C}">
      <dgm:prSet/>
      <dgm:spPr/>
      <dgm:t>
        <a:bodyPr/>
        <a:lstStyle/>
        <a:p>
          <a:endParaRPr lang="en-US"/>
        </a:p>
      </dgm:t>
    </dgm:pt>
    <dgm:pt modelId="{496BAEE0-FC3D-4113-8921-D863332755C9}" type="sibTrans" cxnId="{F8FC6C8D-FCE0-4228-A861-ECDD4D28A81C}">
      <dgm:prSet/>
      <dgm:spPr/>
      <dgm:t>
        <a:bodyPr/>
        <a:lstStyle/>
        <a:p>
          <a:endParaRPr lang="en-US"/>
        </a:p>
      </dgm:t>
    </dgm:pt>
    <dgm:pt modelId="{E2BE8C0E-AAC6-4ECD-B2B4-517AE11428A6}">
      <dgm:prSet custT="1"/>
      <dgm:spPr/>
      <dgm:t>
        <a:bodyPr/>
        <a:lstStyle/>
        <a:p>
          <a:r>
            <a:rPr lang="en-US" sz="4000" b="1" smtClean="0">
              <a:latin typeface=".VnAvant" panose="020B7200000000000000" pitchFamily="34" charset="0"/>
            </a:rPr>
            <a:t>1/Chµo hái.</a:t>
          </a:r>
          <a:endParaRPr lang="en-US" sz="4000">
            <a:latin typeface=".VnAvant" panose="020B7200000000000000" pitchFamily="34" charset="0"/>
          </a:endParaRPr>
        </a:p>
      </dgm:t>
    </dgm:pt>
    <dgm:pt modelId="{5A7C985B-FD3E-4185-8F6E-B2CD2C9B6300}" type="parTrans" cxnId="{5326C396-CABD-4FBA-AE25-E7B9B166F57A}">
      <dgm:prSet/>
      <dgm:spPr/>
      <dgm:t>
        <a:bodyPr/>
        <a:lstStyle/>
        <a:p>
          <a:endParaRPr lang="en-US"/>
        </a:p>
      </dgm:t>
    </dgm:pt>
    <dgm:pt modelId="{610329C0-04DC-48A3-ABFF-5A5AAC978236}" type="sibTrans" cxnId="{5326C396-CABD-4FBA-AE25-E7B9B166F57A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4535880-7B9A-4B27-8021-8EE814575CF7}">
      <dgm:prSet/>
      <dgm:spPr/>
      <dgm:t>
        <a:bodyPr/>
        <a:lstStyle/>
        <a:p>
          <a:r>
            <a:rPr lang="en-US" b="1" smtClean="0">
              <a:latin typeface=".VnAvant" panose="020B7200000000000000" pitchFamily="34" charset="0"/>
            </a:rPr>
            <a:t>3/ Mong muèn ®­îc lµm quen víi b¹n.</a:t>
          </a:r>
          <a:endParaRPr lang="en-US">
            <a:latin typeface=".VnAvant" panose="020B7200000000000000" pitchFamily="34" charset="0"/>
          </a:endParaRPr>
        </a:p>
      </dgm:t>
    </dgm:pt>
    <dgm:pt modelId="{8DE86B02-E080-41FE-A188-3FB183560BAA}" type="parTrans" cxnId="{70444BBD-4BCF-4331-9DA0-01E3C07F28DC}">
      <dgm:prSet/>
      <dgm:spPr/>
      <dgm:t>
        <a:bodyPr/>
        <a:lstStyle/>
        <a:p>
          <a:endParaRPr lang="en-US"/>
        </a:p>
      </dgm:t>
    </dgm:pt>
    <dgm:pt modelId="{2CFF00B4-EA1B-42B3-A97B-F56ECE3BB60A}" type="sibTrans" cxnId="{70444BBD-4BCF-4331-9DA0-01E3C07F28DC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en-US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0E4E1742-A5CB-4F99-B03C-5CFB5DCA127C}" type="pres">
      <dgm:prSet presAssocID="{E2BE8C0E-AAC6-4ECD-B2B4-517AE11428A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C3395-EEC6-47B9-B688-FBBB5EC7C417}" type="pres">
      <dgm:prSet presAssocID="{E2BE8C0E-AAC6-4ECD-B2B4-517AE11428A6}" presName="accent_1" presStyleCnt="0"/>
      <dgm:spPr/>
    </dgm:pt>
    <dgm:pt modelId="{466A6319-E329-4303-B33C-D0B54222C01A}" type="pres">
      <dgm:prSet presAssocID="{E2BE8C0E-AAC6-4ECD-B2B4-517AE11428A6}" presName="accentRepeatNode" presStyleLbl="solidFgAcc1" presStyleIdx="0" presStyleCnt="3"/>
      <dgm:spPr/>
    </dgm:pt>
    <dgm:pt modelId="{0DBF193A-DF6B-4208-B310-264C3809F8A5}" type="pres">
      <dgm:prSet presAssocID="{1EBA31C8-FD4B-468B-ACC7-F6CEF149F28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4A73B-9A02-49FF-83B7-F2293930A55B}" type="pres">
      <dgm:prSet presAssocID="{1EBA31C8-FD4B-468B-ACC7-F6CEF149F280}" presName="accent_2" presStyleCnt="0"/>
      <dgm:spPr/>
    </dgm:pt>
    <dgm:pt modelId="{223A6D6C-EBAE-466D-B9D5-A7FF9A558237}" type="pres">
      <dgm:prSet presAssocID="{1EBA31C8-FD4B-468B-ACC7-F6CEF149F280}" presName="accentRepeatNode" presStyleLbl="solidFgAcc1" presStyleIdx="1" presStyleCnt="3"/>
      <dgm:spPr/>
    </dgm:pt>
    <dgm:pt modelId="{FAEED6A2-0209-45AA-BDE8-D0A91CC36130}" type="pres">
      <dgm:prSet presAssocID="{04535880-7B9A-4B27-8021-8EE814575CF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F2812-3CDA-4A8B-BB36-75D2FC752C1B}" type="pres">
      <dgm:prSet presAssocID="{04535880-7B9A-4B27-8021-8EE814575CF7}" presName="accent_3" presStyleCnt="0"/>
      <dgm:spPr/>
    </dgm:pt>
    <dgm:pt modelId="{C5587CE0-C80A-4CF6-B0E4-04B0E2455EE1}" type="pres">
      <dgm:prSet presAssocID="{04535880-7B9A-4B27-8021-8EE814575CF7}" presName="accentRepeatNode" presStyleLbl="solidFgAcc1" presStyleIdx="2" presStyleCnt="3"/>
      <dgm:spPr/>
    </dgm:pt>
  </dgm:ptLst>
  <dgm:cxnLst>
    <dgm:cxn modelId="{00552121-A178-4B36-978D-56BEEAD2CDE5}" type="presOf" srcId="{1EBA31C8-FD4B-468B-ACC7-F6CEF149F280}" destId="{0DBF193A-DF6B-4208-B310-264C3809F8A5}" srcOrd="0" destOrd="0" presId="urn:microsoft.com/office/officeart/2008/layout/VerticalCurvedList"/>
    <dgm:cxn modelId="{EB67E5DF-D7CF-4055-B8BF-ECF488A5F333}" type="presOf" srcId="{04535880-7B9A-4B27-8021-8EE814575CF7}" destId="{FAEED6A2-0209-45AA-BDE8-D0A91CC36130}" srcOrd="0" destOrd="0" presId="urn:microsoft.com/office/officeart/2008/layout/VerticalCurvedList"/>
    <dgm:cxn modelId="{70444BBD-4BCF-4331-9DA0-01E3C07F28DC}" srcId="{5BE2D0CB-5BBD-4A03-A3CB-F48B34989FA3}" destId="{04535880-7B9A-4B27-8021-8EE814575CF7}" srcOrd="2" destOrd="0" parTransId="{8DE86B02-E080-41FE-A188-3FB183560BAA}" sibTransId="{2CFF00B4-EA1B-42B3-A97B-F56ECE3BB60A}"/>
    <dgm:cxn modelId="{4B175DC3-6488-4702-922B-D5BFDB1F26B8}" type="presOf" srcId="{610329C0-04DC-48A3-ABFF-5A5AAC978236}" destId="{D0EDBA11-CE96-4FCC-BFE8-4DE9D160E032}" srcOrd="0" destOrd="0" presId="urn:microsoft.com/office/officeart/2008/layout/VerticalCurvedList"/>
    <dgm:cxn modelId="{5326C396-CABD-4FBA-AE25-E7B9B166F57A}" srcId="{5BE2D0CB-5BBD-4A03-A3CB-F48B34989FA3}" destId="{E2BE8C0E-AAC6-4ECD-B2B4-517AE11428A6}" srcOrd="0" destOrd="0" parTransId="{5A7C985B-FD3E-4185-8F6E-B2CD2C9B6300}" sibTransId="{610329C0-04DC-48A3-ABFF-5A5AAC978236}"/>
    <dgm:cxn modelId="{CE970F40-8816-40DE-9F18-8DE28F76A020}" type="presOf" srcId="{5BE2D0CB-5BBD-4A03-A3CB-F48B34989FA3}" destId="{3059196D-AF0C-4463-A93E-812664631BA3}" srcOrd="0" destOrd="0" presId="urn:microsoft.com/office/officeart/2008/layout/VerticalCurvedList"/>
    <dgm:cxn modelId="{F8FC6C8D-FCE0-4228-A861-ECDD4D28A81C}" srcId="{5BE2D0CB-5BBD-4A03-A3CB-F48B34989FA3}" destId="{1EBA31C8-FD4B-468B-ACC7-F6CEF149F280}" srcOrd="1" destOrd="0" parTransId="{3080B885-C665-4B18-A310-CBC4C0FDC0D8}" sibTransId="{496BAEE0-FC3D-4113-8921-D863332755C9}"/>
    <dgm:cxn modelId="{DA77C3C3-E01C-4069-88E0-DF7798EF72F3}" type="presOf" srcId="{E2BE8C0E-AAC6-4ECD-B2B4-517AE11428A6}" destId="{0E4E1742-A5CB-4F99-B03C-5CFB5DCA127C}" srcOrd="0" destOrd="0" presId="urn:microsoft.com/office/officeart/2008/layout/VerticalCurvedList"/>
    <dgm:cxn modelId="{0583A082-4ADB-4CD2-B546-A9B84F96B907}" type="presParOf" srcId="{3059196D-AF0C-4463-A93E-812664631BA3}" destId="{558D9870-05E2-484E-9241-818D42D9FADA}" srcOrd="0" destOrd="0" presId="urn:microsoft.com/office/officeart/2008/layout/VerticalCurvedList"/>
    <dgm:cxn modelId="{29C1AD0D-7990-4FBB-AD13-1C0FC326D7DF}" type="presParOf" srcId="{558D9870-05E2-484E-9241-818D42D9FADA}" destId="{39FD721C-A262-4C4E-B494-AC1732E6F3A0}" srcOrd="0" destOrd="0" presId="urn:microsoft.com/office/officeart/2008/layout/VerticalCurvedList"/>
    <dgm:cxn modelId="{E61D5821-1B9E-482B-BEFF-4DA0DE2E1904}" type="presParOf" srcId="{39FD721C-A262-4C4E-B494-AC1732E6F3A0}" destId="{849B6A22-FC21-4DC5-A1AF-CBADFA6E7F70}" srcOrd="0" destOrd="0" presId="urn:microsoft.com/office/officeart/2008/layout/VerticalCurvedList"/>
    <dgm:cxn modelId="{F00A3061-3F24-4360-914C-F96E825715AD}" type="presParOf" srcId="{39FD721C-A262-4C4E-B494-AC1732E6F3A0}" destId="{D0EDBA11-CE96-4FCC-BFE8-4DE9D160E032}" srcOrd="1" destOrd="0" presId="urn:microsoft.com/office/officeart/2008/layout/VerticalCurvedList"/>
    <dgm:cxn modelId="{3D8C37CF-7EE7-4258-BC7E-2237D253BAFB}" type="presParOf" srcId="{39FD721C-A262-4C4E-B494-AC1732E6F3A0}" destId="{AF90F929-E81A-499C-8856-3125BD5771DB}" srcOrd="2" destOrd="0" presId="urn:microsoft.com/office/officeart/2008/layout/VerticalCurvedList"/>
    <dgm:cxn modelId="{796C21DD-E488-4D0E-8277-631DBE71F634}" type="presParOf" srcId="{39FD721C-A262-4C4E-B494-AC1732E6F3A0}" destId="{AC2B4F2C-FF8C-404D-92B0-C7C0A29210D1}" srcOrd="3" destOrd="0" presId="urn:microsoft.com/office/officeart/2008/layout/VerticalCurvedList"/>
    <dgm:cxn modelId="{C2E1AAC1-6C49-4A9D-A792-A1C5571A5C7A}" type="presParOf" srcId="{558D9870-05E2-484E-9241-818D42D9FADA}" destId="{0E4E1742-A5CB-4F99-B03C-5CFB5DCA127C}" srcOrd="1" destOrd="0" presId="urn:microsoft.com/office/officeart/2008/layout/VerticalCurvedList"/>
    <dgm:cxn modelId="{F72129BD-CF54-4603-863E-F255E4D4B3B3}" type="presParOf" srcId="{558D9870-05E2-484E-9241-818D42D9FADA}" destId="{C5EC3395-EEC6-47B9-B688-FBBB5EC7C417}" srcOrd="2" destOrd="0" presId="urn:microsoft.com/office/officeart/2008/layout/VerticalCurvedList"/>
    <dgm:cxn modelId="{C46D3195-C49A-4C83-8E1D-0290F5E8909F}" type="presParOf" srcId="{C5EC3395-EEC6-47B9-B688-FBBB5EC7C417}" destId="{466A6319-E329-4303-B33C-D0B54222C01A}" srcOrd="0" destOrd="0" presId="urn:microsoft.com/office/officeart/2008/layout/VerticalCurvedList"/>
    <dgm:cxn modelId="{C5105944-1589-4118-87E7-CDBDCFEE84B2}" type="presParOf" srcId="{558D9870-05E2-484E-9241-818D42D9FADA}" destId="{0DBF193A-DF6B-4208-B310-264C3809F8A5}" srcOrd="3" destOrd="0" presId="urn:microsoft.com/office/officeart/2008/layout/VerticalCurvedList"/>
    <dgm:cxn modelId="{037106E1-650F-446E-9211-C8E3E2527724}" type="presParOf" srcId="{558D9870-05E2-484E-9241-818D42D9FADA}" destId="{2074A73B-9A02-49FF-83B7-F2293930A55B}" srcOrd="4" destOrd="0" presId="urn:microsoft.com/office/officeart/2008/layout/VerticalCurvedList"/>
    <dgm:cxn modelId="{DC7BEF56-1234-43FC-8E14-8DDE32E4B433}" type="presParOf" srcId="{2074A73B-9A02-49FF-83B7-F2293930A55B}" destId="{223A6D6C-EBAE-466D-B9D5-A7FF9A558237}" srcOrd="0" destOrd="0" presId="urn:microsoft.com/office/officeart/2008/layout/VerticalCurvedList"/>
    <dgm:cxn modelId="{BBE82643-A20D-4B67-A2FB-46808A9ED6E4}" type="presParOf" srcId="{558D9870-05E2-484E-9241-818D42D9FADA}" destId="{FAEED6A2-0209-45AA-BDE8-D0A91CC36130}" srcOrd="5" destOrd="0" presId="urn:microsoft.com/office/officeart/2008/layout/VerticalCurvedList"/>
    <dgm:cxn modelId="{7B4395E9-472A-4290-9BA7-76CE59178931}" type="presParOf" srcId="{558D9870-05E2-484E-9241-818D42D9FADA}" destId="{065F2812-3CDA-4A8B-BB36-75D2FC752C1B}" srcOrd="6" destOrd="0" presId="urn:microsoft.com/office/officeart/2008/layout/VerticalCurvedList"/>
    <dgm:cxn modelId="{D99F2BF4-7643-4C2D-85E7-B42139BDBBE6}" type="presParOf" srcId="{065F2812-3CDA-4A8B-BB36-75D2FC752C1B}" destId="{C5587CE0-C80A-4CF6-B0E4-04B0E2455E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8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7FACA0-CCAD-470F-94BA-12E5BD0987C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42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9EAA66-2C9D-42C5-82F9-2AFC9F7BC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5EF3E5E2-8F70-42DE-A647-59417B1C6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6BAAD45-9BA9-4654-8A07-D03137C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2BB3778-CBA1-4319-A790-A820BAF2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0A1BB53-2D67-4CB3-93A1-76E0EF85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73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2421D48-9FE2-44F7-88DC-7A3DA01F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A949772-5C08-434F-ADF6-F27FE82E7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F1450B0-D074-447A-9CF6-9C7E2465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8BD4959-C95A-4532-BE22-72ADBF31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AA98471-2A4B-49D2-9027-1750AB73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36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0F9FF3-C9FE-47C2-888C-27E734DB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9E4AD53-2960-4AC9-96B5-1195C4DB8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83AF9CF-D0D7-440A-B86E-0CE0D4E5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5B490E5-5FC8-4C7A-8F5E-2BD1BF2D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D3BBDBD-8C85-4A38-A488-C0E4FF19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7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0FA51DB-53A2-458A-B93C-C29B513E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D7FE5A7-53CD-47A5-A6E9-927F1F8A6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5A7F590-1542-46DD-8B61-AD4E0563E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9091DA1-2BE6-4540-B00D-D26E6B99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2D12375-28C8-4B3B-B081-5DE1753C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1FC775A-2EF6-4263-BB02-45508A1A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3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265D7A2-880C-4376-A68A-C5A0CE3B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D2F6608-3F58-4E80-A99B-61833F42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6B3D0A2-D64F-419D-8075-CBEDF7A8F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E9DBC5D9-6AF8-42D8-9502-08A3D9C7A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D4DF6BA0-3A71-4DC9-A9CC-406812D9C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02BA64B3-5349-4571-9DA7-8AB4826F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1B9ACA40-B5F0-40F1-82DE-9CA155DA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B208ACD2-954E-4527-B2B3-17B6E48C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2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4D523DD-A404-45CB-A3FC-54F71CC8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739DF72B-BCF2-45B7-BC8A-47D51230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D2ABF48-768A-4C93-8C7F-445561D1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75D6BE2-8241-4D88-A68D-2498AD1C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5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97E9A5BB-EEE2-4020-A543-5620ADF2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2BE0C25B-EE8C-4641-AB82-07542F5C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0667EC7D-6BD4-44E6-9949-7DF28024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8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C3475A3-F6B2-4143-B53F-DC305C50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A05A5CB-3A1B-46BF-A2AA-1A878138D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90DC13E-3034-441C-AC40-964E1D4C1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784FEC5-9ABC-4DF2-9ABA-0631EABA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1875AD9A-E5B2-4999-8500-CE055FDD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EE42C61-1AA4-4FCC-A5D0-77E1C49C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0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D8EA623-9B65-400D-9668-8BBAF3A9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FE4762C4-154C-4C6F-8906-5379F989D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CE7D3376-323F-4305-B905-4951BE696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0B333E0-C13E-4A98-9B50-04E13623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200F910-0263-4004-9D77-28B6ECB5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09689D6-F8F5-489F-BD3B-722C2B4A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D0CD761-1D88-4C11-8ECB-3B617EA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CFADA1ED-122F-4770-8F3D-462F17C5E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DBE9FD9-0644-47E4-9C00-6B02BE7A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75CA205-7305-4242-8D92-162F8C1F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5D86E2D-F4CA-4834-91E3-3A076FFA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14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02615D10-3F5A-41C3-803E-61540B48B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7168F942-5210-49CB-8E5D-65F48CED5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51316BE-CAE6-4A23-AA04-C3591577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123B875-0D85-48A3-B648-E22333A3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2C90EC1-3F14-466C-97C7-836A5949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5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4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707" r:id="rId29"/>
    <p:sldLayoutId id="214748370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1379AB0E-9168-452D-8AFF-5FAB6E91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1DBB6AB-EA12-45E0-8706-EE7493CA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4C7E776-C745-4FB9-8F4B-C78337548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BA30-0F69-49FB-BB06-5C765CC64449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36FAEAD-3BED-4991-A610-576804C03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FA626DB-0B19-4346-9FB1-5B5CA4565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141577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lang="en-US" sz="2800" b="1">
                <a:solidFill>
                  <a:srgbClr val="FF0000"/>
                </a:solidFill>
                <a:latin typeface="UTM Avo" panose="02040603050506020204"/>
              </a:rPr>
              <a:t>PHÒNG GIÁO DỤC VÀ ĐÀO TẠO QUẬN LONG BIÊN</a:t>
            </a:r>
          </a:p>
          <a:p>
            <a:pPr algn="ctr" defTabSz="913108"/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UTM Avo" panose="02040603050506020204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con </a:t>
            </a:r>
            <a:endParaRPr lang="en-US" sz="2800" b="1">
              <a:solidFill>
                <a:srgbClr val="002060"/>
              </a:solidFill>
              <a:latin typeface="UTM Avo" panose="02040603050506020204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98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4DA630-2C73-4541-AD3B-36786998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224502"/>
            <a:ext cx="10392601" cy="460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16AB23-043E-4036-A305-C7D72A5CF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09" y="1776845"/>
            <a:ext cx="6688177" cy="30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1D4FAFA-A849-420F-9620-FBE15B8D5F70}"/>
              </a:ext>
            </a:extLst>
          </p:cNvPr>
          <p:cNvSpPr txBox="1">
            <a:spLocks/>
          </p:cNvSpPr>
          <p:nvPr/>
        </p:nvSpPr>
        <p:spPr>
          <a:xfrm>
            <a:off x="0" y="28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C385405-601A-4F65-9156-721B462EE718}"/>
              </a:ext>
            </a:extLst>
          </p:cNvPr>
          <p:cNvSpPr txBox="1"/>
          <p:nvPr/>
        </p:nvSpPr>
        <p:spPr>
          <a:xfrm>
            <a:off x="11128248" y="2201592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42ACD20-3753-4F96-B392-592EAAC440EC}"/>
              </a:ext>
            </a:extLst>
          </p:cNvPr>
          <p:cNvSpPr txBox="1"/>
          <p:nvPr/>
        </p:nvSpPr>
        <p:spPr>
          <a:xfrm>
            <a:off x="11128248" y="1673103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C55C3A3-AA6F-4BA6-A182-4E8EDAA46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9" y="1128783"/>
            <a:ext cx="10392601" cy="46004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3903122" y="5406051"/>
            <a:ext cx="438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vÏ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ki`</a:t>
            </a:r>
            <a:r>
              <a:rPr lang="en-US" sz="36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®µ.</a:t>
            </a:r>
            <a:endParaRPr lang="en-US" sz="3200" dirty="0">
              <a:solidFill>
                <a:srgbClr val="0000CC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=""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35576" y="2089073"/>
            <a:ext cx="8053330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nn-NO" sz="6600" b="1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nn-NO" sz="6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nn-NO" sz="6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I </a:t>
            </a:r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  K k</a:t>
            </a:r>
          </a:p>
          <a:p>
            <a:pPr algn="ctr"/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nn-NO" sz="66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838" y="1936410"/>
            <a:ext cx="4303486" cy="2985433"/>
            <a:chOff x="2173514" y="1936410"/>
            <a:chExt cx="4303486" cy="2985433"/>
          </a:xfrm>
        </p:grpSpPr>
        <p:sp>
          <p:nvSpPr>
            <p:cNvPr id="11" name="Rectangle: Rounded Corners 1">
              <a:extLst>
                <a:ext uri="{FF2B5EF4-FFF2-40B4-BE49-F238E27FC236}">
                  <a16:creationId xmlns="" xmlns:a16="http://schemas.microsoft.com/office/drawing/2014/main" id="{E71FD4EC-632B-4E51-AB6C-5BDE4BAE8A1F}"/>
                </a:ext>
              </a:extLst>
            </p:cNvPr>
            <p:cNvSpPr/>
            <p:nvPr/>
          </p:nvSpPr>
          <p:spPr>
            <a:xfrm>
              <a:off x="2173514" y="2056923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3D64FA8-7806-41C6-B4F1-5F2296B3644B}"/>
                </a:ext>
              </a:extLst>
            </p:cNvPr>
            <p:cNvSpPr txBox="1"/>
            <p:nvPr/>
          </p:nvSpPr>
          <p:spPr>
            <a:xfrm>
              <a:off x="3462159" y="1936410"/>
              <a:ext cx="13685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</a:p>
            <a:p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67677" y="1996666"/>
            <a:ext cx="4303486" cy="2985433"/>
            <a:chOff x="3944257" y="1936410"/>
            <a:chExt cx="4303486" cy="2985433"/>
          </a:xfrm>
        </p:grpSpPr>
        <p:sp>
          <p:nvSpPr>
            <p:cNvPr id="7" name="Rectangle: Rounded Corners 1">
              <a:extLst>
                <a:ext uri="{FF2B5EF4-FFF2-40B4-BE49-F238E27FC236}">
                  <a16:creationId xmlns="" xmlns:a16="http://schemas.microsoft.com/office/drawing/2014/main" id="{65AFCF69-10DC-466C-B131-EF8202991323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8F164F8-B89A-497D-865C-59A2660EA684}"/>
                </a:ext>
              </a:extLst>
            </p:cNvPr>
            <p:cNvSpPr txBox="1"/>
            <p:nvPr/>
          </p:nvSpPr>
          <p:spPr>
            <a:xfrm>
              <a:off x="5647944" y="1936410"/>
              <a:ext cx="13685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2685" y="831441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990953"/>
              </p:ext>
            </p:extLst>
          </p:nvPr>
        </p:nvGraphicFramePr>
        <p:xfrm>
          <a:off x="2604653" y="2184290"/>
          <a:ext cx="3229100" cy="92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3125521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i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086571"/>
              </p:ext>
            </p:extLst>
          </p:nvPr>
        </p:nvGraphicFramePr>
        <p:xfrm>
          <a:off x="6717710" y="2184290"/>
          <a:ext cx="2869634" cy="94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45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7713" y="3149925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1924" y="831442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22758" y="3337163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10" grpId="0" animBg="1"/>
      <p:bldP spid="10" grpId="1" animBg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011382" y="2316230"/>
            <a:ext cx="960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anose="020B7200000000000000" pitchFamily="34" charset="0"/>
              </a:rPr>
              <a:t>k</a:t>
            </a:r>
            <a:r>
              <a:rPr lang="en-US" sz="5400" b="1" smtClean="0">
                <a:latin typeface=".VnAvant" panose="020B7200000000000000" pitchFamily="34" charset="0"/>
              </a:rPr>
              <a:t>Ì    kÎ    kÖ      kÝ     kØ      kÜ</a:t>
            </a:r>
            <a:endParaRPr lang="en-US" sz="5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1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22047"/>
            <a:ext cx="2512490" cy="110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7ADA8A7-51A6-4798-B64A-0E982C6A3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" y="2058433"/>
            <a:ext cx="2372629" cy="1993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630491C-52BE-4DCF-8D65-E9B031E4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68" y="2058433"/>
            <a:ext cx="2588429" cy="1993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C6D9D8B-89EF-4F51-A9E9-273D222C7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83" y="2058433"/>
            <a:ext cx="2312924" cy="1993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72EACAC-3CBB-4BEE-9ADF-7CD4B875F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08" y="2058433"/>
            <a:ext cx="2261476" cy="2121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091" y="418407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bÝ ®á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82546" y="425398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k× ®µ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4982" y="4219858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®i ®ß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45528" y="4179841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vant" panose="020B7200000000000000" pitchFamily="34" charset="0"/>
              </a:rPr>
              <a:t>k</a:t>
            </a:r>
            <a:r>
              <a:rPr lang="en-US" sz="4400" smtClean="0">
                <a:latin typeface=".VnAvant" panose="020B7200000000000000" pitchFamily="34" charset="0"/>
              </a:rPr>
              <a:t>Î «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9089" y="4194784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bÝ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9445" y="4236338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®i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2535" y="4264042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×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45529" y="4194782"/>
            <a:ext cx="1080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CC"/>
                </a:solidFill>
                <a:latin typeface=".VnAvant" panose="020B7200000000000000" pitchFamily="34" charset="0"/>
              </a:rPr>
              <a:t>kÎ</a:t>
            </a:r>
            <a:endParaRPr lang="en-US" sz="4400">
              <a:solidFill>
                <a:srgbClr val="0000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82535" y="4264040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00CC"/>
                </a:solidFill>
                <a:latin typeface=".VnAvant" panose="020B7200000000000000" pitchFamily="34" charset="0"/>
              </a:rPr>
              <a:t>k</a:t>
            </a:r>
            <a:r>
              <a:rPr lang="en-US" sz="4400" smtClean="0">
                <a:solidFill>
                  <a:srgbClr val="0000CC"/>
                </a:solidFill>
                <a:latin typeface=".VnAvant" panose="020B7200000000000000" pitchFamily="34" charset="0"/>
              </a:rPr>
              <a:t>×</a:t>
            </a:r>
            <a:endParaRPr lang="en-US" sz="4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4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564760" y="3715527"/>
            <a:ext cx="7465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anose="020B7200000000000000" pitchFamily="34" charset="0"/>
              </a:rPr>
              <a:t>k</a:t>
            </a:r>
            <a:r>
              <a:rPr lang="en-US" sz="4000" b="1" smtClean="0">
                <a:latin typeface=".VnAvant" panose="020B7200000000000000" pitchFamily="34" charset="0"/>
              </a:rPr>
              <a:t>Ì    kÎ    kÖ      kÝ     kØ      kÜ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2685" y="665182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95818"/>
              </p:ext>
            </p:extLst>
          </p:nvPr>
        </p:nvGraphicFramePr>
        <p:xfrm>
          <a:off x="2604653" y="1685524"/>
          <a:ext cx="3229100" cy="92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599045"/>
            <a:ext cx="3229098" cy="11139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i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192338"/>
              </p:ext>
            </p:extLst>
          </p:nvPr>
        </p:nvGraphicFramePr>
        <p:xfrm>
          <a:off x="6717710" y="1671673"/>
          <a:ext cx="2869634" cy="94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445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5542" y="2610113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1924" y="690092"/>
            <a:ext cx="770301" cy="113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19633" y="2837970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900103" y="4093507"/>
            <a:ext cx="10155828" cy="2329226"/>
            <a:chOff x="803118" y="2694198"/>
            <a:chExt cx="10155828" cy="2329226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7ADA8A7-51A6-4798-B64A-0E982C6A3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18" y="2832742"/>
              <a:ext cx="1912374" cy="1253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0630491C-52BE-4DCF-8D65-E9B031E40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551" y="2875809"/>
              <a:ext cx="1552831" cy="12534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5C6D9D8B-89EF-4F51-A9E9-273D222C7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17" y="2875809"/>
              <a:ext cx="1612287" cy="13781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E72EACAC-3CBB-4BEE-9ADF-7CD4B875F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2546" y="2694198"/>
              <a:ext cx="1510145" cy="15197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39091" y="4218198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bÝ ®á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82546" y="4253983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k× ®µ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24982" y="4253983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®i ®ß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45528" y="4213966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.VnAvant" panose="020B7200000000000000" pitchFamily="34" charset="0"/>
                </a:rPr>
                <a:t>k</a:t>
              </a:r>
              <a:r>
                <a:rPr lang="en-US" sz="4400" b="1" smtClean="0">
                  <a:latin typeface=".VnAvant" panose="020B7200000000000000" pitchFamily="34" charset="0"/>
                </a:rPr>
                <a:t>Î «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511318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5" grpId="0"/>
      <p:bldP spid="8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=""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213114" y="2089073"/>
            <a:ext cx="8030816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8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97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Class(2019) - Kids Songs - Nursery Rhymes - gogokid iLab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72" y="1143401"/>
            <a:ext cx="8923663" cy="40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i,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=""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593" y="371060"/>
            <a:ext cx="815170" cy="89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D16B30-BE75-464D-82A1-EEBED0D4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53" y="530087"/>
            <a:ext cx="6401693" cy="5671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2902226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=""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593" y="371060"/>
            <a:ext cx="815170" cy="89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2902226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226" y="477078"/>
            <a:ext cx="64436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=""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90771C-CF5A-41B8-9AE9-43FAD79C29ED}"/>
              </a:ext>
            </a:extLst>
          </p:cNvPr>
          <p:cNvSpPr txBox="1"/>
          <p:nvPr/>
        </p:nvSpPr>
        <p:spPr>
          <a:xfrm flipH="1">
            <a:off x="4335777" y="2743199"/>
            <a:ext cx="4741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Th</a:t>
            </a:r>
            <a:r>
              <a:rPr lang="vi-VN" sz="6000" b="1" dirty="0">
                <a:latin typeface="UTM Avo" panose="02040603050506020204" pitchFamily="18" charset="0"/>
              </a:rPr>
              <a:t>ư</a:t>
            </a:r>
            <a:r>
              <a:rPr lang="en-US" sz="6000" b="1" dirty="0"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</a:rPr>
              <a:t>giãn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pic>
        <p:nvPicPr>
          <p:cNvPr id="3" name="Ghen Cô Vy- NIOEH x K.HƯNG x MIN x ERIK - WASHING HAND SONG - CORONA SONG">
            <a:hlinkClick r:id="" action="ppaction://media"/>
            <a:extLst>
              <a:ext uri="{FF2B5EF4-FFF2-40B4-BE49-F238E27FC236}">
                <a16:creationId xmlns="" xmlns:a16="http://schemas.microsoft.com/office/drawing/2014/main" id="{3353B0D5-3572-4555-8CD2-E96BE1EAB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692" y="286439"/>
            <a:ext cx="10797752" cy="60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6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2346" cy="1020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ABDAA8-CB11-4AE3-97A5-A30A3811AF6F}"/>
              </a:ext>
            </a:extLst>
          </p:cNvPr>
          <p:cNvSpPr txBox="1"/>
          <p:nvPr/>
        </p:nvSpPr>
        <p:spPr>
          <a:xfrm>
            <a:off x="3366052" y="5868077"/>
            <a:ext cx="569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dirty="0">
              <a:solidFill>
                <a:srgbClr val="0000CC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21F290-4737-41A9-81B4-B95715B3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767" y="649580"/>
            <a:ext cx="8919697" cy="4733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6052" y="5383334"/>
            <a:ext cx="654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k× ®</a:t>
            </a:r>
            <a:r>
              <a:rPr lang="en-US" sz="4800" smtClean="0">
                <a:latin typeface=".VnAvant" panose="020B7200000000000000" pitchFamily="34" charset="0"/>
              </a:rPr>
              <a:t>µ bß ë kÏ ®¸.</a:t>
            </a:r>
            <a:endParaRPr lang="en-US" sz="4800">
              <a:latin typeface=".VnAvant" panose="020B7200000000000000" pitchFamily="34" charset="0"/>
            </a:endParaRPr>
          </a:p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71160" y="5387251"/>
            <a:ext cx="61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k×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133" y="5396430"/>
            <a:ext cx="1015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anose="020B7200000000000000" pitchFamily="34" charset="0"/>
              </a:rPr>
              <a:t>kÏ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=""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=""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=""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=""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=""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=""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=""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=""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=""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=""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=""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2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659595" y="380515"/>
            <a:ext cx="3219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Giới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E6238A8-41A4-4992-8C02-61A9706B4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15" y="934513"/>
            <a:ext cx="8064565" cy="562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856449935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602346" y="1722176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900626" y="3316744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6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82160451"/>
      </p:ext>
    </p:extLst>
  </p:cSld>
  <p:clrMapOvr>
    <a:masterClrMapping/>
  </p:clrMapOvr>
  <p:transition spd="slow" advTm="23139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2" name="Rectangle 1"/>
          <p:cNvSpPr/>
          <p:nvPr/>
        </p:nvSpPr>
        <p:spPr>
          <a:xfrm>
            <a:off x="2529385" y="1246504"/>
            <a:ext cx="6805684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495">
              <a:lnSpc>
                <a:spcPct val="120000"/>
              </a:lnSpc>
            </a:pP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/>
            </a:r>
            <a:b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Luyện đọc lại bài 11</a:t>
            </a:r>
            <a:b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Chuẩn bị bài 12: H  </a:t>
            </a:r>
            <a:r>
              <a:rPr lang="en-US" altLang="vi-VN" sz="4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vi-VN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L </a:t>
            </a:r>
            <a:r>
              <a:rPr lang="en-US" altLang="vi-VN" sz="44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charset="0"/>
              </a:rPr>
              <a:t>l</a:t>
            </a:r>
            <a:endParaRPr lang="en-US" altLang="zh-CN" sz="4400" dirty="0">
              <a:solidFill>
                <a:srgbClr val="FFFF00"/>
              </a:solidFill>
              <a:latin typeface=".VnAvant" panose="020B7200000000000000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=""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=""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=""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=""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=""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=""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=""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=""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=""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=""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=""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=""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=""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=""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=""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=""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=""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=""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=""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=""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=""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=""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=""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=""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=""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=""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=""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=""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=""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=""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=""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C4B293F-D7D0-4DED-918F-BC00B9B12DCE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D6E57E8-5299-4F41-9F32-C984FDA70013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613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=""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=""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=""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=""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=""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=""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=""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=""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=""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=""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=""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=""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=""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=""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=""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=""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=""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=""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=""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=""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=""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=""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=""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=""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=""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=""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=""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=""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=""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=""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=""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AC99C0DB-3B48-4416-BC7F-EF43B8BCD461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392306F-3107-4767-82E5-61332FABB684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79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=""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=""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=""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=""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=""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=""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=""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=""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=""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=""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=""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=""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=""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=""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=""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=""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=""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=""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=""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=""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=""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=""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=""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=""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=""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=""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=""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=""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=""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=""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=""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0676EF6-6C49-4377-87ED-DD94D7761C58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F8E8A01-E254-4161-8B98-D4B8CDD76A07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922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5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=""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=""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=""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265044" y="-252122"/>
            <a:ext cx="11477356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=""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=""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=""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=""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=""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=""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=""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=""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=""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=""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=""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=""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=""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=""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=""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=""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=""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=""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=""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=""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=""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=""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=""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=""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=""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=""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=""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=""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=""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=""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90077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3885318-99B8-4D0F-A8E4-951C08264EBF}"/>
              </a:ext>
            </a:extLst>
          </p:cNvPr>
          <p:cNvSpPr txBox="1"/>
          <p:nvPr/>
        </p:nvSpPr>
        <p:spPr>
          <a:xfrm>
            <a:off x="2807932" y="873470"/>
            <a:ext cx="7349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5DA9A34-7499-4BA5-AEA6-5D26964B2B3A}"/>
              </a:ext>
            </a:extLst>
          </p:cNvPr>
          <p:cNvSpPr txBox="1"/>
          <p:nvPr/>
        </p:nvSpPr>
        <p:spPr>
          <a:xfrm>
            <a:off x="3458869" y="138659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616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9070" y="1239263"/>
            <a:ext cx="74671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Chóc mõng c¸c con!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772166" y="2132414"/>
            <a:ext cx="3300657" cy="38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222</Words>
  <Application>Microsoft Office PowerPoint</Application>
  <PresentationFormat>Widescreen</PresentationFormat>
  <Paragraphs>90</Paragraphs>
  <Slides>33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.VnAvant</vt:lpstr>
      <vt:lpstr>Arial</vt:lpstr>
      <vt:lpstr>Arial-Rounded</vt:lpstr>
      <vt:lpstr>AvantGarde</vt:lpstr>
      <vt:lpstr>Calibri</vt:lpstr>
      <vt:lpstr>Calibri Light</vt:lpstr>
      <vt:lpstr>Century Gothic</vt:lpstr>
      <vt:lpstr>Quicksand Medium</vt:lpstr>
      <vt:lpstr>Tahoma</vt:lpstr>
      <vt:lpstr>Times New Roman</vt:lpstr>
      <vt:lpstr>UTM Avo</vt:lpstr>
      <vt:lpstr>UTM Cookies</vt:lpstr>
      <vt:lpstr>思源黑体 CN Light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320</cp:revision>
  <dcterms:created xsi:type="dcterms:W3CDTF">2021-06-02T01:34:28Z</dcterms:created>
  <dcterms:modified xsi:type="dcterms:W3CDTF">2021-09-23T05:15:01Z</dcterms:modified>
</cp:coreProperties>
</file>