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82" r:id="rId2"/>
  </p:sldMasterIdLst>
  <p:sldIdLst>
    <p:sldId id="265" r:id="rId3"/>
    <p:sldId id="266" r:id="rId4"/>
    <p:sldId id="256" r:id="rId5"/>
    <p:sldId id="257" r:id="rId6"/>
    <p:sldId id="267" r:id="rId7"/>
    <p:sldId id="268" r:id="rId8"/>
    <p:sldId id="269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5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5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1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1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92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16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23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2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85799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Xem ảnh đoán tên bài hát?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417638"/>
            <a:ext cx="84582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7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2362200"/>
            <a:ext cx="8153400" cy="84125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6200"/>
              </a:lnSpc>
              <a:tabLst/>
            </a:pPr>
            <a:r>
              <a:rPr lang="en-US" altLang="zh-CN" sz="5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</a:t>
            </a:r>
            <a:r>
              <a:rPr lang="en-US" altLang="zh-CN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 học giỏi</a:t>
            </a:r>
            <a:endParaRPr lang="en-US" altLang="zh-CN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smtClean="0"/>
              <a:t>Lớp chúng ta đoàn kết</a:t>
            </a:r>
            <a:endParaRPr lang="en-US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smtClean="0"/>
              <a:t>Nhạc và lời: Mộng Lân</a:t>
            </a:r>
            <a:endParaRPr lang="en-US" sz="2800" b="1" i="1"/>
          </a:p>
        </p:txBody>
      </p:sp>
    </p:spTree>
    <p:extLst>
      <p:ext uri="{BB962C8B-B14F-4D97-AF65-F5344CB8AC3E}">
        <p14:creationId xmlns:p14="http://schemas.microsoft.com/office/powerpoint/2010/main" val="26614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6800" y="1968500"/>
            <a:ext cx="1600200" cy="1066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7200" y="2247900"/>
            <a:ext cx="2057400" cy="4610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14700" y="1638300"/>
            <a:ext cx="2232984" cy="841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  <a:tabLst/>
            </a:pPr>
            <a:r>
              <a:rPr lang="en-US" altLang="zh-CN" sz="5400" b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Tiết 11</a:t>
            </a:r>
            <a:endParaRPr lang="en-US" altLang="zh-CN" sz="5400" b="1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4200" y="2463800"/>
            <a:ext cx="8175636" cy="841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  <a:tabLst/>
            </a:pPr>
            <a:r>
              <a:rPr lang="en-US" altLang="zh-CN" sz="3600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Ôn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tập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bài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600" b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  <a:r>
              <a:rPr lang="en-US" altLang="zh-C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Lớp chúng ta đoàn kết</a:t>
            </a:r>
            <a:endParaRPr lang="en-US" altLang="zh-CN" sz="3600" b="1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</p:txBody>
      </p:sp>
      <p:pic>
        <p:nvPicPr>
          <p:cNvPr id="8" name="09 lop chung ta doan 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1672" y="4889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7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                    LỚP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CHÚNG TA ĐOÀN KẾT</a:t>
            </a:r>
          </a:p>
          <a:p>
            <a:pPr lvl="0" algn="ctr">
              <a:lnSpc>
                <a:spcPts val="3700"/>
              </a:lnSpc>
            </a:pPr>
            <a:r>
              <a:rPr lang="en-US" altLang="zh-CN" sz="2400" b="1" i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                                Nhạc và lời: Mộng Lân</a:t>
            </a:r>
          </a:p>
          <a:p>
            <a:pPr lvl="0" algn="ctr">
              <a:lnSpc>
                <a:spcPts val="3700"/>
              </a:lnSpc>
            </a:pPr>
            <a:endParaRPr lang="en-US" altLang="zh-CN" sz="2400" b="1">
              <a:solidFill>
                <a:srgbClr val="3514AC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   </a:t>
            </a:r>
            <a:r>
              <a:rPr lang="en-US" altLang="zh-CN" sz="2000" b="1" i="1" smtClean="0">
                <a:solidFill>
                  <a:srgbClr val="C00000"/>
                </a:solidFill>
                <a:latin typeface="Segoe UI" pitchFamily="18" charset="0"/>
                <a:cs typeface="Segoe UI" pitchFamily="18" charset="0"/>
              </a:rPr>
              <a:t>Hơi nhanh,vui</a:t>
            </a:r>
          </a:p>
          <a:p>
            <a:pPr lvl="0">
              <a:lnSpc>
                <a:spcPts val="3700"/>
              </a:lnSpc>
            </a:pPr>
            <a:r>
              <a:rPr lang="en-US" altLang="zh-CN" sz="2000" b="1" i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</a:t>
            </a: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Lớp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1000"/>
              </a:lnSpc>
            </a:pPr>
            <a:endParaRPr lang="en-US" altLang="zh-CN">
              <a:solidFill>
                <a:srgbClr val="3514AC"/>
              </a:solidFill>
              <a:latin typeface="Trebuchet MS" panose="020B0603020202020204"/>
            </a:endParaRPr>
          </a:p>
          <a:p>
            <a:pPr lvl="0">
              <a:lnSpc>
                <a:spcPts val="35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Anh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chan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thân.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Lớp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Như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keo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sơn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anh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một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nhà.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Đầy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thân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quý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mến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nhau.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Luôn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thi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đua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học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chăm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tiến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tới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Quyết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kết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đoàn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giữ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vững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bền.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Giúp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đỡ nhau xứng đáng trò ngoan.</a:t>
            </a:r>
            <a:endParaRPr lang="en-US" altLang="zh-CN" sz="3200" b="1" dirty="0">
              <a:solidFill>
                <a:srgbClr val="3514AC"/>
              </a:solidFill>
              <a:latin typeface="Segoe UI" pitchFamily="18" charset="0"/>
              <a:cs typeface="Segoe UI" pitchFamily="18" charset="0"/>
            </a:endParaRPr>
          </a:p>
        </p:txBody>
      </p:sp>
      <p:pic>
        <p:nvPicPr>
          <p:cNvPr id="2" name="10 lop chung ta doan k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610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en-US" altLang="zh-CN" sz="3200" b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      LỚP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CHÚNG TA ĐOÀN KẾT</a:t>
            </a:r>
          </a:p>
          <a:p>
            <a:pPr lvl="0" algn="ctr">
              <a:lnSpc>
                <a:spcPts val="3700"/>
              </a:lnSpc>
            </a:pPr>
            <a:r>
              <a:rPr lang="en-US" altLang="zh-CN" sz="2400" b="1" i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                   Nhạc và lời: Mộng </a:t>
            </a:r>
            <a:r>
              <a:rPr lang="en-US" altLang="zh-CN" sz="2400" b="1" i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Lân</a:t>
            </a:r>
          </a:p>
          <a:p>
            <a:pPr lvl="0">
              <a:lnSpc>
                <a:spcPts val="3700"/>
              </a:lnSpc>
            </a:pPr>
            <a:r>
              <a:rPr lang="en-US" altLang="zh-CN" sz="2400" b="1" i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Hơi nhanh,vui</a:t>
            </a:r>
            <a:endParaRPr lang="en-US" altLang="zh-CN" sz="2400" b="1">
              <a:solidFill>
                <a:srgbClr val="2F1311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3200" b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	Lớp</a:t>
            </a:r>
            <a:r>
              <a:rPr lang="en-US" altLang="zh-CN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1000"/>
              </a:lnSpc>
            </a:pPr>
            <a:endParaRPr lang="en-US" altLang="zh-CN">
              <a:solidFill>
                <a:prstClr val="black"/>
              </a:solidFill>
              <a:latin typeface="Trebuchet MS" panose="020B0603020202020204"/>
            </a:endParaRPr>
          </a:p>
          <a:p>
            <a:pPr lvl="0">
              <a:lnSpc>
                <a:spcPts val="3500"/>
              </a:lnSpc>
            </a:pPr>
            <a:r>
              <a:rPr lang="en-US" altLang="zh-CN" sz="3200" b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	Anh</a:t>
            </a:r>
            <a:r>
              <a:rPr lang="en-US" altLang="zh-CN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ta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chan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thân.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Lớp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Như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keo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sơn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anh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một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nhà.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Đầy</a:t>
            </a:r>
            <a:r>
              <a:rPr lang="en-US" altLang="zh-C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thân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quý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mến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nhau.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Luôn</a:t>
            </a:r>
            <a:r>
              <a:rPr lang="en-US" altLang="zh-C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thi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đua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học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chăm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tiến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tới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Quyết</a:t>
            </a:r>
            <a:r>
              <a:rPr lang="en-US" altLang="zh-C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kết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đoàn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giữ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vững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bền.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Giúp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đỡ nhau xứng đáng trò ngoan.</a:t>
            </a:r>
            <a:endParaRPr lang="en-US" altLang="zh-CN" sz="3200" b="1" dirty="0">
              <a:solidFill>
                <a:srgbClr val="FF0000"/>
              </a:solidFill>
              <a:latin typeface="Segoe UI" pitchFamily="18" charset="0"/>
              <a:cs typeface="Segoe UI" pitchFamily="18" charset="0"/>
            </a:endParaRPr>
          </a:p>
        </p:txBody>
      </p:sp>
      <p:pic>
        <p:nvPicPr>
          <p:cNvPr id="3" name="10 lop chung ta doan k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91600" cy="610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     LỚP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CHÚNG TA ĐOÀN KẾT</a:t>
            </a:r>
          </a:p>
          <a:p>
            <a:pPr lvl="0" algn="ctr">
              <a:lnSpc>
                <a:spcPts val="3700"/>
              </a:lnSpc>
            </a:pPr>
            <a:r>
              <a:rPr lang="en-US" altLang="zh-CN" sz="2400" b="1" i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                   Nhạc và lời: Mộng Lân</a:t>
            </a:r>
          </a:p>
          <a:p>
            <a:pPr lvl="0">
              <a:lnSpc>
                <a:spcPts val="3700"/>
              </a:lnSpc>
            </a:pPr>
            <a:r>
              <a:rPr lang="en-US" altLang="zh-CN" sz="2400" b="1" i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Hơi nhanh,vui</a:t>
            </a:r>
            <a:endParaRPr lang="en-US" altLang="zh-CN" sz="2400" b="1">
              <a:solidFill>
                <a:srgbClr val="2F1311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	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Lớp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1000"/>
              </a:lnSpc>
            </a:pPr>
            <a:endParaRPr lang="en-US" altLang="zh-CN">
              <a:solidFill>
                <a:srgbClr val="3514AC"/>
              </a:solidFill>
              <a:latin typeface="Trebuchet MS" panose="020B0603020202020204"/>
            </a:endParaRPr>
          </a:p>
          <a:p>
            <a:pPr lvl="0">
              <a:lnSpc>
                <a:spcPts val="3500"/>
              </a:lnSpc>
            </a:pP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Anh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chan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thân.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Lớp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Như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keo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sơn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anh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một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nhà.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Đầy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thân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quý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mến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nhau.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Luôn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thi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đua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học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chăm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tiến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tới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Quyết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kết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đoàn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giữ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vững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bền.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	Giúp đỡ nhau xứng đáng trò ngoan.</a:t>
            </a:r>
            <a:endParaRPr lang="en-US"/>
          </a:p>
        </p:txBody>
      </p:sp>
      <p:pic>
        <p:nvPicPr>
          <p:cNvPr id="3" name="10 lop chung ta doan k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610600" cy="610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en-US" altLang="zh-CN" sz="3200" b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LỚP </a:t>
            </a:r>
            <a:r>
              <a:rPr lang="en-US" altLang="zh-CN" sz="3200" b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CHÚNG TA ĐOÀN KẾT</a:t>
            </a:r>
          </a:p>
          <a:p>
            <a:pPr lvl="0" algn="ctr">
              <a:lnSpc>
                <a:spcPts val="3700"/>
              </a:lnSpc>
            </a:pPr>
            <a:r>
              <a:rPr lang="en-US" altLang="zh-CN" sz="2400" b="1" i="1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                                Nhạc và lời: Mộng </a:t>
            </a:r>
            <a:r>
              <a:rPr lang="en-US" altLang="zh-CN" sz="2400" b="1" i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Lân</a:t>
            </a:r>
          </a:p>
          <a:p>
            <a:pPr lvl="0">
              <a:lnSpc>
                <a:spcPts val="3700"/>
              </a:lnSpc>
            </a:pPr>
            <a:r>
              <a:rPr lang="en-US" altLang="zh-CN" sz="2400" b="1" i="1" smtClean="0">
                <a:solidFill>
                  <a:srgbClr val="2F1311"/>
                </a:solidFill>
                <a:latin typeface="Segoe UI" pitchFamily="18" charset="0"/>
                <a:cs typeface="Segoe UI" pitchFamily="18" charset="0"/>
              </a:rPr>
              <a:t>Hơi nhanh,vui</a:t>
            </a:r>
            <a:endParaRPr lang="en-US" altLang="zh-CN" sz="2400" b="1" i="1">
              <a:solidFill>
                <a:srgbClr val="2F1311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</a:t>
            </a: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Lớp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1000"/>
              </a:lnSpc>
            </a:pPr>
            <a:endParaRPr lang="en-US" altLang="zh-CN">
              <a:solidFill>
                <a:srgbClr val="3514AC"/>
              </a:solidFill>
              <a:latin typeface="Trebuchet MS" panose="020B0603020202020204"/>
            </a:endParaRPr>
          </a:p>
          <a:p>
            <a:pPr lvl="0">
              <a:lnSpc>
                <a:spcPts val="35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Anh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chan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thân.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Lớp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chúng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mình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rất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vui.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Như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keo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sơn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anh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một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nhà.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Đầy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tình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thân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quý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mến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nhau.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Luôn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thi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đua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học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chăm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tiến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tới</a:t>
            </a:r>
          </a:p>
          <a:p>
            <a:pPr lvl="0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Quyết</a:t>
            </a:r>
            <a:r>
              <a:rPr lang="en-US" altLang="zh-CN" sz="3200" smtClean="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kết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đoàn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giữ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vững</a:t>
            </a:r>
            <a:r>
              <a:rPr lang="en-US" altLang="zh-CN" sz="3200">
                <a:solidFill>
                  <a:srgbClr val="35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bền.</a:t>
            </a:r>
          </a:p>
          <a:p>
            <a:pPr lvl="1">
              <a:lnSpc>
                <a:spcPts val="4600"/>
              </a:lnSpc>
            </a:pPr>
            <a:r>
              <a:rPr lang="en-US" altLang="zh-CN" sz="3200" b="1" smtClean="0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	Giúp 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đỡ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nhau</a:t>
            </a:r>
            <a:r>
              <a:rPr lang="en-US" altLang="zh-CN" sz="3200" b="1">
                <a:solidFill>
                  <a:srgbClr val="3514AC"/>
                </a:solidFill>
                <a:latin typeface="Segoe UI" pitchFamily="18" charset="0"/>
                <a:cs typeface="Segoe UI" pitchFamily="18" charset="0"/>
              </a:rPr>
              <a:t> xứng đáng trò </a:t>
            </a:r>
            <a:r>
              <a:rPr lang="en-US" altLang="zh-CN" sz="3200" b="1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ngoan.</a:t>
            </a:r>
            <a:endParaRPr lang="en-US" altLang="zh-CN" sz="3200" b="1" dirty="0">
              <a:solidFill>
                <a:srgbClr val="FF0000"/>
              </a:solidFill>
              <a:latin typeface="Segoe UI" pitchFamily="18" charset="0"/>
              <a:cs typeface="Segoe UI" pitchFamily="18" charset="0"/>
            </a:endParaRPr>
          </a:p>
        </p:txBody>
      </p:sp>
      <p:pic>
        <p:nvPicPr>
          <p:cNvPr id="3" name="10 lop chung ta doan k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8200"/>
            <a:ext cx="91440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en-US" altLang="zh-CN" sz="32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             HÁT KẾT HỢP VẬN ĐỘNG</a:t>
            </a:r>
          </a:p>
          <a:p>
            <a:pPr lvl="0">
              <a:lnSpc>
                <a:spcPts val="3700"/>
              </a:lnSpc>
            </a:pPr>
            <a:endParaRPr lang="en-US" altLang="zh-CN" sz="3200" b="1" smtClean="0">
              <a:solidFill>
                <a:srgbClr val="0000FF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Câu hát 1,2: </a:t>
            </a:r>
            <a:r>
              <a:rPr lang="en-US" altLang="zh-CN" sz="28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hai tay chống hông mở tay sang bên phải trái kết hợp động tác chân.</a:t>
            </a:r>
          </a:p>
          <a:p>
            <a:pPr lvl="0">
              <a:lnSpc>
                <a:spcPts val="37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Câu hát 3: </a:t>
            </a:r>
            <a:r>
              <a:rPr lang="en-US" altLang="zh-CN" sz="28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Đặt tay phải chéo trước ngực tương tự tay </a:t>
            </a:r>
            <a:r>
              <a:rPr lang="en-US" altLang="zh-CN" sz="28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trái và đu đưa theo nhạc</a:t>
            </a:r>
            <a:endParaRPr lang="en-US" altLang="zh-CN" sz="2800" b="1" smtClean="0">
              <a:solidFill>
                <a:srgbClr val="0000FF"/>
              </a:solidFill>
              <a:latin typeface="Segoe UI" pitchFamily="18" charset="0"/>
              <a:cs typeface="Segoe UI" pitchFamily="18" charset="0"/>
            </a:endParaRPr>
          </a:p>
          <a:p>
            <a:pPr lvl="0">
              <a:lnSpc>
                <a:spcPts val="37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Câu hát 4:</a:t>
            </a:r>
            <a:r>
              <a:rPr lang="en-US" altLang="zh-CN" sz="28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 Đưa hai tay lên cao mở sang hai </a:t>
            </a:r>
            <a:r>
              <a:rPr lang="en-US" altLang="zh-CN" sz="2800" b="1" smtClean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bên,động tác này thực hiện 2 lần</a:t>
            </a:r>
            <a:endParaRPr lang="en-US" altLang="zh-CN" sz="2800" b="1">
              <a:solidFill>
                <a:srgbClr val="0000FF"/>
              </a:solidFill>
              <a:latin typeface="Segoe UI" pitchFamily="18" charset="0"/>
              <a:cs typeface="Segoe UI" pitchFamily="18" charset="0"/>
            </a:endParaRPr>
          </a:p>
        </p:txBody>
      </p:sp>
      <p:pic>
        <p:nvPicPr>
          <p:cNvPr id="2" name="10 lop chung ta doan k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447800"/>
            <a:ext cx="685800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Mời các bạn lên trình diễn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84</TotalTime>
  <Words>169</Words>
  <Application>Microsoft Office PowerPoint</Application>
  <PresentationFormat>On-screen Show (4:3)</PresentationFormat>
  <Paragraphs>61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华文新魏</vt:lpstr>
      <vt:lpstr>Times New Roman</vt:lpstr>
      <vt:lpstr>Trebuchet MS</vt:lpstr>
      <vt:lpstr>Wingdings 2</vt:lpstr>
      <vt:lpstr>Wingdings 3</vt:lpstr>
      <vt:lpstr>HDOfficeLightV0</vt:lpstr>
      <vt:lpstr>Facet</vt:lpstr>
      <vt:lpstr>Xem ảnh đoán tên bài hát?</vt:lpstr>
      <vt:lpstr>Lớp chúng ta đoàn kết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Lenovo</cp:lastModifiedBy>
  <cp:revision>19</cp:revision>
  <dcterms:created xsi:type="dcterms:W3CDTF">2006-08-16T00:00:00Z</dcterms:created>
  <dcterms:modified xsi:type="dcterms:W3CDTF">2014-11-19T01:22:14Z</dcterms:modified>
</cp:coreProperties>
</file>