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71" r:id="rId3"/>
    <p:sldId id="260" r:id="rId4"/>
    <p:sldId id="261" r:id="rId5"/>
    <p:sldId id="262" r:id="rId6"/>
    <p:sldId id="272" r:id="rId7"/>
    <p:sldId id="273" r:id="rId8"/>
    <p:sldId id="279" r:id="rId9"/>
    <p:sldId id="274" r:id="rId10"/>
    <p:sldId id="275" r:id="rId11"/>
    <p:sldId id="280" r:id="rId12"/>
    <p:sldId id="265" r:id="rId13"/>
    <p:sldId id="276" r:id="rId14"/>
    <p:sldId id="277" r:id="rId15"/>
    <p:sldId id="278" r:id="rId16"/>
    <p:sldId id="282" r:id="rId17"/>
    <p:sldId id="281" r:id="rId18"/>
    <p:sldId id="269" r:id="rId19"/>
    <p:sldId id="27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14AC"/>
    <a:srgbClr val="6699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68" d="100"/>
          <a:sy n="68" d="100"/>
        </p:scale>
        <p:origin x="145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7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93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6507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59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7356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50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07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32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89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18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3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4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72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89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81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6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openxmlformats.org/officeDocument/2006/relationships/image" Target="../media/image24.jpeg"/><Relationship Id="rId39" Type="http://schemas.openxmlformats.org/officeDocument/2006/relationships/image" Target="../media/image37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jpeg"/><Relationship Id="rId34" Type="http://schemas.openxmlformats.org/officeDocument/2006/relationships/image" Target="../media/image32.jpeg"/><Relationship Id="rId42" Type="http://schemas.openxmlformats.org/officeDocument/2006/relationships/image" Target="../media/image40.jpeg"/><Relationship Id="rId47" Type="http://schemas.openxmlformats.org/officeDocument/2006/relationships/image" Target="../media/image45.jpeg"/><Relationship Id="rId50" Type="http://schemas.openxmlformats.org/officeDocument/2006/relationships/image" Target="../media/image48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3.jpeg"/><Relationship Id="rId33" Type="http://schemas.openxmlformats.org/officeDocument/2006/relationships/image" Target="../media/image31.jpeg"/><Relationship Id="rId38" Type="http://schemas.openxmlformats.org/officeDocument/2006/relationships/image" Target="../media/image36.jpeg"/><Relationship Id="rId46" Type="http://schemas.openxmlformats.org/officeDocument/2006/relationships/image" Target="../media/image44.jpeg"/><Relationship Id="rId2" Type="http://schemas.openxmlformats.org/officeDocument/2006/relationships/audio" Target="../media/media1.mp3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29" Type="http://schemas.openxmlformats.org/officeDocument/2006/relationships/image" Target="../media/image27.jpeg"/><Relationship Id="rId41" Type="http://schemas.openxmlformats.org/officeDocument/2006/relationships/image" Target="../media/image39.jpeg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2.jpeg"/><Relationship Id="rId32" Type="http://schemas.openxmlformats.org/officeDocument/2006/relationships/image" Target="../media/image30.jpeg"/><Relationship Id="rId37" Type="http://schemas.openxmlformats.org/officeDocument/2006/relationships/image" Target="../media/image35.jpeg"/><Relationship Id="rId40" Type="http://schemas.openxmlformats.org/officeDocument/2006/relationships/image" Target="../media/image38.jpeg"/><Relationship Id="rId45" Type="http://schemas.openxmlformats.org/officeDocument/2006/relationships/image" Target="../media/image43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23" Type="http://schemas.openxmlformats.org/officeDocument/2006/relationships/image" Target="../media/image21.jpeg"/><Relationship Id="rId28" Type="http://schemas.openxmlformats.org/officeDocument/2006/relationships/image" Target="../media/image26.jpeg"/><Relationship Id="rId36" Type="http://schemas.openxmlformats.org/officeDocument/2006/relationships/image" Target="../media/image34.jpeg"/><Relationship Id="rId49" Type="http://schemas.openxmlformats.org/officeDocument/2006/relationships/image" Target="../media/image47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31" Type="http://schemas.openxmlformats.org/officeDocument/2006/relationships/image" Target="../media/image29.jpeg"/><Relationship Id="rId44" Type="http://schemas.openxmlformats.org/officeDocument/2006/relationships/image" Target="../media/image42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20.jpeg"/><Relationship Id="rId27" Type="http://schemas.openxmlformats.org/officeDocument/2006/relationships/image" Target="../media/image25.jpeg"/><Relationship Id="rId30" Type="http://schemas.openxmlformats.org/officeDocument/2006/relationships/image" Target="../media/image28.jpeg"/><Relationship Id="rId35" Type="http://schemas.openxmlformats.org/officeDocument/2006/relationships/image" Target="../media/image33.jpeg"/><Relationship Id="rId43" Type="http://schemas.openxmlformats.org/officeDocument/2006/relationships/image" Target="../media/image41.jpeg"/><Relationship Id="rId48" Type="http://schemas.openxmlformats.org/officeDocument/2006/relationships/image" Target="../media/image46.jpeg"/><Relationship Id="rId8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9200" y="1066800"/>
            <a:ext cx="7315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hát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chúng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đoàn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Nhạc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304800" y="1905000"/>
            <a:ext cx="8610600" cy="27432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62000" y="2590800"/>
            <a:ext cx="8007641" cy="1229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Quyết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kết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đoàn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giữ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vững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bền.</a:t>
            </a:r>
          </a:p>
          <a:p>
            <a:pPr>
              <a:lnSpc>
                <a:spcPts val="4600"/>
              </a:lnSpc>
              <a:tabLst/>
            </a:pP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Giúp đỡ nhau xứng đáng trò ngoan.</a:t>
            </a:r>
            <a:endParaRPr lang="en-US" altLang="zh-CN" sz="3600" b="1" dirty="0">
              <a:solidFill>
                <a:srgbClr val="2F1311"/>
              </a:solidFill>
              <a:latin typeface="Segoe UI" pitchFamily="18" charset="0"/>
              <a:cs typeface="Segoe U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888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701" t="47826" r="20718" b="29348"/>
          <a:stretch/>
        </p:blipFill>
        <p:spPr>
          <a:xfrm>
            <a:off x="152400" y="228600"/>
            <a:ext cx="86868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701" t="47826" r="20718" b="30435"/>
          <a:stretch/>
        </p:blipFill>
        <p:spPr>
          <a:xfrm>
            <a:off x="0" y="3581400"/>
            <a:ext cx="8839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16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28600"/>
            <a:ext cx="6990598" cy="606063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700"/>
              </a:lnSpc>
              <a:tabLst/>
            </a:pPr>
            <a:r>
              <a:rPr lang="en-US" altLang="zh-CN" sz="32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      LỚP CHÚNG TA ĐOÀN KẾT</a:t>
            </a:r>
          </a:p>
          <a:p>
            <a:pPr algn="ctr">
              <a:lnSpc>
                <a:spcPts val="3700"/>
              </a:lnSpc>
              <a:tabLst/>
            </a:pPr>
            <a:r>
              <a:rPr lang="en-US" altLang="zh-CN" sz="2400" b="1" i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                                Nhạc và lời: Mộng Lân</a:t>
            </a:r>
          </a:p>
          <a:p>
            <a:pPr algn="ctr">
              <a:lnSpc>
                <a:spcPts val="3700"/>
              </a:lnSpc>
              <a:tabLst/>
            </a:pPr>
            <a:endParaRPr lang="en-US" altLang="zh-CN" sz="2400" b="1">
              <a:solidFill>
                <a:srgbClr val="2F1311"/>
              </a:solidFill>
              <a:latin typeface="Segoe UI" pitchFamily="18" charset="0"/>
              <a:cs typeface="Segoe UI" pitchFamily="18" charset="0"/>
            </a:endParaRPr>
          </a:p>
          <a:p>
            <a:pPr>
              <a:lnSpc>
                <a:spcPts val="3700"/>
              </a:lnSpc>
              <a:tabLst/>
            </a:pPr>
            <a:r>
              <a:rPr lang="en-US" altLang="zh-CN" sz="32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Lớp</a:t>
            </a:r>
            <a:r>
              <a:rPr lang="en-US" altLang="zh-CN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chúng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mình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vui.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500"/>
              </a:lnSpc>
              <a:tabLst/>
            </a:pP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Anh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em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ta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chan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hòa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tình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thân.</a:t>
            </a:r>
          </a:p>
          <a:p>
            <a:pPr>
              <a:lnSpc>
                <a:spcPts val="4600"/>
              </a:lnSpc>
              <a:tabLst/>
            </a:pP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Lớp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chúng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mình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vui.</a:t>
            </a:r>
          </a:p>
          <a:p>
            <a:pPr>
              <a:lnSpc>
                <a:spcPts val="4600"/>
              </a:lnSpc>
              <a:tabLst/>
            </a:pP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Như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keo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sơn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anh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em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một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nhà.</a:t>
            </a:r>
          </a:p>
          <a:p>
            <a:pPr>
              <a:lnSpc>
                <a:spcPts val="4600"/>
              </a:lnSpc>
              <a:tabLst/>
            </a:pPr>
            <a:r>
              <a:rPr lang="en-US" altLang="zh-CN" sz="3200" b="1" dirty="0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Đầy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tình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thân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quý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mến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nhau.</a:t>
            </a:r>
          </a:p>
          <a:p>
            <a:pPr>
              <a:lnSpc>
                <a:spcPts val="4600"/>
              </a:lnSpc>
              <a:tabLst/>
            </a:pPr>
            <a:r>
              <a:rPr lang="en-US" altLang="zh-CN" sz="3200" b="1" dirty="0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Luôn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thi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đua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học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chăm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tiến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tới</a:t>
            </a:r>
          </a:p>
          <a:p>
            <a:pPr>
              <a:lnSpc>
                <a:spcPts val="4600"/>
              </a:lnSpc>
              <a:tabLst/>
            </a:pP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Quyết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kết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đoàn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giữ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vững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bền.</a:t>
            </a:r>
          </a:p>
          <a:p>
            <a:pPr>
              <a:lnSpc>
                <a:spcPts val="4600"/>
              </a:lnSpc>
              <a:tabLst/>
            </a:pPr>
            <a:r>
              <a:rPr lang="en-US" altLang="zh-CN" sz="32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Giúp đỡ nhau xứng đáng trò ngoan.</a:t>
            </a:r>
            <a:endParaRPr lang="en-US" altLang="zh-CN" sz="3200" b="1" dirty="0">
              <a:solidFill>
                <a:srgbClr val="2F1311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4" name="10 lop chung ta doan ket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8318" y="598443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6990598" cy="606063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700"/>
              </a:lnSpc>
              <a:tabLst/>
            </a:pPr>
            <a:r>
              <a:rPr lang="en-US" altLang="zh-CN" sz="32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      LỚP CHÚNG TA ĐOÀN KẾT</a:t>
            </a:r>
          </a:p>
          <a:p>
            <a:pPr algn="ctr">
              <a:lnSpc>
                <a:spcPts val="3700"/>
              </a:lnSpc>
              <a:tabLst/>
            </a:pPr>
            <a:r>
              <a:rPr lang="en-US" altLang="zh-CN" sz="2400" b="1" i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                                Nhạc và lời: Mộng Lân</a:t>
            </a:r>
          </a:p>
          <a:p>
            <a:pPr algn="ctr">
              <a:lnSpc>
                <a:spcPts val="3700"/>
              </a:lnSpc>
              <a:tabLst/>
            </a:pPr>
            <a:endParaRPr lang="en-US" altLang="zh-CN" sz="2400" b="1">
              <a:solidFill>
                <a:srgbClr val="2F1311"/>
              </a:solidFill>
              <a:latin typeface="Segoe UI" pitchFamily="18" charset="0"/>
              <a:cs typeface="Segoe UI" pitchFamily="18" charset="0"/>
            </a:endParaRPr>
          </a:p>
          <a:p>
            <a:pPr>
              <a:lnSpc>
                <a:spcPts val="3700"/>
              </a:lnSpc>
              <a:tabLst/>
            </a:pPr>
            <a:r>
              <a:rPr lang="en-US" altLang="zh-CN" sz="32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Lớp</a:t>
            </a:r>
            <a:r>
              <a:rPr lang="en-US" altLang="zh-CN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chúng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mình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vui.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500"/>
              </a:lnSpc>
              <a:tabLst/>
            </a:pP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Anh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em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ta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chan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hòa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tình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thân.</a:t>
            </a:r>
          </a:p>
          <a:p>
            <a:pPr>
              <a:lnSpc>
                <a:spcPts val="4600"/>
              </a:lnSpc>
              <a:tabLst/>
            </a:pPr>
            <a:r>
              <a:rPr lang="en-US" altLang="zh-CN" sz="32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Lớp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chúng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mình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vui.</a:t>
            </a:r>
          </a:p>
          <a:p>
            <a:pPr>
              <a:lnSpc>
                <a:spcPts val="4600"/>
              </a:lnSpc>
              <a:tabLst/>
            </a:pPr>
            <a:r>
              <a:rPr lang="en-US" altLang="zh-CN" sz="32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Như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keo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sơn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anh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em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một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nhà.</a:t>
            </a:r>
          </a:p>
          <a:p>
            <a:pPr>
              <a:lnSpc>
                <a:spcPts val="4600"/>
              </a:lnSpc>
              <a:tabLst/>
            </a:pP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Đầy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tình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thân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quý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mến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nhau.</a:t>
            </a:r>
          </a:p>
          <a:p>
            <a:pPr>
              <a:lnSpc>
                <a:spcPts val="4600"/>
              </a:lnSpc>
              <a:tabLst/>
            </a:pP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Luôn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thi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đua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học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chăm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tiến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tới</a:t>
            </a:r>
          </a:p>
          <a:p>
            <a:pPr>
              <a:lnSpc>
                <a:spcPts val="4600"/>
              </a:lnSpc>
              <a:tabLst/>
            </a:pP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Quyết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kết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đoàn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giữ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vững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bền.</a:t>
            </a:r>
          </a:p>
          <a:p>
            <a:pPr>
              <a:lnSpc>
                <a:spcPts val="4600"/>
              </a:lnSpc>
              <a:tabLst/>
            </a:pPr>
            <a:r>
              <a:rPr lang="en-US" altLang="zh-CN" sz="3200" b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Giúp đỡ nhau xứng đáng trò ngoan.</a:t>
            </a:r>
            <a:endParaRPr lang="en-US" altLang="zh-CN" sz="3200" b="1" dirty="0">
              <a:solidFill>
                <a:srgbClr val="FF0000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5" name="10 lop chung ta doan ket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95398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0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381000"/>
            <a:ext cx="7696200" cy="6106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700"/>
              </a:lnSpc>
            </a:pPr>
            <a:r>
              <a:rPr lang="en-US" altLang="zh-CN" sz="32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     LỚP CHÚNG TA ĐOÀN KẾT</a:t>
            </a:r>
          </a:p>
          <a:p>
            <a:pPr lvl="0" algn="ctr">
              <a:lnSpc>
                <a:spcPts val="3700"/>
              </a:lnSpc>
            </a:pPr>
            <a:r>
              <a:rPr lang="en-US" altLang="zh-CN" sz="2400" b="1" i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                                Nhạc và lời: Mộng Lân</a:t>
            </a:r>
          </a:p>
          <a:p>
            <a:pPr lvl="0" algn="ctr">
              <a:lnSpc>
                <a:spcPts val="3700"/>
              </a:lnSpc>
            </a:pPr>
            <a:endParaRPr lang="en-US" altLang="zh-CN" sz="2400" b="1">
              <a:solidFill>
                <a:srgbClr val="2F1311"/>
              </a:solidFill>
              <a:latin typeface="Segoe UI" pitchFamily="18" charset="0"/>
              <a:cs typeface="Segoe UI" pitchFamily="18" charset="0"/>
            </a:endParaRPr>
          </a:p>
          <a:p>
            <a:pPr lvl="0">
              <a:lnSpc>
                <a:spcPts val="3700"/>
              </a:lnSpc>
            </a:pP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Lớp</a:t>
            </a:r>
            <a:r>
              <a:rPr lang="en-US" altLang="zh-CN" sz="32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chúng</a:t>
            </a:r>
            <a:r>
              <a:rPr lang="en-US" altLang="zh-CN" sz="32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mình</a:t>
            </a:r>
            <a:r>
              <a:rPr lang="en-US" altLang="zh-CN" sz="32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32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32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vui.</a:t>
            </a:r>
          </a:p>
          <a:p>
            <a:pPr lvl="0">
              <a:lnSpc>
                <a:spcPts val="1000"/>
              </a:lnSpc>
            </a:pPr>
            <a:endParaRPr lang="en-US" altLang="zh-CN">
              <a:solidFill>
                <a:srgbClr val="3514AC"/>
              </a:solidFill>
            </a:endParaRPr>
          </a:p>
          <a:p>
            <a:pPr lvl="0">
              <a:lnSpc>
                <a:spcPts val="3500"/>
              </a:lnSpc>
            </a:pP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Anh</a:t>
            </a:r>
            <a:r>
              <a:rPr lang="en-US" altLang="zh-CN" sz="32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em</a:t>
            </a:r>
            <a:r>
              <a:rPr lang="en-US" altLang="zh-CN" sz="32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ta</a:t>
            </a:r>
            <a:r>
              <a:rPr lang="en-US" altLang="zh-CN" sz="32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chan</a:t>
            </a:r>
            <a:r>
              <a:rPr lang="en-US" altLang="zh-CN" sz="32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hòa</a:t>
            </a:r>
            <a:r>
              <a:rPr lang="en-US" altLang="zh-CN" sz="32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tình</a:t>
            </a:r>
            <a:r>
              <a:rPr lang="en-US" altLang="zh-CN" sz="32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thân.</a:t>
            </a:r>
          </a:p>
          <a:p>
            <a:pPr lvl="0">
              <a:lnSpc>
                <a:spcPts val="4600"/>
              </a:lnSpc>
            </a:pP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Lớp</a:t>
            </a:r>
            <a:r>
              <a:rPr lang="en-US" altLang="zh-CN" sz="32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chúng</a:t>
            </a:r>
            <a:r>
              <a:rPr lang="en-US" altLang="zh-CN" sz="32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mình</a:t>
            </a:r>
            <a:r>
              <a:rPr lang="en-US" altLang="zh-CN" sz="32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32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32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vui.</a:t>
            </a:r>
          </a:p>
          <a:p>
            <a:pPr lvl="0">
              <a:lnSpc>
                <a:spcPts val="4600"/>
              </a:lnSpc>
            </a:pP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Như</a:t>
            </a:r>
            <a:r>
              <a:rPr lang="en-US" altLang="zh-CN" sz="32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keo</a:t>
            </a:r>
            <a:r>
              <a:rPr lang="en-US" altLang="zh-CN" sz="32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sơn</a:t>
            </a:r>
            <a:r>
              <a:rPr lang="en-US" altLang="zh-CN" sz="32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anh</a:t>
            </a:r>
            <a:r>
              <a:rPr lang="en-US" altLang="zh-CN" sz="32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em</a:t>
            </a:r>
            <a:r>
              <a:rPr lang="en-US" altLang="zh-CN" sz="32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một</a:t>
            </a:r>
            <a:r>
              <a:rPr lang="en-US" altLang="zh-CN" sz="32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nhà.</a:t>
            </a:r>
          </a:p>
          <a:p>
            <a:pPr lvl="0">
              <a:lnSpc>
                <a:spcPts val="4600"/>
              </a:lnSpc>
            </a:pPr>
            <a:r>
              <a:rPr lang="en-US" altLang="zh-CN" sz="3200" b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Đầy</a:t>
            </a:r>
            <a:r>
              <a:rPr lang="en-US" altLang="zh-C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tình</a:t>
            </a:r>
            <a:r>
              <a:rPr lang="en-US" altLang="zh-C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thân</a:t>
            </a:r>
            <a:r>
              <a:rPr lang="en-US" altLang="zh-C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quý</a:t>
            </a:r>
            <a:r>
              <a:rPr lang="en-US" altLang="zh-C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mến</a:t>
            </a:r>
            <a:r>
              <a:rPr lang="en-US" altLang="zh-C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nhau.</a:t>
            </a:r>
          </a:p>
          <a:p>
            <a:pPr lvl="0">
              <a:lnSpc>
                <a:spcPts val="4600"/>
              </a:lnSpc>
            </a:pPr>
            <a:r>
              <a:rPr lang="en-US" altLang="zh-CN" sz="3200" b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Luôn</a:t>
            </a:r>
            <a:r>
              <a:rPr lang="en-US" altLang="zh-C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thi</a:t>
            </a:r>
            <a:r>
              <a:rPr lang="en-US" altLang="zh-C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đua</a:t>
            </a:r>
            <a:r>
              <a:rPr lang="en-US" altLang="zh-C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học</a:t>
            </a:r>
            <a:r>
              <a:rPr lang="en-US" altLang="zh-C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chăm</a:t>
            </a:r>
            <a:r>
              <a:rPr lang="en-US" altLang="zh-C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tiến</a:t>
            </a:r>
            <a:r>
              <a:rPr lang="en-US" altLang="zh-C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tới</a:t>
            </a:r>
          </a:p>
          <a:p>
            <a:pPr lvl="0">
              <a:lnSpc>
                <a:spcPts val="4600"/>
              </a:lnSpc>
            </a:pPr>
            <a:r>
              <a:rPr lang="en-US" altLang="zh-CN" sz="3200" b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Quyết</a:t>
            </a:r>
            <a:r>
              <a:rPr lang="en-US" altLang="zh-C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kết</a:t>
            </a:r>
            <a:r>
              <a:rPr lang="en-US" altLang="zh-C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đoàn</a:t>
            </a:r>
            <a:r>
              <a:rPr lang="en-US" altLang="zh-C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giữ</a:t>
            </a:r>
            <a:r>
              <a:rPr lang="en-US" altLang="zh-C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vững</a:t>
            </a:r>
            <a:r>
              <a:rPr lang="en-US" altLang="zh-C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bền.</a:t>
            </a:r>
          </a:p>
          <a:p>
            <a:pPr lvl="0">
              <a:lnSpc>
                <a:spcPts val="4600"/>
              </a:lnSpc>
            </a:pPr>
            <a:r>
              <a:rPr lang="en-US" altLang="zh-CN" sz="3200" b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Giúp đỡ nhau xứng đáng trò ngoan.</a:t>
            </a:r>
            <a:endParaRPr lang="en-US" altLang="zh-CN" sz="3200" b="1" dirty="0">
              <a:solidFill>
                <a:srgbClr val="FF0000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6" name="10 lop chung ta doan ket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3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381000"/>
            <a:ext cx="7010400" cy="6106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700"/>
              </a:lnSpc>
            </a:pPr>
            <a:r>
              <a:rPr lang="en-US" altLang="zh-CN" sz="32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      LỚP CHÚNG TA ĐOÀN KẾT</a:t>
            </a:r>
          </a:p>
          <a:p>
            <a:pPr lvl="0" algn="ctr">
              <a:lnSpc>
                <a:spcPts val="3700"/>
              </a:lnSpc>
            </a:pPr>
            <a:r>
              <a:rPr lang="en-US" altLang="zh-CN" sz="2400" b="1" i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                                </a:t>
            </a:r>
            <a:r>
              <a:rPr lang="en-US" altLang="zh-CN" sz="2400" b="1" i="1" dirty="0" err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Nhạc</a:t>
            </a:r>
            <a:r>
              <a:rPr lang="en-US" altLang="zh-CN" sz="2400" b="1" i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 </a:t>
            </a:r>
            <a:r>
              <a:rPr lang="en-US" altLang="zh-CN" sz="2400" b="1" i="1" dirty="0" err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va</a:t>
            </a:r>
            <a:r>
              <a:rPr lang="en-US" altLang="zh-CN" sz="2400" b="1" i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̀ </a:t>
            </a:r>
            <a:r>
              <a:rPr lang="en-US" altLang="zh-CN" sz="2400" b="1" i="1" dirty="0" err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lời</a:t>
            </a:r>
            <a:r>
              <a:rPr lang="en-US" altLang="zh-CN" sz="2400" b="1" i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: </a:t>
            </a:r>
            <a:r>
              <a:rPr lang="en-US" altLang="zh-CN" sz="2400" b="1" i="1" dirty="0" err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Mộng</a:t>
            </a:r>
            <a:r>
              <a:rPr lang="en-US" altLang="zh-CN" sz="2400" b="1" i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 </a:t>
            </a:r>
            <a:r>
              <a:rPr lang="en-US" altLang="zh-CN" sz="2400" b="1" i="1" dirty="0" err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Lân</a:t>
            </a:r>
            <a:endParaRPr lang="en-US" altLang="zh-CN" sz="2400" b="1" i="1" dirty="0">
              <a:solidFill>
                <a:srgbClr val="2F1311"/>
              </a:solidFill>
              <a:latin typeface="Segoe UI" pitchFamily="18" charset="0"/>
              <a:cs typeface="Segoe UI" pitchFamily="18" charset="0"/>
            </a:endParaRPr>
          </a:p>
          <a:p>
            <a:pPr lvl="0" algn="ctr">
              <a:lnSpc>
                <a:spcPts val="3700"/>
              </a:lnSpc>
            </a:pPr>
            <a:endParaRPr lang="en-US" altLang="zh-CN" sz="2400" b="1" dirty="0">
              <a:solidFill>
                <a:srgbClr val="2F1311"/>
              </a:solidFill>
              <a:latin typeface="Segoe UI" pitchFamily="18" charset="0"/>
              <a:cs typeface="Segoe UI" pitchFamily="18" charset="0"/>
            </a:endParaRPr>
          </a:p>
          <a:p>
            <a:pPr lvl="0">
              <a:lnSpc>
                <a:spcPts val="3700"/>
              </a:lnSpc>
            </a:pP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Lớp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chúng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mình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vui</a:t>
            </a: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.</a:t>
            </a:r>
          </a:p>
          <a:p>
            <a:pPr lvl="0">
              <a:lnSpc>
                <a:spcPts val="1000"/>
              </a:lnSpc>
            </a:pPr>
            <a:endParaRPr lang="en-US" altLang="zh-CN" dirty="0">
              <a:solidFill>
                <a:srgbClr val="3514AC"/>
              </a:solidFill>
            </a:endParaRPr>
          </a:p>
          <a:p>
            <a:pPr lvl="0">
              <a:lnSpc>
                <a:spcPts val="3500"/>
              </a:lnSpc>
            </a:pPr>
            <a:r>
              <a:rPr lang="en-US" altLang="zh-CN" sz="32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Anh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em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ta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chan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hòa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tình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thân</a:t>
            </a: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.</a:t>
            </a:r>
          </a:p>
          <a:p>
            <a:pPr lvl="0">
              <a:lnSpc>
                <a:spcPts val="4600"/>
              </a:lnSpc>
            </a:pP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Lớp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chúng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mình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vui</a:t>
            </a: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.</a:t>
            </a:r>
          </a:p>
          <a:p>
            <a:pPr lvl="0">
              <a:lnSpc>
                <a:spcPts val="4600"/>
              </a:lnSpc>
            </a:pP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Như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keo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sơn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anh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em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một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nhà</a:t>
            </a: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.</a:t>
            </a:r>
          </a:p>
          <a:p>
            <a:pPr lvl="0">
              <a:lnSpc>
                <a:spcPts val="4600"/>
              </a:lnSpc>
            </a:pP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Đầy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tình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thân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quý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mến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nhau</a:t>
            </a: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.</a:t>
            </a:r>
          </a:p>
          <a:p>
            <a:pPr lvl="0">
              <a:lnSpc>
                <a:spcPts val="4600"/>
              </a:lnSpc>
            </a:pP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Luôn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thi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đua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học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chăm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tiến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tới</a:t>
            </a:r>
            <a:endParaRPr lang="en-US" altLang="zh-CN" sz="3200" b="1" dirty="0">
              <a:solidFill>
                <a:srgbClr val="FF0000"/>
              </a:solidFill>
              <a:latin typeface="Segoe UI" pitchFamily="18" charset="0"/>
              <a:cs typeface="Segoe UI" pitchFamily="18" charset="0"/>
            </a:endParaRPr>
          </a:p>
          <a:p>
            <a:pPr lvl="0">
              <a:lnSpc>
                <a:spcPts val="4600"/>
              </a:lnSpc>
            </a:pP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Quyết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kết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đoàn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giữ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vững</a:t>
            </a:r>
            <a:r>
              <a:rPr lang="en-US" altLang="zh-CN" sz="32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bền</a:t>
            </a: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.</a:t>
            </a:r>
          </a:p>
          <a:p>
            <a:pPr lvl="0">
              <a:lnSpc>
                <a:spcPts val="4600"/>
              </a:lnSpc>
            </a:pP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Giúp</a:t>
            </a:r>
            <a:r>
              <a:rPr lang="en-US" altLang="zh-CN" sz="32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đơ</a:t>
            </a:r>
            <a:r>
              <a:rPr lang="en-US" altLang="zh-CN" sz="32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̃ </a:t>
            </a:r>
            <a:r>
              <a:rPr lang="en-US" altLang="zh-CN" sz="3200" b="1" dirty="0" err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nhau</a:t>
            </a:r>
            <a:r>
              <a:rPr lang="en-US" altLang="zh-CN" sz="32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xứng</a:t>
            </a:r>
            <a:r>
              <a:rPr lang="en-US" altLang="zh-CN" sz="32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đáng</a:t>
            </a:r>
            <a:r>
              <a:rPr lang="en-US" altLang="zh-CN" sz="32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 </a:t>
            </a:r>
            <a:r>
              <a:rPr lang="en-US" altLang="zh-CN" sz="3200" b="1" dirty="0" err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tro</a:t>
            </a:r>
            <a:r>
              <a:rPr lang="en-US" altLang="zh-CN" sz="32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̀ </a:t>
            </a:r>
            <a:r>
              <a:rPr lang="en-US" altLang="zh-CN" sz="3200" b="1" dirty="0" err="1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ngoan</a:t>
            </a:r>
            <a:r>
              <a:rPr lang="en-US" altLang="zh-CN" sz="3200" b="1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.</a:t>
            </a:r>
          </a:p>
        </p:txBody>
      </p:sp>
      <p:pic>
        <p:nvPicPr>
          <p:cNvPr id="6" name="10 lop chung ta doan ket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570A58-1BB0-402C-AC06-37EC67ECB463}"/>
              </a:ext>
            </a:extLst>
          </p:cNvPr>
          <p:cNvSpPr txBox="1"/>
          <p:nvPr/>
        </p:nvSpPr>
        <p:spPr>
          <a:xfrm>
            <a:off x="1143000" y="16764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NHÓM TRÌNH DIỄN</a:t>
            </a:r>
          </a:p>
        </p:txBody>
      </p:sp>
    </p:spTree>
    <p:extLst>
      <p:ext uri="{BB962C8B-B14F-4D97-AF65-F5344CB8AC3E}">
        <p14:creationId xmlns:p14="http://schemas.microsoft.com/office/powerpoint/2010/main" val="1835299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381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111250" y="1035050"/>
            <a:ext cx="5346700" cy="1193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4000" b="1" i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Qua</a:t>
            </a:r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bài</a:t>
            </a:r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học</a:t>
            </a:r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muốn</a:t>
            </a:r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nhắc</a:t>
            </a:r>
          </a:p>
          <a:p>
            <a:pPr>
              <a:lnSpc>
                <a:spcPts val="4800"/>
              </a:lnSpc>
              <a:tabLst/>
            </a:pPr>
            <a:r>
              <a:rPr lang="en-US" altLang="zh-CN" sz="4000" b="1" i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nhở</a:t>
            </a:r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các</a:t>
            </a:r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em</a:t>
            </a:r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điều</a:t>
            </a:r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gì?</a:t>
            </a:r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?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622300" y="2679700"/>
            <a:ext cx="4559300" cy="571951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4100"/>
              </a:lnSpc>
              <a:tabLst/>
            </a:pPr>
            <a:r>
              <a:rPr lang="en-US" altLang="zh-CN" sz="3600" b="1" i="1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Đoàn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kết,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thân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ái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3600" b="1" i="1" dirty="0">
              <a:solidFill>
                <a:srgbClr val="00FFFF"/>
              </a:solidFill>
              <a:latin typeface="Segoe UI" pitchFamily="18" charset="0"/>
              <a:cs typeface="Segoe UI" pitchFamily="18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622300" y="3263900"/>
            <a:ext cx="7124130" cy="167481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/>
            </a:pPr>
            <a:r>
              <a:rPr lang="en-US" altLang="zh-CN" sz="3600" b="1" i="1" dirty="0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G</a:t>
            </a:r>
            <a:r>
              <a:rPr lang="en-US" altLang="zh-CN" sz="3600" b="1" i="1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ắng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học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tập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để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trở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thành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c</a:t>
            </a:r>
            <a:r>
              <a:rPr lang="en-US" altLang="zh-CN" sz="3600" b="1" i="1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on</a:t>
            </a:r>
            <a:endParaRPr lang="en-US" altLang="zh-CN" sz="3600" b="1" i="1" dirty="0">
              <a:solidFill>
                <a:srgbClr val="00FFFF"/>
              </a:solidFill>
              <a:latin typeface="Segoe UI" pitchFamily="18" charset="0"/>
              <a:cs typeface="Segoe UI" pitchFamily="18" charset="0"/>
            </a:endParaRPr>
          </a:p>
          <a:p>
            <a:pPr>
              <a:lnSpc>
                <a:spcPts val="4300"/>
              </a:lnSpc>
              <a:tabLst/>
            </a:pPr>
            <a:r>
              <a:rPr lang="en-US" altLang="zh-CN" sz="3600" b="1" i="1" dirty="0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ngoan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trò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giỏi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và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làm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theo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5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điều</a:t>
            </a:r>
          </a:p>
          <a:p>
            <a:pPr>
              <a:lnSpc>
                <a:spcPts val="4300"/>
              </a:lnSpc>
              <a:tabLst/>
            </a:pPr>
            <a:r>
              <a:rPr lang="en-US" altLang="zh-CN" sz="3600" b="1" i="1" dirty="0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Bác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Hồ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>
                <a:solidFill>
                  <a:srgbClr val="00FFFF"/>
                </a:solidFill>
                <a:latin typeface="Segoe UI" pitchFamily="18" charset="0"/>
                <a:cs typeface="Segoe UI" pitchFamily="18" charset="0"/>
              </a:rPr>
              <a:t>dạy.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545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43000" y="838200"/>
            <a:ext cx="11658599" cy="414985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                                         VÀI NÉT VỀ NHẠC SĨ MỘNG LÂN</a:t>
            </a:r>
          </a:p>
          <a:p>
            <a:pPr>
              <a:lnSpc>
                <a:spcPts val="3200"/>
              </a:lnSpc>
              <a:tabLst/>
            </a:pP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                                    Nhạc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sĩ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Mộng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Lân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sinh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ngày22/11/1936.</a:t>
            </a:r>
          </a:p>
          <a:p>
            <a:pPr>
              <a:lnSpc>
                <a:spcPts val="3200"/>
              </a:lnSpc>
              <a:tabLst/>
            </a:pP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                                Tại huyện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Thanh</a:t>
            </a:r>
            <a:r>
              <a:rPr lang="en-US" altLang="zh-CN" sz="28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Ba,Tỉnh</a:t>
            </a:r>
            <a:r>
              <a:rPr lang="en-US" altLang="zh-CN" sz="28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Phú</a:t>
            </a:r>
            <a:r>
              <a:rPr lang="en-US" altLang="zh-CN" sz="28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Thọ.</a:t>
            </a:r>
          </a:p>
          <a:p>
            <a:pPr>
              <a:lnSpc>
                <a:spcPts val="3200"/>
              </a:lnSpc>
              <a:tabLst/>
            </a:pP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                                Nhạc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sĩ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Mộng Lân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là</a:t>
            </a:r>
            <a:r>
              <a:rPr lang="en-US" altLang="zh-CN" sz="28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tác</a:t>
            </a:r>
            <a:r>
              <a:rPr lang="en-US" altLang="zh-CN" sz="28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giả</a:t>
            </a:r>
            <a:r>
              <a:rPr lang="en-US" altLang="zh-CN" sz="28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có</a:t>
            </a:r>
            <a:r>
              <a:rPr lang="en-US" altLang="zh-CN" sz="28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nhiều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đóng</a:t>
            </a:r>
          </a:p>
          <a:p>
            <a:pPr>
              <a:lnSpc>
                <a:spcPts val="3200"/>
              </a:lnSpc>
            </a:pP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góp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cho</a:t>
            </a:r>
            <a:r>
              <a:rPr lang="en-US" altLang="zh-CN" sz="2800" dirty="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âm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nhạc thiếu nhi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của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nước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ta.</a:t>
            </a:r>
          </a:p>
          <a:p>
            <a:pPr>
              <a:lnSpc>
                <a:spcPts val="3200"/>
              </a:lnSpc>
            </a:pP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             Ông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cũng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là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tác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giả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nhiều của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nhiều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ca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khúc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thiếu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nhi</a:t>
            </a:r>
          </a:p>
          <a:p>
            <a:pPr>
              <a:lnSpc>
                <a:spcPts val="3200"/>
              </a:lnSpc>
            </a:pP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nổi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tiếng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như:Em là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mầm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non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của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Đảng,Nguyễn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Bá</a:t>
            </a:r>
          </a:p>
          <a:p>
            <a:pPr>
              <a:lnSpc>
                <a:spcPts val="3200"/>
              </a:lnSpc>
            </a:pP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            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Ngọc,người thiếu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niên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dũng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cảm,tấm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ảnh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Bác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Hồ,</a:t>
            </a:r>
          </a:p>
          <a:p>
            <a:pPr>
              <a:lnSpc>
                <a:spcPts val="3200"/>
              </a:lnSpc>
            </a:pP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             Quê</a:t>
            </a:r>
            <a:r>
              <a:rPr lang="en-US" altLang="zh-CN" sz="2800">
                <a:solidFill>
                  <a:srgbClr val="35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>
                <a:solidFill>
                  <a:srgbClr val="3514AC"/>
                </a:solidFill>
                <a:latin typeface="Segoe UI" pitchFamily="18" charset="0"/>
                <a:cs typeface="Segoe UI" pitchFamily="18" charset="0"/>
              </a:rPr>
              <a:t>em bừng sáng.</a:t>
            </a:r>
          </a:p>
          <a:p>
            <a:pPr>
              <a:lnSpc>
                <a:spcPts val="3200"/>
              </a:lnSpc>
              <a:tabLst/>
            </a:pPr>
            <a:endParaRPr lang="en-US" altLang="zh-CN" sz="2800" b="1" dirty="0">
              <a:solidFill>
                <a:srgbClr val="3514AC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905000" cy="21635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90500"/>
            <a:ext cx="6642100" cy="66675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27000"/>
            <a:ext cx="6718300" cy="6731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3500"/>
            <a:ext cx="6769100" cy="67945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6832600" cy="68580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6908800" cy="685800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800" y="0"/>
            <a:ext cx="6921500" cy="6858000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1600" y="0"/>
            <a:ext cx="6934200" cy="68580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5100" y="0"/>
            <a:ext cx="6921500" cy="68580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8600" y="0"/>
            <a:ext cx="6921500" cy="6858000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2100" y="0"/>
            <a:ext cx="6921500" cy="6858000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55600" y="0"/>
            <a:ext cx="6921500" cy="6858000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19100" y="0"/>
            <a:ext cx="6921500" cy="6858000"/>
          </a:xfrm>
          <a:prstGeom prst="rect">
            <a:avLst/>
          </a:prstGeom>
          <a:noFill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82600" y="0"/>
            <a:ext cx="6921500" cy="6858000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46100" y="0"/>
            <a:ext cx="6921500" cy="6858000"/>
          </a:xfrm>
          <a:prstGeom prst="rect">
            <a:avLst/>
          </a:prstGeom>
          <a:noFill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09600" y="0"/>
            <a:ext cx="6921500" cy="6858000"/>
          </a:xfrm>
          <a:prstGeom prst="rect">
            <a:avLst/>
          </a:prstGeom>
          <a:noFill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73100" y="0"/>
            <a:ext cx="6921500" cy="6858000"/>
          </a:xfrm>
          <a:prstGeom prst="rect">
            <a:avLst/>
          </a:prstGeom>
          <a:noFill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36600" y="0"/>
            <a:ext cx="6921500" cy="6858000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800100" y="0"/>
            <a:ext cx="6921500" cy="6858000"/>
          </a:xfrm>
          <a:prstGeom prst="rect">
            <a:avLst/>
          </a:prstGeom>
          <a:noFill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863600" y="0"/>
            <a:ext cx="6921500" cy="6858000"/>
          </a:xfrm>
          <a:prstGeom prst="rect">
            <a:avLst/>
          </a:prstGeom>
          <a:noFill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927100" y="0"/>
            <a:ext cx="6921500" cy="6858000"/>
          </a:xfrm>
          <a:prstGeom prst="rect">
            <a:avLst/>
          </a:prstGeom>
          <a:noFill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990600" y="0"/>
            <a:ext cx="6921500" cy="6858000"/>
          </a:xfrm>
          <a:prstGeom prst="rect">
            <a:avLst/>
          </a:prstGeom>
          <a:noFill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1041400" y="0"/>
            <a:ext cx="6934200" cy="6858000"/>
          </a:xfrm>
          <a:prstGeom prst="rect">
            <a:avLst/>
          </a:prstGeom>
          <a:noFill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1104900" y="0"/>
            <a:ext cx="6934200" cy="6858000"/>
          </a:xfrm>
          <a:prstGeom prst="rect">
            <a:avLst/>
          </a:prstGeom>
          <a:noFill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1168400" y="0"/>
            <a:ext cx="6934200" cy="6858000"/>
          </a:xfrm>
          <a:prstGeom prst="rect">
            <a:avLst/>
          </a:prstGeom>
          <a:noFill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1231900" y="0"/>
            <a:ext cx="6921500" cy="6858000"/>
          </a:xfrm>
          <a:prstGeom prst="rect">
            <a:avLst/>
          </a:prstGeom>
          <a:noFill/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1295400" y="0"/>
            <a:ext cx="6921500" cy="6858000"/>
          </a:xfrm>
          <a:prstGeom prst="rect">
            <a:avLst/>
          </a:prstGeom>
          <a:noFill/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1358900" y="0"/>
            <a:ext cx="6921500" cy="6858000"/>
          </a:xfrm>
          <a:prstGeom prst="rect">
            <a:avLst/>
          </a:prstGeom>
          <a:noFill/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1422400" y="0"/>
            <a:ext cx="6921500" cy="6858000"/>
          </a:xfrm>
          <a:prstGeom prst="rect">
            <a:avLst/>
          </a:prstGeom>
          <a:noFill/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1485900" y="0"/>
            <a:ext cx="6921500" cy="6858000"/>
          </a:xfrm>
          <a:prstGeom prst="rect">
            <a:avLst/>
          </a:prstGeom>
          <a:noFill/>
        </p:spPr>
      </p:pic>
      <p:pic>
        <p:nvPicPr>
          <p:cNvPr id="1024" name="Picture 3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549400" y="0"/>
            <a:ext cx="6921500" cy="6858000"/>
          </a:xfrm>
          <a:prstGeom prst="rect">
            <a:avLst/>
          </a:prstGeom>
          <a:noFill/>
        </p:spPr>
      </p:pic>
      <p:pic>
        <p:nvPicPr>
          <p:cNvPr id="1025" name="Picture 3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1612900" y="0"/>
            <a:ext cx="6921500" cy="6858000"/>
          </a:xfrm>
          <a:prstGeom prst="rect">
            <a:avLst/>
          </a:prstGeom>
          <a:noFill/>
        </p:spPr>
      </p:pic>
      <p:pic>
        <p:nvPicPr>
          <p:cNvPr id="1026" name="Picture 3"/>
          <p:cNvPicPr>
            <a:picLocks noChangeAspect="1" noChangeArrowheads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1676400" y="0"/>
            <a:ext cx="6921500" cy="6858000"/>
          </a:xfrm>
          <a:prstGeom prst="rect">
            <a:avLst/>
          </a:prstGeom>
          <a:noFill/>
        </p:spPr>
      </p:pic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1739900" y="0"/>
            <a:ext cx="6921500" cy="6858000"/>
          </a:xfrm>
          <a:prstGeom prst="rect">
            <a:avLst/>
          </a:prstGeom>
          <a:noFill/>
        </p:spPr>
      </p:pic>
      <p:pic>
        <p:nvPicPr>
          <p:cNvPr id="1029" name="Picture 3"/>
          <p:cNvPicPr>
            <a:picLocks noChangeAspect="1" noChangeArrowheads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1803400" y="0"/>
            <a:ext cx="6921500" cy="6858000"/>
          </a:xfrm>
          <a:prstGeom prst="rect">
            <a:avLst/>
          </a:prstGeom>
          <a:noFill/>
        </p:spPr>
      </p:pic>
      <p:pic>
        <p:nvPicPr>
          <p:cNvPr id="1030" name="Picture 3"/>
          <p:cNvPicPr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1866900" y="0"/>
            <a:ext cx="6921500" cy="6858000"/>
          </a:xfrm>
          <a:prstGeom prst="rect">
            <a:avLst/>
          </a:prstGeom>
          <a:noFill/>
        </p:spPr>
      </p:pic>
      <p:pic>
        <p:nvPicPr>
          <p:cNvPr id="1031" name="Picture 3"/>
          <p:cNvPicPr>
            <a:picLocks noChangeAspect="1" noChangeArrowheads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1930400" y="0"/>
            <a:ext cx="6921500" cy="6858000"/>
          </a:xfrm>
          <a:prstGeom prst="rect">
            <a:avLst/>
          </a:prstGeom>
          <a:noFill/>
        </p:spPr>
      </p:pic>
      <p:pic>
        <p:nvPicPr>
          <p:cNvPr id="1032" name="Picture 3"/>
          <p:cNvPicPr>
            <a:picLocks noChangeAspect="1" noChangeArrowheads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1993900" y="0"/>
            <a:ext cx="6921500" cy="6858000"/>
          </a:xfrm>
          <a:prstGeom prst="rect">
            <a:avLst/>
          </a:prstGeom>
          <a:noFill/>
        </p:spPr>
      </p:pic>
      <p:pic>
        <p:nvPicPr>
          <p:cNvPr id="1033" name="Picture 3"/>
          <p:cNvPicPr>
            <a:picLocks noChangeAspect="1" noChangeArrowheads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2057400" y="0"/>
            <a:ext cx="6921500" cy="6858000"/>
          </a:xfrm>
          <a:prstGeom prst="rect">
            <a:avLst/>
          </a:prstGeom>
          <a:noFill/>
        </p:spPr>
      </p:pic>
      <p:pic>
        <p:nvPicPr>
          <p:cNvPr id="1034" name="Picture 3"/>
          <p:cNvPicPr>
            <a:picLocks noChangeAspect="1" noChangeArrowheads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2108200" y="0"/>
            <a:ext cx="6934200" cy="6858000"/>
          </a:xfrm>
          <a:prstGeom prst="rect">
            <a:avLst/>
          </a:prstGeom>
          <a:noFill/>
        </p:spPr>
      </p:pic>
      <p:pic>
        <p:nvPicPr>
          <p:cNvPr id="1035" name="Picture 3"/>
          <p:cNvPicPr>
            <a:picLocks noChangeAspect="1" noChangeArrowheads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2171700" y="0"/>
            <a:ext cx="6921500" cy="6858000"/>
          </a:xfrm>
          <a:prstGeom prst="rect">
            <a:avLst/>
          </a:prstGeom>
          <a:noFill/>
        </p:spPr>
      </p:pic>
      <p:pic>
        <p:nvPicPr>
          <p:cNvPr id="1036" name="Picture 3"/>
          <p:cNvPicPr>
            <a:picLocks noChangeAspect="1" noChangeArrowheads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2235200" y="0"/>
            <a:ext cx="6908800" cy="6858000"/>
          </a:xfrm>
          <a:prstGeom prst="rect">
            <a:avLst/>
          </a:prstGeom>
          <a:noFill/>
        </p:spPr>
      </p:pic>
      <p:pic>
        <p:nvPicPr>
          <p:cNvPr id="1037" name="Picture 3"/>
          <p:cNvPicPr>
            <a:picLocks noChangeAspect="1" noChangeArrowheads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2298700" y="0"/>
            <a:ext cx="6845300" cy="6858000"/>
          </a:xfrm>
          <a:prstGeom prst="rect">
            <a:avLst/>
          </a:prstGeom>
          <a:noFill/>
        </p:spPr>
      </p:pic>
      <p:pic>
        <p:nvPicPr>
          <p:cNvPr id="1038" name="Picture 3"/>
          <p:cNvPicPr>
            <a:picLocks noChangeAspect="1" noChangeArrowheads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2362200" y="0"/>
            <a:ext cx="6781800" cy="6794500"/>
          </a:xfrm>
          <a:prstGeom prst="rect">
            <a:avLst/>
          </a:prstGeom>
          <a:noFill/>
        </p:spPr>
      </p:pic>
      <p:pic>
        <p:nvPicPr>
          <p:cNvPr id="1039" name="Picture 3"/>
          <p:cNvPicPr>
            <a:picLocks noChangeAspect="1" noChangeArrowheads="1"/>
          </p:cNvPicPr>
          <p:nvPr/>
        </p:nvPicPr>
        <p:blipFill>
          <a:blip r:embed="rId48"/>
          <a:srcRect/>
          <a:stretch>
            <a:fillRect/>
          </a:stretch>
        </p:blipFill>
        <p:spPr bwMode="auto">
          <a:xfrm>
            <a:off x="2425700" y="0"/>
            <a:ext cx="6718300" cy="6731000"/>
          </a:xfrm>
          <a:prstGeom prst="rect">
            <a:avLst/>
          </a:prstGeom>
          <a:noFill/>
        </p:spPr>
      </p:pic>
      <p:pic>
        <p:nvPicPr>
          <p:cNvPr id="1041" name="Picture 3"/>
          <p:cNvPicPr>
            <a:picLocks noChangeAspect="1" noChangeArrowheads="1"/>
          </p:cNvPicPr>
          <p:nvPr/>
        </p:nvPicPr>
        <p:blipFill>
          <a:blip r:embed="rId49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1042" name="09 lop chung ta doan 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0"/>
          <a:stretch>
            <a:fillRect/>
          </a:stretch>
        </p:blipFill>
        <p:spPr>
          <a:xfrm>
            <a:off x="7607300" y="50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73" fill="hold"/>
                                        <p:tgtEl>
                                          <p:spTgt spid="10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292100"/>
            <a:ext cx="3797300" cy="176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>
                <a:tab pos="101600" algn="l"/>
              </a:tabLst>
            </a:pPr>
            <a:r>
              <a:rPr lang="en-US" altLang="zh-CN" dirty="0"/>
              <a:t>	</a:t>
            </a:r>
            <a:r>
              <a:rPr lang="en-US" altLang="zh-CN" sz="4000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Đọc</a:t>
            </a:r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lời</a:t>
            </a:r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ca: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400"/>
              </a:lnSpc>
              <a:tabLst>
                <a:tab pos="101600" algn="l"/>
              </a:tabLst>
            </a:pP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Lớp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chúng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mình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vui</a:t>
            </a:r>
          </a:p>
          <a:p>
            <a:pPr>
              <a:lnSpc>
                <a:spcPts val="2800"/>
              </a:lnSpc>
              <a:tabLst>
                <a:tab pos="101600" algn="l"/>
              </a:tabLst>
            </a:pP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Anh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em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ta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chan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hòa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tình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thân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99066" y="2876550"/>
            <a:ext cx="3949700" cy="711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Lớp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chúng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mình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vui.</a:t>
            </a:r>
          </a:p>
          <a:p>
            <a:pPr>
              <a:lnSpc>
                <a:spcPts val="2800"/>
              </a:lnSpc>
              <a:tabLst/>
            </a:pP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Như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keo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sơn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anh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em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một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3300"/>
                </a:solidFill>
                <a:latin typeface="Segoe UI" pitchFamily="18" charset="0"/>
                <a:cs typeface="Segoe UI" pitchFamily="18" charset="0"/>
              </a:rPr>
              <a:t>nhà.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228600" y="4278614"/>
            <a:ext cx="4963475" cy="230319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                <a:tab pos="177800" algn="l"/>
                <a:tab pos="254000" algn="l"/>
              </a:tabLst>
            </a:pPr>
            <a:r>
              <a:rPr lang="en-US" altLang="zh-CN" dirty="0"/>
              <a:t>		</a:t>
            </a:r>
            <a:r>
              <a:rPr lang="en-US" altLang="zh-CN" sz="2400" b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Đầy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tình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thân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quý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mến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nhau.</a:t>
            </a:r>
          </a:p>
          <a:p>
            <a:pPr>
              <a:lnSpc>
                <a:spcPts val="2800"/>
              </a:lnSpc>
              <a:tabLst>
                <a:tab pos="177800" algn="l"/>
                <a:tab pos="254000" algn="l"/>
              </a:tabLst>
            </a:pPr>
            <a:r>
              <a:rPr lang="en-US" altLang="zh-CN" dirty="0"/>
              <a:t>	</a:t>
            </a:r>
            <a:r>
              <a:rPr lang="en-US" altLang="zh-CN" sz="2400" b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Luôn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thi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đua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học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chăm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tiến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FF00"/>
                </a:solidFill>
                <a:latin typeface="Segoe UI" pitchFamily="18" charset="0"/>
                <a:cs typeface="Segoe UI" pitchFamily="18" charset="0"/>
              </a:rPr>
              <a:t>tới.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/>
          </a:p>
          <a:p>
            <a:pPr>
              <a:lnSpc>
                <a:spcPts val="1000"/>
              </a:lnSpc>
            </a:pPr>
            <a:endParaRPr lang="en-US" altLang="zh-CN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300"/>
              </a:lnSpc>
              <a:tabLst>
                <a:tab pos="177800" algn="l"/>
                <a:tab pos="254000" algn="l"/>
              </a:tabLst>
            </a:pPr>
            <a:r>
              <a:rPr lang="en-US" altLang="zh-CN" sz="24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Quyết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kết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đoàn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giữ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vững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bền.</a:t>
            </a:r>
          </a:p>
          <a:p>
            <a:pPr>
              <a:lnSpc>
                <a:spcPts val="2800"/>
              </a:lnSpc>
              <a:tabLst>
                <a:tab pos="177800" algn="l"/>
                <a:tab pos="254000" algn="l"/>
              </a:tabLst>
            </a:pPr>
            <a:r>
              <a:rPr lang="en-US" altLang="zh-CN" sz="24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Giúp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đỡ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nhau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xứng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đáng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tò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ngoan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304800" y="1905000"/>
            <a:ext cx="8610600" cy="27432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95400" y="2704648"/>
            <a:ext cx="7010400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  <a:tabLst/>
            </a:pP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Lớp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chúng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mình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vui.</a:t>
            </a:r>
          </a:p>
          <a:p>
            <a:pPr>
              <a:lnSpc>
                <a:spcPts val="1000"/>
              </a:lnSpc>
            </a:pPr>
            <a:endParaRPr lang="en-US" altLang="zh-CN" sz="3600"/>
          </a:p>
          <a:p>
            <a:pPr>
              <a:lnSpc>
                <a:spcPts val="3500"/>
              </a:lnSpc>
              <a:tabLst/>
            </a:pP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Anh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em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ta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chan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hòa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tình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thân.</a:t>
            </a:r>
            <a:endParaRPr lang="en-US" altLang="zh-CN" sz="3600" b="1" dirty="0">
              <a:solidFill>
                <a:srgbClr val="2F1311"/>
              </a:solidFill>
              <a:latin typeface="Segoe UI" pitchFamily="18" charset="0"/>
              <a:cs typeface="Segoe U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204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304800" y="1905000"/>
            <a:ext cx="8610600" cy="2743200"/>
          </a:xfrm>
          <a:prstGeom prst="horizontalScroll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06510" y="2514600"/>
            <a:ext cx="7772400" cy="127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Lớp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chúng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mình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rất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vui.</a:t>
            </a:r>
          </a:p>
          <a:p>
            <a:pPr>
              <a:lnSpc>
                <a:spcPts val="4600"/>
              </a:lnSpc>
              <a:tabLst/>
            </a:pP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Như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keo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sơn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anh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em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một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2F1311"/>
                </a:solidFill>
                <a:latin typeface="Segoe UI" pitchFamily="18" charset="0"/>
                <a:cs typeface="Segoe UI" pitchFamily="18" charset="0"/>
              </a:rPr>
              <a:t>nhà.</a:t>
            </a:r>
            <a:endParaRPr lang="en-US" altLang="zh-CN" sz="3600" b="1" dirty="0">
              <a:solidFill>
                <a:srgbClr val="2F1311"/>
              </a:solidFill>
              <a:latin typeface="Segoe UI" pitchFamily="18" charset="0"/>
              <a:cs typeface="Segoe U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62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701" t="47826" r="20718" b="30435"/>
          <a:stretch/>
        </p:blipFill>
        <p:spPr>
          <a:xfrm>
            <a:off x="152400" y="381000"/>
            <a:ext cx="86868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701" t="47826" r="20718" b="30435"/>
          <a:stretch/>
        </p:blipFill>
        <p:spPr>
          <a:xfrm>
            <a:off x="121920" y="3505200"/>
            <a:ext cx="8839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05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304800" y="1905000"/>
            <a:ext cx="8610600" cy="27432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50701" y="2640528"/>
            <a:ext cx="7848600" cy="127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3600" b="1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Đầy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tình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thân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quý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mến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nhau.</a:t>
            </a:r>
          </a:p>
          <a:p>
            <a:pPr>
              <a:lnSpc>
                <a:spcPts val="4600"/>
              </a:lnSpc>
              <a:tabLst/>
            </a:pPr>
            <a:r>
              <a:rPr lang="en-US" altLang="zh-CN" sz="3600" b="1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Luôn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thi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đua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học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chăm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tiến</a:t>
            </a:r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tới.</a:t>
            </a:r>
            <a:endParaRPr lang="en-US" altLang="zh-CN" sz="3600" b="1" dirty="0">
              <a:solidFill>
                <a:srgbClr val="000000"/>
              </a:solidFill>
              <a:latin typeface="Segoe UI" pitchFamily="18" charset="0"/>
              <a:cs typeface="Segoe U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48563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104</TotalTime>
  <Words>567</Words>
  <Application>Microsoft Office PowerPoint</Application>
  <PresentationFormat>On-screen Show (4:3)</PresentationFormat>
  <Paragraphs>94</Paragraphs>
  <Slides>19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Segoe UI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Admin</cp:lastModifiedBy>
  <cp:revision>22</cp:revision>
  <dcterms:created xsi:type="dcterms:W3CDTF">2006-08-16T00:00:00Z</dcterms:created>
  <dcterms:modified xsi:type="dcterms:W3CDTF">2020-10-30T01:53:27Z</dcterms:modified>
</cp:coreProperties>
</file>