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482" r:id="rId2"/>
    <p:sldId id="507" r:id="rId3"/>
    <p:sldId id="483" r:id="rId4"/>
    <p:sldId id="420" r:id="rId5"/>
    <p:sldId id="442" r:id="rId6"/>
    <p:sldId id="345" r:id="rId7"/>
    <p:sldId id="500" r:id="rId8"/>
    <p:sldId id="501" r:id="rId9"/>
    <p:sldId id="502" r:id="rId10"/>
    <p:sldId id="503" r:id="rId11"/>
    <p:sldId id="504" r:id="rId12"/>
    <p:sldId id="451" r:id="rId13"/>
    <p:sldId id="498" r:id="rId14"/>
    <p:sldId id="491" r:id="rId15"/>
    <p:sldId id="497" r:id="rId16"/>
    <p:sldId id="452" r:id="rId17"/>
    <p:sldId id="505" r:id="rId18"/>
    <p:sldId id="506" r:id="rId19"/>
    <p:sldId id="508" r:id="rId20"/>
  </p:sldIdLst>
  <p:sldSz cx="10972800" cy="6858000"/>
  <p:notesSz cx="6858000" cy="9144000"/>
  <p:custDataLst>
    <p:tags r:id="rId2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56" autoAdjust="0"/>
    <p:restoredTop sz="94660"/>
  </p:normalViewPr>
  <p:slideViewPr>
    <p:cSldViewPr>
      <p:cViewPr varScale="1">
        <p:scale>
          <a:sx n="56" d="100"/>
          <a:sy n="56" d="100"/>
        </p:scale>
        <p:origin x="928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1B17F58-B688-48C5-BA81-9FF085E6A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3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4CEF-EBBE-4DFE-AD99-B74EEF662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6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AEC1-2195-45DC-B442-312522C5B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5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AEC1-2195-45DC-B442-312522C5B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84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EAE52-E5FB-40AF-854B-6E03B3F96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9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FE71-8AE0-4C9F-B8D9-0F5F8DD5E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5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BC4DE-2340-4A88-BB31-794454B94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1A523-B626-4471-BD52-768A171B9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2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049E9-7D49-46EB-9B13-0360766A1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76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AB32-8C9F-4B8E-A4F2-82EDE4DDC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8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EBE9-B859-4056-87EA-C7B41BA8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EBE9-B859-4056-87EA-C7B41BA8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EBE9-B859-4056-87EA-C7B41BA8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8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C93BA-F64B-4AA6-951B-0A10ABD25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DB124-67EB-414C-A8F2-6A6594FB7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9F2A0-B839-4E89-AAD2-BC94374F6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CC362-013B-4F2D-A941-C260C0D52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4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AEC1-2195-45DC-B442-312522C5B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E2309C3E-C010-4632-A790-CEE531B91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7" r:id="rId3"/>
    <p:sldLayoutId id="2147483666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8" r:id="rId10"/>
    <p:sldLayoutId id="2147483665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300"/>
                                  </p:stCondLst>
                                  <p:iterate type="lt">
                                    <p:tmPct val="884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300"/>
                  </p:stCondLst>
                  <p:iterate type="lt">
                    <p:tmPct val="8846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8 - TIẾT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27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9918B-C545-457A-A78E-5F5A0FB1DB22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99236-82DA-429A-A499-3493970C4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4" y="2506728"/>
            <a:ext cx="9601200" cy="1657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50038" y="4149725"/>
            <a:ext cx="1716087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DB039-3625-44D4-B149-AFB3E6BF1767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A7CE1-BEF8-4F48-9F9E-389CDA71D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20" y="1772816"/>
            <a:ext cx="8582025" cy="2781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AB46D4-6B16-4898-BB74-A4B9407E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13315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1162050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03D36E-A5D4-44A5-B2A5-724A6171E7C5}"/>
              </a:ext>
            </a:extLst>
          </p:cNvPr>
          <p:cNvSpPr/>
          <p:nvPr/>
        </p:nvSpPr>
        <p:spPr>
          <a:xfrm>
            <a:off x="225723" y="260648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434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434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1A99FD-212D-4E66-8345-90CFAAC5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15363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476250"/>
            <a:ext cx="227965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7850CD-64C6-42CF-94B2-5638382FD73D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866900" y="2435225"/>
            <a:ext cx="72517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639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639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441B2-006E-4ECF-B1C8-5EAAF1F1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196" y="0"/>
            <a:ext cx="7590408" cy="6858000"/>
          </a:xfrm>
          <a:prstGeom prst="rect">
            <a:avLst/>
          </a:prstGeom>
        </p:spPr>
      </p:pic>
      <p:pic>
        <p:nvPicPr>
          <p:cNvPr id="1741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476250"/>
            <a:ext cx="20478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7020" b="6747"/>
          <a:stretch>
            <a:fillRect/>
          </a:stretch>
        </p:blipFill>
        <p:spPr bwMode="auto">
          <a:xfrm>
            <a:off x="9231313" y="5013325"/>
            <a:ext cx="172561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C268B-512C-43C4-99A2-84CA1074D3CF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11250" y="2732088"/>
            <a:ext cx="87630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NỐI TIẾP - HÒA GIỌNG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NAM - NỮ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844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843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F2EFB43-A2CF-48E0-8771-9D2E980D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0"/>
            <a:ext cx="7239000" cy="6597774"/>
          </a:xfrm>
          <a:prstGeom prst="rect">
            <a:avLst/>
          </a:prstGeom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68" y="2276872"/>
            <a:ext cx="3698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48" y="2276872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780" y="3565128"/>
            <a:ext cx="3714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79" y="4869160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26" y="6289164"/>
            <a:ext cx="3714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01" y="6297101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062464" y="6284401"/>
            <a:ext cx="923925" cy="5064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9466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476250"/>
            <a:ext cx="20478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7020" b="6747"/>
          <a:stretch>
            <a:fillRect/>
          </a:stretch>
        </p:blipFill>
        <p:spPr bwMode="auto">
          <a:xfrm>
            <a:off x="9231313" y="5013325"/>
            <a:ext cx="172561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82A470-1DCB-47FC-B8D7-232DFF56616B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95425" y="27813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pic>
        <p:nvPicPr>
          <p:cNvPr id="20485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146175" y="3729038"/>
            <a:ext cx="207645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4910138" y="3716338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634288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2725738"/>
            <a:ext cx="178435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Rectangle 3"/>
          <p:cNvSpPr>
            <a:spLocks noChangeArrowheads="1"/>
          </p:cNvSpPr>
          <p:nvPr/>
        </p:nvSpPr>
        <p:spPr bwMode="auto">
          <a:xfrm>
            <a:off x="1868488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22575" y="3284538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latin typeface="Cambria" pitchFamily="18" charset="0"/>
              </a:rPr>
              <a:t>Nhạc và lời: Lê Bùi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gray">
          <a:xfrm>
            <a:off x="1179513" y="1281113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ĐÂY LÀ NHỮNG HOẠT ĐỘNG GÌ?</a:t>
            </a:r>
          </a:p>
        </p:txBody>
      </p:sp>
      <p:pic>
        <p:nvPicPr>
          <p:cNvPr id="15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446088" y="2255838"/>
            <a:ext cx="324802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3881438" y="2224088"/>
            <a:ext cx="3209925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0" r="1447" b="6747"/>
          <a:stretch>
            <a:fillRect/>
          </a:stretch>
        </p:blipFill>
        <p:spPr bwMode="auto">
          <a:xfrm>
            <a:off x="7286625" y="2255838"/>
            <a:ext cx="315595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95425" y="27813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pic>
        <p:nvPicPr>
          <p:cNvPr id="410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985838" y="3141663"/>
            <a:ext cx="2755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4910138" y="3716338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634288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228850"/>
            <a:ext cx="178593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22575" y="3284538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latin typeface="Cambria" pitchFamily="18" charset="0"/>
              </a:rPr>
              <a:t>Nhạc và lời: Lê Bùi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42CAC-4D9C-4D20-AFFD-E79584F3B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5125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1162050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D4963B-AA80-40E5-B8FF-A20E43FD69FF}"/>
              </a:ext>
            </a:extLst>
          </p:cNvPr>
          <p:cNvSpPr/>
          <p:nvPr/>
        </p:nvSpPr>
        <p:spPr>
          <a:xfrm>
            <a:off x="157808" y="188641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E8A9AB-8685-4416-B066-F3270F6D579D}"/>
              </a:ext>
            </a:extLst>
          </p:cNvPr>
          <p:cNvSpPr/>
          <p:nvPr/>
        </p:nvSpPr>
        <p:spPr>
          <a:xfrm>
            <a:off x="157808" y="730003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3686175" y="908050"/>
            <a:ext cx="35591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NGÀY HÈ VUI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6149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805738" y="773113"/>
            <a:ext cx="2360612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547688" y="773113"/>
            <a:ext cx="280193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3725" y="1860550"/>
            <a:ext cx="978376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Hè ơi sao vui thế. 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Chim hót em nghe.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Trông kìa phượng vẫy áo hoa,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theo bước chân em nhịp nhàng.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A! Hè vui, hè vui mà vẫn chăm ngoan.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Các bạn ơi, nào ta cùng múa liên hoan.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17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C624FC-93C4-4913-8834-D98BB9D4BCB3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41F25-9986-48D4-8FFC-E28AFEA82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46" y="2348880"/>
            <a:ext cx="8858250" cy="1657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19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BE26D0-AD84-41F4-90C8-19DA203BE5E0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DAB67-3047-404D-9A40-C9B477E5D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2397125"/>
            <a:ext cx="8810625" cy="1685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22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5D483B-6542-49B4-AFE6-78BDFFBBCFDF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CDE60-046E-4E04-8E08-E4F2B14E3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29" y="1762869"/>
            <a:ext cx="9020175" cy="2962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FD2550-F6CA-46AC-9668-FA8B1A3EF627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DAC1C-03ED-4DE4-ABE2-4606EDF98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01" y="2382456"/>
            <a:ext cx="9258300" cy="16287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745954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9984</TotalTime>
  <Words>168</Words>
  <Application>Microsoft Office PowerPoint</Application>
  <PresentationFormat>Custom</PresentationFormat>
  <Paragraphs>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626</cp:revision>
  <dcterms:created xsi:type="dcterms:W3CDTF">2010-04-30T18:19:48Z</dcterms:created>
  <dcterms:modified xsi:type="dcterms:W3CDTF">2022-04-04T13:54:11Z</dcterms:modified>
</cp:coreProperties>
</file>