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67" r:id="rId5"/>
    <p:sldId id="257" r:id="rId6"/>
    <p:sldId id="258" r:id="rId7"/>
    <p:sldId id="259" r:id="rId8"/>
    <p:sldId id="260" r:id="rId9"/>
    <p:sldId id="269" r:id="rId10"/>
    <p:sldId id="261" r:id="rId11"/>
    <p:sldId id="262" r:id="rId12"/>
    <p:sldId id="263" r:id="rId13"/>
    <p:sldId id="264"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FB37D5-D7B0-4692-B2D0-72C4C5897182}"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C6031-0AA6-4CD9-9C7A-A4F9C36266F9}" type="slidenum">
              <a:rPr lang="en-US" smtClean="0"/>
              <a:t>‹#›</a:t>
            </a:fld>
            <a:endParaRPr lang="en-US"/>
          </a:p>
        </p:txBody>
      </p:sp>
    </p:spTree>
    <p:extLst>
      <p:ext uri="{BB962C8B-B14F-4D97-AF65-F5344CB8AC3E}">
        <p14:creationId xmlns:p14="http://schemas.microsoft.com/office/powerpoint/2010/main" val="4034477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FB37D5-D7B0-4692-B2D0-72C4C5897182}"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C6031-0AA6-4CD9-9C7A-A4F9C36266F9}" type="slidenum">
              <a:rPr lang="en-US" smtClean="0"/>
              <a:t>‹#›</a:t>
            </a:fld>
            <a:endParaRPr lang="en-US"/>
          </a:p>
        </p:txBody>
      </p:sp>
    </p:spTree>
    <p:extLst>
      <p:ext uri="{BB962C8B-B14F-4D97-AF65-F5344CB8AC3E}">
        <p14:creationId xmlns:p14="http://schemas.microsoft.com/office/powerpoint/2010/main" val="1487189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FB37D5-D7B0-4692-B2D0-72C4C5897182}"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C6031-0AA6-4CD9-9C7A-A4F9C36266F9}" type="slidenum">
              <a:rPr lang="en-US" smtClean="0"/>
              <a:t>‹#›</a:t>
            </a:fld>
            <a:endParaRPr lang="en-US"/>
          </a:p>
        </p:txBody>
      </p:sp>
    </p:spTree>
    <p:extLst>
      <p:ext uri="{BB962C8B-B14F-4D97-AF65-F5344CB8AC3E}">
        <p14:creationId xmlns:p14="http://schemas.microsoft.com/office/powerpoint/2010/main" val="4276510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FB37D5-D7B0-4692-B2D0-72C4C5897182}"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C6031-0AA6-4CD9-9C7A-A4F9C36266F9}" type="slidenum">
              <a:rPr lang="en-US" smtClean="0"/>
              <a:t>‹#›</a:t>
            </a:fld>
            <a:endParaRPr lang="en-US"/>
          </a:p>
        </p:txBody>
      </p:sp>
    </p:spTree>
    <p:extLst>
      <p:ext uri="{BB962C8B-B14F-4D97-AF65-F5344CB8AC3E}">
        <p14:creationId xmlns:p14="http://schemas.microsoft.com/office/powerpoint/2010/main" val="574662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FB37D5-D7B0-4692-B2D0-72C4C5897182}"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C6031-0AA6-4CD9-9C7A-A4F9C36266F9}" type="slidenum">
              <a:rPr lang="en-US" smtClean="0"/>
              <a:t>‹#›</a:t>
            </a:fld>
            <a:endParaRPr lang="en-US"/>
          </a:p>
        </p:txBody>
      </p:sp>
    </p:spTree>
    <p:extLst>
      <p:ext uri="{BB962C8B-B14F-4D97-AF65-F5344CB8AC3E}">
        <p14:creationId xmlns:p14="http://schemas.microsoft.com/office/powerpoint/2010/main" val="1187562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FB37D5-D7B0-4692-B2D0-72C4C5897182}"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C6031-0AA6-4CD9-9C7A-A4F9C36266F9}" type="slidenum">
              <a:rPr lang="en-US" smtClean="0"/>
              <a:t>‹#›</a:t>
            </a:fld>
            <a:endParaRPr lang="en-US"/>
          </a:p>
        </p:txBody>
      </p:sp>
    </p:spTree>
    <p:extLst>
      <p:ext uri="{BB962C8B-B14F-4D97-AF65-F5344CB8AC3E}">
        <p14:creationId xmlns:p14="http://schemas.microsoft.com/office/powerpoint/2010/main" val="662507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FB37D5-D7B0-4692-B2D0-72C4C5897182}"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5C6031-0AA6-4CD9-9C7A-A4F9C36266F9}" type="slidenum">
              <a:rPr lang="en-US" smtClean="0"/>
              <a:t>‹#›</a:t>
            </a:fld>
            <a:endParaRPr lang="en-US"/>
          </a:p>
        </p:txBody>
      </p:sp>
    </p:spTree>
    <p:extLst>
      <p:ext uri="{BB962C8B-B14F-4D97-AF65-F5344CB8AC3E}">
        <p14:creationId xmlns:p14="http://schemas.microsoft.com/office/powerpoint/2010/main" val="2461660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FB37D5-D7B0-4692-B2D0-72C4C5897182}"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5C6031-0AA6-4CD9-9C7A-A4F9C36266F9}" type="slidenum">
              <a:rPr lang="en-US" smtClean="0"/>
              <a:t>‹#›</a:t>
            </a:fld>
            <a:endParaRPr lang="en-US"/>
          </a:p>
        </p:txBody>
      </p:sp>
    </p:spTree>
    <p:extLst>
      <p:ext uri="{BB962C8B-B14F-4D97-AF65-F5344CB8AC3E}">
        <p14:creationId xmlns:p14="http://schemas.microsoft.com/office/powerpoint/2010/main" val="3413454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FB37D5-D7B0-4692-B2D0-72C4C5897182}" type="datetimeFigureOut">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5C6031-0AA6-4CD9-9C7A-A4F9C36266F9}" type="slidenum">
              <a:rPr lang="en-US" smtClean="0"/>
              <a:t>‹#›</a:t>
            </a:fld>
            <a:endParaRPr lang="en-US"/>
          </a:p>
        </p:txBody>
      </p:sp>
    </p:spTree>
    <p:extLst>
      <p:ext uri="{BB962C8B-B14F-4D97-AF65-F5344CB8AC3E}">
        <p14:creationId xmlns:p14="http://schemas.microsoft.com/office/powerpoint/2010/main" val="3330744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FB37D5-D7B0-4692-B2D0-72C4C5897182}"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C6031-0AA6-4CD9-9C7A-A4F9C36266F9}" type="slidenum">
              <a:rPr lang="en-US" smtClean="0"/>
              <a:t>‹#›</a:t>
            </a:fld>
            <a:endParaRPr lang="en-US"/>
          </a:p>
        </p:txBody>
      </p:sp>
    </p:spTree>
    <p:extLst>
      <p:ext uri="{BB962C8B-B14F-4D97-AF65-F5344CB8AC3E}">
        <p14:creationId xmlns:p14="http://schemas.microsoft.com/office/powerpoint/2010/main" val="1797799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FB37D5-D7B0-4692-B2D0-72C4C5897182}"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C6031-0AA6-4CD9-9C7A-A4F9C36266F9}" type="slidenum">
              <a:rPr lang="en-US" smtClean="0"/>
              <a:t>‹#›</a:t>
            </a:fld>
            <a:endParaRPr lang="en-US"/>
          </a:p>
        </p:txBody>
      </p:sp>
    </p:spTree>
    <p:extLst>
      <p:ext uri="{BB962C8B-B14F-4D97-AF65-F5344CB8AC3E}">
        <p14:creationId xmlns:p14="http://schemas.microsoft.com/office/powerpoint/2010/main" val="3648761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FB37D5-D7B0-4692-B2D0-72C4C5897182}" type="datetimeFigureOut">
              <a:rPr lang="en-US" smtClean="0"/>
              <a:t>1/18/2022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5C6031-0AA6-4CD9-9C7A-A4F9C36266F9}" type="slidenum">
              <a:rPr lang="en-US" smtClean="0"/>
              <a:t>‹#›</a:t>
            </a:fld>
            <a:endParaRPr lang="en-US"/>
          </a:p>
        </p:txBody>
      </p:sp>
    </p:spTree>
    <p:extLst>
      <p:ext uri="{BB962C8B-B14F-4D97-AF65-F5344CB8AC3E}">
        <p14:creationId xmlns:p14="http://schemas.microsoft.com/office/powerpoint/2010/main" val="1528023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hyperlink" Target="https://hopamviet.vn/chord/song/bac-ho-nguoi-cho-em-tat-ca/W8IUOZU8.html"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s://hopamviet.vn/chord/song/tu-rung-xanh-chau-ve-tham-lang-bac/W8IUWO0F.html" TargetMode="External"/><Relationship Id="rId4" Type="http://schemas.openxmlformats.org/officeDocument/2006/relationships/hyperlink" Target="https://hopamviet.vn/chord/song/chung-em-can-hoa-binh/W8IUO89I.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3"/>
            <a:ext cx="9144000" cy="6858001"/>
          </a:xfrm>
          <a:prstGeom prst="rect">
            <a:avLst/>
          </a:prstGeom>
        </p:spPr>
      </p:pic>
      <p:sp>
        <p:nvSpPr>
          <p:cNvPr id="5" name="Rounded Rectangle 4"/>
          <p:cNvSpPr/>
          <p:nvPr/>
        </p:nvSpPr>
        <p:spPr>
          <a:xfrm>
            <a:off x="755576" y="5229200"/>
            <a:ext cx="6768752"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0244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390"/>
            <a:ext cx="9144000" cy="6713220"/>
          </a:xfrm>
          <a:prstGeom prst="rect">
            <a:avLst/>
          </a:prstGeom>
        </p:spPr>
      </p:pic>
    </p:spTree>
    <p:extLst>
      <p:ext uri="{BB962C8B-B14F-4D97-AF65-F5344CB8AC3E}">
        <p14:creationId xmlns:p14="http://schemas.microsoft.com/office/powerpoint/2010/main" val="1401516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823"/>
            <a:ext cx="9144000" cy="6718353"/>
          </a:xfrm>
          <a:prstGeom prst="rect">
            <a:avLst/>
          </a:prstGeom>
        </p:spPr>
      </p:pic>
    </p:spTree>
    <p:extLst>
      <p:ext uri="{BB962C8B-B14F-4D97-AF65-F5344CB8AC3E}">
        <p14:creationId xmlns:p14="http://schemas.microsoft.com/office/powerpoint/2010/main" val="10355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436"/>
            <a:ext cx="9144000" cy="6707127"/>
          </a:xfrm>
          <a:prstGeom prst="rect">
            <a:avLst/>
          </a:prstGeom>
        </p:spPr>
      </p:pic>
    </p:spTree>
    <p:extLst>
      <p:ext uri="{BB962C8B-B14F-4D97-AF65-F5344CB8AC3E}">
        <p14:creationId xmlns:p14="http://schemas.microsoft.com/office/powerpoint/2010/main" val="1885816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027"/>
            <a:ext cx="9144000" cy="6765946"/>
          </a:xfrm>
          <a:prstGeom prst="rect">
            <a:avLst/>
          </a:prstGeom>
        </p:spPr>
      </p:pic>
    </p:spTree>
    <p:extLst>
      <p:ext uri="{BB962C8B-B14F-4D97-AF65-F5344CB8AC3E}">
        <p14:creationId xmlns:p14="http://schemas.microsoft.com/office/powerpoint/2010/main" val="1237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620688"/>
            <a:ext cx="7776864"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528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6" y="0"/>
            <a:ext cx="914050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671725" y="1340768"/>
            <a:ext cx="5426357" cy="1446550"/>
          </a:xfrm>
          <a:prstGeom prst="rect">
            <a:avLst/>
          </a:prstGeom>
          <a:noFill/>
        </p:spPr>
        <p:txBody>
          <a:bodyPr wrap="none" rtlCol="0">
            <a:spAutoFit/>
          </a:bodyPr>
          <a:lstStyle/>
          <a:p>
            <a:r>
              <a:rPr lang="en-US" sz="4800" b="1" smtClean="0">
                <a:solidFill>
                  <a:srgbClr val="FF0000"/>
                </a:solidFill>
              </a:rPr>
              <a:t>Học hát: Chúc mừng</a:t>
            </a:r>
          </a:p>
          <a:p>
            <a:r>
              <a:rPr lang="en-US" sz="2000" b="1" smtClean="0">
                <a:solidFill>
                  <a:schemeClr val="tx2">
                    <a:lumMod val="60000"/>
                    <a:lumOff val="40000"/>
                  </a:schemeClr>
                </a:solidFill>
              </a:rPr>
              <a:t>                                                       Nhạc: Nga</a:t>
            </a:r>
          </a:p>
          <a:p>
            <a:r>
              <a:rPr lang="en-US" sz="2000" b="1" smtClean="0">
                <a:solidFill>
                  <a:schemeClr val="tx2">
                    <a:lumMod val="60000"/>
                    <a:lumOff val="40000"/>
                  </a:schemeClr>
                </a:solidFill>
              </a:rPr>
              <a:t>                                                       Lời Việt: Hoàng Lân</a:t>
            </a:r>
            <a:endParaRPr lang="en-US" sz="2000" b="1">
              <a:solidFill>
                <a:schemeClr val="tx2">
                  <a:lumMod val="60000"/>
                  <a:lumOff val="40000"/>
                </a:schemeClr>
              </a:solidFill>
            </a:endParaRPr>
          </a:p>
        </p:txBody>
      </p:sp>
    </p:spTree>
    <p:extLst>
      <p:ext uri="{BB962C8B-B14F-4D97-AF65-F5344CB8AC3E}">
        <p14:creationId xmlns:p14="http://schemas.microsoft.com/office/powerpoint/2010/main" val="227017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5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2987660"/>
            <a:ext cx="1055930" cy="369332"/>
          </a:xfrm>
          <a:prstGeom prst="rect">
            <a:avLst/>
          </a:prstGeom>
          <a:noFill/>
        </p:spPr>
        <p:txBody>
          <a:bodyPr wrap="none" rtlCol="0">
            <a:spAutoFit/>
          </a:bodyPr>
          <a:lstStyle/>
          <a:p>
            <a:r>
              <a:rPr lang="en-US" smtClean="0">
                <a:solidFill>
                  <a:srgbClr val="FF0000"/>
                </a:solidFill>
              </a:rPr>
              <a:t>Hồ Baikal</a:t>
            </a:r>
            <a:endParaRPr lang="en-US">
              <a:solidFill>
                <a:srgbClr val="FF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
            <a:ext cx="4572000" cy="335699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56992"/>
            <a:ext cx="4572000" cy="350100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1999" y="3337134"/>
            <a:ext cx="4599963" cy="3520866"/>
          </a:xfrm>
          <a:prstGeom prst="rect">
            <a:avLst/>
          </a:prstGeom>
        </p:spPr>
      </p:pic>
      <p:sp>
        <p:nvSpPr>
          <p:cNvPr id="8" name="TextBox 7"/>
          <p:cNvSpPr txBox="1"/>
          <p:nvPr/>
        </p:nvSpPr>
        <p:spPr>
          <a:xfrm>
            <a:off x="-23853" y="6485300"/>
            <a:ext cx="2159566" cy="369332"/>
          </a:xfrm>
          <a:prstGeom prst="rect">
            <a:avLst/>
          </a:prstGeom>
          <a:noFill/>
        </p:spPr>
        <p:txBody>
          <a:bodyPr wrap="none" rtlCol="0">
            <a:spAutoFit/>
          </a:bodyPr>
          <a:lstStyle/>
          <a:p>
            <a:r>
              <a:rPr lang="en-US" b="1" smtClean="0">
                <a:solidFill>
                  <a:srgbClr val="FF0000"/>
                </a:solidFill>
              </a:rPr>
              <a:t>Cung điện mùa đông</a:t>
            </a:r>
            <a:endParaRPr lang="en-US" b="1">
              <a:solidFill>
                <a:srgbClr val="FF0000"/>
              </a:solidFill>
            </a:endParaRPr>
          </a:p>
        </p:txBody>
      </p:sp>
      <p:sp>
        <p:nvSpPr>
          <p:cNvPr id="9" name="TextBox 8"/>
          <p:cNvSpPr txBox="1"/>
          <p:nvPr/>
        </p:nvSpPr>
        <p:spPr>
          <a:xfrm>
            <a:off x="4601910" y="2949789"/>
            <a:ext cx="1710084" cy="369332"/>
          </a:xfrm>
          <a:prstGeom prst="rect">
            <a:avLst/>
          </a:prstGeom>
          <a:noFill/>
        </p:spPr>
        <p:txBody>
          <a:bodyPr wrap="none" rtlCol="0">
            <a:spAutoFit/>
          </a:bodyPr>
          <a:lstStyle/>
          <a:p>
            <a:r>
              <a:rPr lang="en-US" b="1" smtClean="0">
                <a:solidFill>
                  <a:srgbClr val="FF0000"/>
                </a:solidFill>
              </a:rPr>
              <a:t>Bảo tàng Puskin</a:t>
            </a:r>
            <a:endParaRPr lang="en-US" b="1">
              <a:solidFill>
                <a:srgbClr val="FF0000"/>
              </a:solidFill>
            </a:endParaRPr>
          </a:p>
        </p:txBody>
      </p:sp>
      <p:sp>
        <p:nvSpPr>
          <p:cNvPr id="10" name="TextBox 9"/>
          <p:cNvSpPr txBox="1"/>
          <p:nvPr/>
        </p:nvSpPr>
        <p:spPr>
          <a:xfrm>
            <a:off x="4572000" y="6525344"/>
            <a:ext cx="1879041" cy="369332"/>
          </a:xfrm>
          <a:prstGeom prst="rect">
            <a:avLst/>
          </a:prstGeom>
          <a:noFill/>
        </p:spPr>
        <p:txBody>
          <a:bodyPr wrap="none" rtlCol="0">
            <a:spAutoFit/>
          </a:bodyPr>
          <a:lstStyle/>
          <a:p>
            <a:r>
              <a:rPr lang="en-US" b="1" smtClean="0">
                <a:solidFill>
                  <a:srgbClr val="FF0000"/>
                </a:solidFill>
              </a:rPr>
              <a:t>Quảng trường Đỏ</a:t>
            </a:r>
            <a:endParaRPr lang="en-US" b="1">
              <a:solidFill>
                <a:srgbClr val="FF0000"/>
              </a:solidFill>
            </a:endParaRPr>
          </a:p>
        </p:txBody>
      </p:sp>
    </p:spTree>
    <p:extLst>
      <p:ext uri="{BB962C8B-B14F-4D97-AF65-F5344CB8AC3E}">
        <p14:creationId xmlns:p14="http://schemas.microsoft.com/office/powerpoint/2010/main" val="762489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052736"/>
            <a:ext cx="3333271" cy="4255239"/>
          </a:xfrm>
          <a:prstGeom prst="rect">
            <a:avLst/>
          </a:prstGeom>
        </p:spPr>
      </p:pic>
      <p:sp>
        <p:nvSpPr>
          <p:cNvPr id="5" name="Rectangle 4"/>
          <p:cNvSpPr/>
          <p:nvPr/>
        </p:nvSpPr>
        <p:spPr>
          <a:xfrm>
            <a:off x="4320480" y="-27384"/>
            <a:ext cx="4572000" cy="7294305"/>
          </a:xfrm>
          <a:prstGeom prst="rect">
            <a:avLst/>
          </a:prstGeom>
        </p:spPr>
        <p:txBody>
          <a:bodyPr>
            <a:spAutoFit/>
          </a:bodyPr>
          <a:lstStyle/>
          <a:p>
            <a:endParaRPr lang="en-US" b="1" smtClean="0"/>
          </a:p>
          <a:p>
            <a:r>
              <a:rPr lang="vi-VN" b="1" smtClean="0"/>
              <a:t>Hoàng </a:t>
            </a:r>
            <a:r>
              <a:rPr lang="vi-VN" b="1"/>
              <a:t>Lân</a:t>
            </a:r>
            <a:r>
              <a:rPr lang="vi-VN"/>
              <a:t> (sinh năm 1942) là nhạc sĩ người Việt Nam. Ông cùng người anh em sinh đôi Hoàng Long trở thành một cặp nhạc sĩ quen thuộc với người yêu nhạc Việt Nam.</a:t>
            </a:r>
          </a:p>
          <a:p>
            <a:r>
              <a:rPr lang="vi-VN"/>
              <a:t>Hoàng Lân bắt đầu sáng tác từ năm 1957. Ông tốt nghiệp môn sáng tác và lý luận tại Nhạc viện Hà Nội. Sau đó, nhạc sĩ đi tu nghiệp tại Viện Sư phạm âm nhạc Zoltán Kodály ở Hungary. Ông tham gia giảng dạy tại Cao đẳng Nhạc Họa Trung ương, Cao đẳng Nghệ thuật Hà Nội, nơi ông trở thành phó hiệu trưởng của trường.</a:t>
            </a:r>
          </a:p>
          <a:p>
            <a:r>
              <a:rPr lang="vi-VN" smtClean="0"/>
              <a:t>Về </a:t>
            </a:r>
            <a:r>
              <a:rPr lang="vi-VN"/>
              <a:t>phong cách âm nhạc, cũng giống người anh em song sinh, Hoàng Lân sáng tác âm nhạc của sự trong sáng, giản dị, và các tác phẩm của ông dễ phổ biến tới mọi </a:t>
            </a:r>
            <a:r>
              <a:rPr lang="vi-VN"/>
              <a:t>người</a:t>
            </a:r>
            <a:r>
              <a:rPr lang="vi-VN" smtClean="0"/>
              <a:t>.</a:t>
            </a:r>
            <a:endParaRPr lang="en-US" smtClean="0"/>
          </a:p>
          <a:p>
            <a:endParaRPr lang="en-US" smtClean="0"/>
          </a:p>
          <a:p>
            <a:r>
              <a:rPr lang="pt-BR" smtClean="0"/>
              <a:t>Các tác phẩm nổi tiếng:</a:t>
            </a:r>
          </a:p>
          <a:p>
            <a:r>
              <a:rPr lang="pt-BR"/>
              <a:t> </a:t>
            </a:r>
            <a:r>
              <a:rPr lang="pt-BR" u="sng">
                <a:hlinkClick r:id="rId3"/>
              </a:rPr>
              <a:t>Bác Hồ người cho em tất cả</a:t>
            </a:r>
            <a:endParaRPr lang="pt-BR" u="sng"/>
          </a:p>
          <a:p>
            <a:r>
              <a:rPr lang="en-US" u="sng">
                <a:hlinkClick r:id="rId4"/>
              </a:rPr>
              <a:t>Chúng em cần hòa bình</a:t>
            </a:r>
            <a:endParaRPr lang="en-US" u="sng"/>
          </a:p>
          <a:p>
            <a:r>
              <a:rPr lang="vi-VN" u="sng"/>
              <a:t> </a:t>
            </a:r>
            <a:r>
              <a:rPr lang="vi-VN" u="sng">
                <a:hlinkClick r:id="rId5"/>
              </a:rPr>
              <a:t>Từ rừng xanh cháu về thăm lăng Bác</a:t>
            </a:r>
            <a:endParaRPr lang="vi-VN" u="sng"/>
          </a:p>
          <a:p>
            <a:endParaRPr lang="vi-VN" u="sng"/>
          </a:p>
          <a:p>
            <a:r>
              <a:rPr lang="vi-VN"/>
              <a:t/>
            </a:r>
            <a:br>
              <a:rPr lang="vi-VN"/>
            </a:br>
            <a:endParaRPr lang="en-US"/>
          </a:p>
        </p:txBody>
      </p:sp>
    </p:spTree>
    <p:extLst>
      <p:ext uri="{BB962C8B-B14F-4D97-AF65-F5344CB8AC3E}">
        <p14:creationId xmlns:p14="http://schemas.microsoft.com/office/powerpoint/2010/main" val="1971425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980"/>
            <a:ext cx="9144000" cy="6416040"/>
          </a:xfrm>
          <a:prstGeom prst="rect">
            <a:avLst/>
          </a:prstGeom>
        </p:spPr>
      </p:pic>
    </p:spTree>
    <p:extLst>
      <p:ext uri="{BB962C8B-B14F-4D97-AF65-F5344CB8AC3E}">
        <p14:creationId xmlns:p14="http://schemas.microsoft.com/office/powerpoint/2010/main" val="381697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9820"/>
            <a:ext cx="9144000" cy="6238359"/>
          </a:xfrm>
          <a:prstGeom prst="rect">
            <a:avLst/>
          </a:prstGeom>
        </p:spPr>
      </p:pic>
      <p:sp>
        <p:nvSpPr>
          <p:cNvPr id="5" name="Rectangle 4"/>
          <p:cNvSpPr/>
          <p:nvPr/>
        </p:nvSpPr>
        <p:spPr>
          <a:xfrm>
            <a:off x="899592" y="2060848"/>
            <a:ext cx="3168352"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1540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2861"/>
            <a:ext cx="9144000" cy="6412278"/>
          </a:xfrm>
          <a:prstGeom prst="rect">
            <a:avLst/>
          </a:prstGeom>
        </p:spPr>
      </p:pic>
    </p:spTree>
    <p:extLst>
      <p:ext uri="{BB962C8B-B14F-4D97-AF65-F5344CB8AC3E}">
        <p14:creationId xmlns:p14="http://schemas.microsoft.com/office/powerpoint/2010/main" val="3088180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2117"/>
            <a:ext cx="9144000" cy="6413765"/>
          </a:xfrm>
          <a:prstGeom prst="rect">
            <a:avLst/>
          </a:prstGeom>
        </p:spPr>
      </p:pic>
    </p:spTree>
    <p:extLst>
      <p:ext uri="{BB962C8B-B14F-4D97-AF65-F5344CB8AC3E}">
        <p14:creationId xmlns:p14="http://schemas.microsoft.com/office/powerpoint/2010/main" val="425962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52265"/>
            <a:ext cx="9144000" cy="514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91010" y="416221"/>
            <a:ext cx="6761979" cy="646331"/>
          </a:xfrm>
          <a:prstGeom prst="rect">
            <a:avLst/>
          </a:prstGeom>
          <a:noFill/>
        </p:spPr>
        <p:txBody>
          <a:bodyPr wrap="none" rtlCol="0">
            <a:spAutoFit/>
          </a:bodyPr>
          <a:lstStyle/>
          <a:p>
            <a:r>
              <a:rPr lang="en-US" sz="3600" b="1" smtClean="0">
                <a:solidFill>
                  <a:srgbClr val="FF0000"/>
                </a:solidFill>
              </a:rPr>
              <a:t>Một số hình thức trình bày bài hát</a:t>
            </a:r>
            <a:endParaRPr lang="en-US" sz="3600" b="1">
              <a:solidFill>
                <a:srgbClr val="FF0000"/>
              </a:solidFill>
            </a:endParaRPr>
          </a:p>
        </p:txBody>
      </p:sp>
    </p:spTree>
    <p:extLst>
      <p:ext uri="{BB962C8B-B14F-4D97-AF65-F5344CB8AC3E}">
        <p14:creationId xmlns:p14="http://schemas.microsoft.com/office/powerpoint/2010/main" val="686734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37</Words>
  <Application>Microsoft Office PowerPoint</Application>
  <PresentationFormat>On-screen Show (4:3)</PresentationFormat>
  <Paragraphs>19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saocodon</dc:creator>
  <cp:lastModifiedBy>saocodon</cp:lastModifiedBy>
  <cp:revision>11</cp:revision>
  <dcterms:created xsi:type="dcterms:W3CDTF">2021-11-16T16:35:56Z</dcterms:created>
  <dcterms:modified xsi:type="dcterms:W3CDTF">2022-01-18T14:32:53Z</dcterms:modified>
</cp:coreProperties>
</file>