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26" r:id="rId3"/>
    <p:sldId id="33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6CC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7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818C-3592-45A1-8EA8-D04B73B8F00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D490-8291-4FC5-9F11-BDE39C6A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Administrator\Pictures\H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82075" y="0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istrator\Pictures\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" y="-1"/>
            <a:ext cx="22764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6691" y="1669427"/>
            <a:ext cx="10322560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</a:p>
          <a:p>
            <a:pPr algn="ctr">
              <a:lnSpc>
                <a:spcPts val="48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19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8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HÁT BÀI: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TRƯỜNG EM</a:t>
            </a:r>
          </a:p>
          <a:p>
            <a:pPr algn="ctr">
              <a:lnSpc>
                <a:spcPts val="4800"/>
              </a:lnSpc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Hoàng Vân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74486"/>
              </p:ext>
            </p:extLst>
          </p:nvPr>
        </p:nvGraphicFramePr>
        <p:xfrm>
          <a:off x="2483227" y="4608327"/>
          <a:ext cx="73294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orelDRAW" r:id="rId5" imgW="4691160" imgH="3524400" progId="CorelDRAW.Graphic.12">
                  <p:embed/>
                </p:oleObj>
              </mc:Choice>
              <mc:Fallback>
                <p:oleObj name="CorelDRAW" r:id="rId5" imgW="4691160" imgH="352440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227" y="4608327"/>
                        <a:ext cx="73294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81757" y="646255"/>
            <a:ext cx="11332428" cy="76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 QUẬN LONG BIÊN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C:\Users\Administrator\Pictures\H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ministrator\Pictures\2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85" y="5429250"/>
            <a:ext cx="3188800" cy="13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67699" y="0"/>
            <a:ext cx="9751602" cy="6858000"/>
            <a:chOff x="1220199" y="0"/>
            <a:chExt cx="975160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199" y="0"/>
              <a:ext cx="9751602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51366" y="106878"/>
              <a:ext cx="3503221" cy="581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95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" y="0"/>
            <a:ext cx="10770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ẹo học tiếng anh qua bài hát - TIẾNG ANH IK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mẹo học tiếng anh qua bài hát - TIẾNG ANH IKUN"/>
          <p:cNvSpPr>
            <a:spLocks noChangeAspect="1" noChangeArrowheads="1"/>
          </p:cNvSpPr>
          <p:nvPr/>
        </p:nvSpPr>
        <p:spPr bwMode="auto">
          <a:xfrm>
            <a:off x="307975" y="7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https://i.pinimg.com/564x/94/76/5f/94765f3e1a8dedb2cf625705d3b79a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0" y="216628"/>
            <a:ext cx="11565577" cy="6307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6" descr="Luyện thanh nhạc tại nhà để có giọng như ca sĩ - Học âm nhạc Young Beat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979" y="253405"/>
            <a:ext cx="711640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đây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kết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thúc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pPr algn="ctr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Chúc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chăm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ngoan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giỏi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MỘT SỐ TRÒ CHƠI ÂM NHẠC CHO TRẺ MẦM N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5609231"/>
            <a:ext cx="11565576" cy="91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17" y="2033853"/>
            <a:ext cx="2672555" cy="26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08" y="31273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548844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01" y="548844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0"/>
            <a:ext cx="11409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99" y="0"/>
            <a:ext cx="975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99" y="0"/>
            <a:ext cx="97516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96" y="0"/>
            <a:ext cx="9746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7" y="0"/>
            <a:ext cx="976448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3757" y="2636322"/>
            <a:ext cx="151905" cy="249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5662" y="5023261"/>
            <a:ext cx="9612580" cy="403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23867" y="0"/>
            <a:ext cx="232064" cy="70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57416"/>
            <a:ext cx="10367158" cy="6753084"/>
          </a:xfrm>
        </p:spPr>
      </p:pic>
      <p:sp>
        <p:nvSpPr>
          <p:cNvPr id="5" name="Rectangle 4"/>
          <p:cNvSpPr/>
          <p:nvPr/>
        </p:nvSpPr>
        <p:spPr>
          <a:xfrm>
            <a:off x="4298868" y="1318164"/>
            <a:ext cx="4453246" cy="558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1E26CC"/>
                </a:solidFill>
                <a:latin typeface="Times New Roman" pitchFamily="18" charset="0"/>
                <a:cs typeface="Times New Roman" pitchFamily="18" charset="0"/>
              </a:rPr>
              <a:t>Hát ghép câu 1 và 2</a:t>
            </a:r>
            <a:endParaRPr lang="en-US" sz="3600" b="1">
              <a:solidFill>
                <a:srgbClr val="1E2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265" y="0"/>
            <a:ext cx="19000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270" y="6721434"/>
            <a:ext cx="10367159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88" y="0"/>
            <a:ext cx="9852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12" y="0"/>
            <a:ext cx="975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3136" y="0"/>
            <a:ext cx="9765727" cy="6858000"/>
            <a:chOff x="1213136" y="0"/>
            <a:chExt cx="976572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136" y="0"/>
              <a:ext cx="9765727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667003" y="1258789"/>
              <a:ext cx="3871355" cy="712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1E26CC"/>
                  </a:solidFill>
                  <a:latin typeface="Times New Roman" pitchFamily="18" charset="0"/>
                  <a:cs typeface="Times New Roman" pitchFamily="18" charset="0"/>
                </a:rPr>
                <a:t>Hát ghép câu 3 và 4</a:t>
              </a:r>
              <a:endParaRPr lang="en-US" sz="3200" b="1">
                <a:solidFill>
                  <a:srgbClr val="1E26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865922" y="0"/>
            <a:ext cx="2256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54</Words>
  <Application>Microsoft Office PowerPoint</Application>
  <PresentationFormat>Custom</PresentationFormat>
  <Paragraphs>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Trà</dc:creator>
  <cp:lastModifiedBy>saocodon</cp:lastModifiedBy>
  <cp:revision>242</cp:revision>
  <dcterms:created xsi:type="dcterms:W3CDTF">2020-04-05T09:01:56Z</dcterms:created>
  <dcterms:modified xsi:type="dcterms:W3CDTF">2022-01-20T02:23:54Z</dcterms:modified>
</cp:coreProperties>
</file>