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4" r:id="rId4"/>
    <p:sldId id="299" r:id="rId5"/>
    <p:sldId id="319" r:id="rId6"/>
    <p:sldId id="293" r:id="rId7"/>
    <p:sldId id="263" r:id="rId8"/>
    <p:sldId id="320" r:id="rId9"/>
    <p:sldId id="266" r:id="rId10"/>
    <p:sldId id="285" r:id="rId11"/>
    <p:sldId id="279" r:id="rId12"/>
    <p:sldId id="280" r:id="rId13"/>
    <p:sldId id="292" r:id="rId14"/>
    <p:sldId id="282" r:id="rId15"/>
    <p:sldId id="315" r:id="rId16"/>
    <p:sldId id="288" r:id="rId17"/>
    <p:sldId id="316" r:id="rId18"/>
    <p:sldId id="287" r:id="rId19"/>
    <p:sldId id="314" r:id="rId20"/>
    <p:sldId id="277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752411"/>
              </p:ext>
            </p:extLst>
          </p:nvPr>
        </p:nvGraphicFramePr>
        <p:xfrm>
          <a:off x="2172302" y="1501254"/>
          <a:ext cx="7329273" cy="83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302" y="1501254"/>
                        <a:ext cx="7329273" cy="83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71" y="3598442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216" y="54844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8490" y="332348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TP THÁI NGUYÊN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8489" y="2936722"/>
            <a:ext cx="10322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2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41536" y="846161"/>
            <a:ext cx="4476466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54844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26" y="563310"/>
            <a:ext cx="1131757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vi-VN" dirty="0">
              <a:latin typeface="RR"/>
              <a:cs typeface="Arabic Transparent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558" y="1415852"/>
            <a:ext cx="2415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726" y="2743200"/>
            <a:ext cx="11317572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5" y="2110343"/>
            <a:ext cx="11317571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3" y="3681968"/>
            <a:ext cx="1131757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588157" y="3780431"/>
            <a:ext cx="859807" cy="14057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6660" y="2323134"/>
            <a:ext cx="963261" cy="13588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98293" y="2323134"/>
            <a:ext cx="988367" cy="13588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88" y="1065732"/>
            <a:ext cx="414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764" y="2299249"/>
            <a:ext cx="113175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288" y="373801"/>
            <a:ext cx="11317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76" r="453" b="5640"/>
          <a:stretch/>
        </p:blipFill>
        <p:spPr bwMode="auto">
          <a:xfrm>
            <a:off x="641445" y="1810093"/>
            <a:ext cx="10998418" cy="10563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/>
          <a:stretch/>
        </p:blipFill>
        <p:spPr bwMode="auto">
          <a:xfrm>
            <a:off x="641445" y="2866435"/>
            <a:ext cx="10998418" cy="10763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7772" b="6329"/>
          <a:stretch/>
        </p:blipFill>
        <p:spPr bwMode="auto">
          <a:xfrm>
            <a:off x="641445" y="3942736"/>
            <a:ext cx="10998418" cy="10800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13707" b="84"/>
          <a:stretch/>
        </p:blipFill>
        <p:spPr bwMode="auto">
          <a:xfrm>
            <a:off x="641444" y="5022755"/>
            <a:ext cx="10998418" cy="12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3725840" y="3892444"/>
            <a:ext cx="736978" cy="106758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26593" y="3923457"/>
            <a:ext cx="736980" cy="10992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38280" y="4911937"/>
            <a:ext cx="682389" cy="11203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33814" y="2706410"/>
            <a:ext cx="709684" cy="1080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93625" y="2706410"/>
            <a:ext cx="682387" cy="105876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74" y="1600661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395" y="3102964"/>
            <a:ext cx="1116392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74" y="351038"/>
            <a:ext cx="11362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" y="2436036"/>
            <a:ext cx="11043554" cy="13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" y="3769891"/>
            <a:ext cx="11043554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87153" y="3928166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705" y="433998"/>
            <a:ext cx="11257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BÌNH	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705" y="1564933"/>
            <a:ext cx="33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2308746"/>
            <a:ext cx="11041038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68499"/>
            <a:ext cx="1104103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4394580" y="2428355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7153" y="2475793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07022" y="2428355"/>
            <a:ext cx="777922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22877" y="3740671"/>
            <a:ext cx="641445" cy="1192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11" y="877078"/>
            <a:ext cx="3705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734" y="2312701"/>
            <a:ext cx="11212643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		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616" y="370080"/>
            <a:ext cx="11332564" cy="78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HÒA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7215" r="157" b="2430"/>
          <a:stretch/>
        </p:blipFill>
        <p:spPr bwMode="auto">
          <a:xfrm>
            <a:off x="525388" y="1538000"/>
            <a:ext cx="11039911" cy="12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4" r="146" b="984"/>
          <a:stretch/>
        </p:blipFill>
        <p:spPr bwMode="auto">
          <a:xfrm>
            <a:off x="537911" y="2743200"/>
            <a:ext cx="11027388" cy="10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r="124"/>
          <a:stretch/>
        </p:blipFill>
        <p:spPr bwMode="auto">
          <a:xfrm>
            <a:off x="537911" y="3795188"/>
            <a:ext cx="11027388" cy="11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17913" b="17877"/>
          <a:stretch/>
        </p:blipFill>
        <p:spPr bwMode="auto">
          <a:xfrm>
            <a:off x="537911" y="4929137"/>
            <a:ext cx="11027388" cy="10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6496336" y="2532366"/>
            <a:ext cx="682387" cy="112198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49171" y="3758564"/>
            <a:ext cx="668739" cy="10914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28097" y="3789968"/>
            <a:ext cx="682387" cy="11339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95584" y="4849965"/>
            <a:ext cx="655091" cy="10863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3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116545"/>
            <a:ext cx="11573301" cy="48338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x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x         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8" y="204718"/>
            <a:ext cx="11436824" cy="7029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ình ảnh chim bồ câu đẹp nhất thế giới - loài chim của hòa bì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0"/>
            <a:ext cx="5773002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Những hình ảnh ấn tượng trong đêm nhạc “Câu chuyện hòa bình” - TinNhac.c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5" y="0"/>
            <a:ext cx="6031639" cy="35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é Vẽ Tranh Về Chủ Đề Em Yêu Hòa Bình Mới Nhất 2021, Vẽ Tranh Về Chủ Đề Em  Yêu Hòa Bìn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" y="3507476"/>
            <a:ext cx="5664491" cy="335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Vẽ tranh đề tài ngôi trường của em - Vẽ tranh ngôi trường của em - Vẽ ngôi  trường đẹp nhất - YouTub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5" y="3507477"/>
            <a:ext cx="6031639" cy="3350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046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ềm lạc quan mạnh mẽ - Hànộimớ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2" y="299803"/>
            <a:ext cx="5828775" cy="623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m yêu Hòa Bình | Đọt Chuối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7" y="299803"/>
            <a:ext cx="5591331" cy="6235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5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4" y="170253"/>
            <a:ext cx="11377534" cy="1088921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Thơ thai giáo: Bài ca Trái Đất | Mamibab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59307"/>
            <a:ext cx="11614244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8" y="271010"/>
            <a:ext cx="11405684" cy="62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588" y="5651115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61" y="264511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3" y="47971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619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4" y="742855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742855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59" y="122831"/>
            <a:ext cx="11392525" cy="84325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 CHIM BỒ CÂU VÌ HÒA BÌNH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tha_boca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422" y="752417"/>
            <a:ext cx="11365005" cy="5966085"/>
          </a:xfrm>
        </p:spPr>
      </p:pic>
    </p:spTree>
    <p:extLst>
      <p:ext uri="{BB962C8B-B14F-4D97-AF65-F5344CB8AC3E}">
        <p14:creationId xmlns:p14="http://schemas.microsoft.com/office/powerpoint/2010/main" val="25022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820" y="255944"/>
            <a:ext cx="5771865" cy="7130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4705" y="1214651"/>
            <a:ext cx="7219665" cy="533627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10/03/1929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7/10/2016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08/1945.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…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6" y="300250"/>
            <a:ext cx="4285398" cy="625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8" y="204718"/>
            <a:ext cx="11436824" cy="7029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1193" y="955344"/>
            <a:ext cx="11464120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Nam. 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193" y="279738"/>
            <a:ext cx="1135493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22015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62254" y="1299218"/>
            <a:ext cx="2683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1: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44" y="2608289"/>
            <a:ext cx="11377535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764" y="389660"/>
            <a:ext cx="11407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YÊU HÒA BÌNH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8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2218759"/>
            <a:ext cx="11279092" cy="14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3658577"/>
            <a:ext cx="1127909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7506269" y="3856614"/>
            <a:ext cx="901911" cy="13005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16203" y="3856614"/>
            <a:ext cx="818865" cy="1287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243</Words>
  <Application>Microsoft Office PowerPoint</Application>
  <PresentationFormat>Custom</PresentationFormat>
  <Paragraphs>59</Paragraphs>
  <Slides>21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</vt:lpstr>
      <vt:lpstr>PowerPoint Presentation</vt:lpstr>
      <vt:lpstr>PowerPoint Presentation</vt:lpstr>
      <vt:lpstr>PowerPoint Presentation</vt:lpstr>
      <vt:lpstr>THẢ CHIM BỒ CÂU VÌ HÒA BÌNH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GÕ ĐỆM THEO NHỊP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May Tinh Ha Anh</cp:lastModifiedBy>
  <cp:revision>222</cp:revision>
  <dcterms:created xsi:type="dcterms:W3CDTF">2020-04-05T09:01:56Z</dcterms:created>
  <dcterms:modified xsi:type="dcterms:W3CDTF">2021-08-11T06:31:02Z</dcterms:modified>
</cp:coreProperties>
</file>