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08" r:id="rId3"/>
    <p:sldId id="271" r:id="rId4"/>
    <p:sldId id="282" r:id="rId5"/>
    <p:sldId id="294" r:id="rId6"/>
    <p:sldId id="264" r:id="rId7"/>
    <p:sldId id="284" r:id="rId8"/>
    <p:sldId id="287" r:id="rId9"/>
    <p:sldId id="269" r:id="rId10"/>
    <p:sldId id="288" r:id="rId11"/>
    <p:sldId id="289" r:id="rId12"/>
    <p:sldId id="290" r:id="rId13"/>
    <p:sldId id="291" r:id="rId14"/>
    <p:sldId id="292" r:id="rId15"/>
    <p:sldId id="293" r:id="rId16"/>
    <p:sldId id="277" r:id="rId17"/>
    <p:sldId id="298" r:id="rId18"/>
    <p:sldId id="297" r:id="rId19"/>
    <p:sldId id="296" r:id="rId20"/>
    <p:sldId id="299" r:id="rId21"/>
    <p:sldId id="303" r:id="rId22"/>
    <p:sldId id="300" r:id="rId23"/>
    <p:sldId id="304" r:id="rId24"/>
    <p:sldId id="295" r:id="rId25"/>
    <p:sldId id="306" r:id="rId26"/>
    <p:sldId id="305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54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160"/>
        <p:guide pos="354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4061" y="2130426"/>
            <a:ext cx="9566031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88123" y="3886200"/>
            <a:ext cx="787790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2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254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88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50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13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76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39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017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59261" y="274639"/>
            <a:ext cx="2532185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2708" y="274639"/>
            <a:ext cx="7408985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4540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2288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2837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858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0599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969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5769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671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8402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852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738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4406901"/>
            <a:ext cx="9566031" cy="1362075"/>
          </a:xfrm>
        </p:spPr>
        <p:txBody>
          <a:bodyPr anchor="t"/>
          <a:lstStyle>
            <a:lvl1pPr algn="l">
              <a:defRPr sz="492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9001" y="2906713"/>
            <a:ext cx="9566031" cy="1500187"/>
          </a:xfrm>
        </p:spPr>
        <p:txBody>
          <a:bodyPr anchor="b"/>
          <a:lstStyle>
            <a:lvl1pPr marL="0" indent="0">
              <a:buNone/>
              <a:defRPr sz="2462">
                <a:solidFill>
                  <a:schemeClr val="tx1">
                    <a:tint val="75000"/>
                  </a:schemeClr>
                </a:solidFill>
              </a:defRPr>
            </a:lvl1pPr>
            <a:lvl2pPr marL="562722" indent="0">
              <a:buNone/>
              <a:defRPr sz="2215">
                <a:solidFill>
                  <a:schemeClr val="tx1">
                    <a:tint val="75000"/>
                  </a:schemeClr>
                </a:solidFill>
              </a:defRPr>
            </a:lvl2pPr>
            <a:lvl3pPr marL="1125444" indent="0">
              <a:buNone/>
              <a:defRPr sz="1969">
                <a:solidFill>
                  <a:schemeClr val="tx1">
                    <a:tint val="75000"/>
                  </a:schemeClr>
                </a:solidFill>
              </a:defRPr>
            </a:lvl3pPr>
            <a:lvl4pPr marL="1688165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4pPr>
            <a:lvl5pPr marL="2250887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5pPr>
            <a:lvl6pPr marL="2813609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6pPr>
            <a:lvl7pPr marL="3376331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7pPr>
            <a:lvl8pPr marL="3939052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8pPr>
            <a:lvl9pPr marL="4501774" indent="0">
              <a:buNone/>
              <a:defRPr sz="17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2708" y="1600201"/>
            <a:ext cx="4970585" cy="4525963"/>
          </a:xfrm>
        </p:spPr>
        <p:txBody>
          <a:bodyPr/>
          <a:lstStyle>
            <a:lvl1pPr>
              <a:defRPr sz="3446"/>
            </a:lvl1pPr>
            <a:lvl2pPr>
              <a:defRPr sz="2954"/>
            </a:lvl2pPr>
            <a:lvl3pPr>
              <a:defRPr sz="2462"/>
            </a:lvl3pPr>
            <a:lvl4pPr>
              <a:defRPr sz="2215"/>
            </a:lvl4pPr>
            <a:lvl5pPr>
              <a:defRPr sz="2215"/>
            </a:lvl5pPr>
            <a:lvl6pPr>
              <a:defRPr sz="2215"/>
            </a:lvl6pPr>
            <a:lvl7pPr>
              <a:defRPr sz="2215"/>
            </a:lvl7pPr>
            <a:lvl8pPr>
              <a:defRPr sz="2215"/>
            </a:lvl8pPr>
            <a:lvl9pPr>
              <a:defRPr sz="221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20861" y="1600201"/>
            <a:ext cx="4970585" cy="4525963"/>
          </a:xfrm>
        </p:spPr>
        <p:txBody>
          <a:bodyPr/>
          <a:lstStyle>
            <a:lvl1pPr>
              <a:defRPr sz="3446"/>
            </a:lvl1pPr>
            <a:lvl2pPr>
              <a:defRPr sz="2954"/>
            </a:lvl2pPr>
            <a:lvl3pPr>
              <a:defRPr sz="2462"/>
            </a:lvl3pPr>
            <a:lvl4pPr>
              <a:defRPr sz="2215"/>
            </a:lvl4pPr>
            <a:lvl5pPr>
              <a:defRPr sz="2215"/>
            </a:lvl5pPr>
            <a:lvl6pPr>
              <a:defRPr sz="2215"/>
            </a:lvl6pPr>
            <a:lvl7pPr>
              <a:defRPr sz="2215"/>
            </a:lvl7pPr>
            <a:lvl8pPr>
              <a:defRPr sz="2215"/>
            </a:lvl8pPr>
            <a:lvl9pPr>
              <a:defRPr sz="221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2708" y="1535113"/>
            <a:ext cx="4972539" cy="639762"/>
          </a:xfrm>
        </p:spPr>
        <p:txBody>
          <a:bodyPr anchor="b"/>
          <a:lstStyle>
            <a:lvl1pPr marL="0" indent="0">
              <a:buNone/>
              <a:defRPr sz="2954" b="1"/>
            </a:lvl1pPr>
            <a:lvl2pPr marL="562722" indent="0">
              <a:buNone/>
              <a:defRPr sz="2462" b="1"/>
            </a:lvl2pPr>
            <a:lvl3pPr marL="1125444" indent="0">
              <a:buNone/>
              <a:defRPr sz="2215" b="1"/>
            </a:lvl3pPr>
            <a:lvl4pPr marL="1688165" indent="0">
              <a:buNone/>
              <a:defRPr sz="1969" b="1"/>
            </a:lvl4pPr>
            <a:lvl5pPr marL="2250887" indent="0">
              <a:buNone/>
              <a:defRPr sz="1969" b="1"/>
            </a:lvl5pPr>
            <a:lvl6pPr marL="2813609" indent="0">
              <a:buNone/>
              <a:defRPr sz="1969" b="1"/>
            </a:lvl6pPr>
            <a:lvl7pPr marL="3376331" indent="0">
              <a:buNone/>
              <a:defRPr sz="1969" b="1"/>
            </a:lvl7pPr>
            <a:lvl8pPr marL="3939052" indent="0">
              <a:buNone/>
              <a:defRPr sz="1969" b="1"/>
            </a:lvl8pPr>
            <a:lvl9pPr marL="4501774" indent="0">
              <a:buNone/>
              <a:defRPr sz="19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2708" y="2174875"/>
            <a:ext cx="4972539" cy="3951288"/>
          </a:xfrm>
        </p:spPr>
        <p:txBody>
          <a:bodyPr/>
          <a:lstStyle>
            <a:lvl1pPr>
              <a:defRPr sz="2954"/>
            </a:lvl1pPr>
            <a:lvl2pPr>
              <a:defRPr sz="2462"/>
            </a:lvl2pPr>
            <a:lvl3pPr>
              <a:defRPr sz="2215"/>
            </a:lvl3pPr>
            <a:lvl4pPr>
              <a:defRPr sz="1969"/>
            </a:lvl4pPr>
            <a:lvl5pPr>
              <a:defRPr sz="1969"/>
            </a:lvl5pPr>
            <a:lvl6pPr>
              <a:defRPr sz="1969"/>
            </a:lvl6pPr>
            <a:lvl7pPr>
              <a:defRPr sz="1969"/>
            </a:lvl7pPr>
            <a:lvl8pPr>
              <a:defRPr sz="1969"/>
            </a:lvl8pPr>
            <a:lvl9pPr>
              <a:defRPr sz="196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16955" y="1535113"/>
            <a:ext cx="4974492" cy="639762"/>
          </a:xfrm>
        </p:spPr>
        <p:txBody>
          <a:bodyPr anchor="b"/>
          <a:lstStyle>
            <a:lvl1pPr marL="0" indent="0">
              <a:buNone/>
              <a:defRPr sz="2954" b="1"/>
            </a:lvl1pPr>
            <a:lvl2pPr marL="562722" indent="0">
              <a:buNone/>
              <a:defRPr sz="2462" b="1"/>
            </a:lvl2pPr>
            <a:lvl3pPr marL="1125444" indent="0">
              <a:buNone/>
              <a:defRPr sz="2215" b="1"/>
            </a:lvl3pPr>
            <a:lvl4pPr marL="1688165" indent="0">
              <a:buNone/>
              <a:defRPr sz="1969" b="1"/>
            </a:lvl4pPr>
            <a:lvl5pPr marL="2250887" indent="0">
              <a:buNone/>
              <a:defRPr sz="1969" b="1"/>
            </a:lvl5pPr>
            <a:lvl6pPr marL="2813609" indent="0">
              <a:buNone/>
              <a:defRPr sz="1969" b="1"/>
            </a:lvl6pPr>
            <a:lvl7pPr marL="3376331" indent="0">
              <a:buNone/>
              <a:defRPr sz="1969" b="1"/>
            </a:lvl7pPr>
            <a:lvl8pPr marL="3939052" indent="0">
              <a:buNone/>
              <a:defRPr sz="1969" b="1"/>
            </a:lvl8pPr>
            <a:lvl9pPr marL="4501774" indent="0">
              <a:buNone/>
              <a:defRPr sz="19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16955" y="2174875"/>
            <a:ext cx="4974492" cy="3951288"/>
          </a:xfrm>
        </p:spPr>
        <p:txBody>
          <a:bodyPr/>
          <a:lstStyle>
            <a:lvl1pPr>
              <a:defRPr sz="2954"/>
            </a:lvl1pPr>
            <a:lvl2pPr>
              <a:defRPr sz="2462"/>
            </a:lvl2pPr>
            <a:lvl3pPr>
              <a:defRPr sz="2215"/>
            </a:lvl3pPr>
            <a:lvl4pPr>
              <a:defRPr sz="1969"/>
            </a:lvl4pPr>
            <a:lvl5pPr>
              <a:defRPr sz="1969"/>
            </a:lvl5pPr>
            <a:lvl6pPr>
              <a:defRPr sz="1969"/>
            </a:lvl6pPr>
            <a:lvl7pPr>
              <a:defRPr sz="1969"/>
            </a:lvl7pPr>
            <a:lvl8pPr>
              <a:defRPr sz="1969"/>
            </a:lvl8pPr>
            <a:lvl9pPr>
              <a:defRPr sz="196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2708" y="273050"/>
            <a:ext cx="3702539" cy="1162050"/>
          </a:xfrm>
        </p:spPr>
        <p:txBody>
          <a:bodyPr anchor="b"/>
          <a:lstStyle>
            <a:lvl1pPr algn="l">
              <a:defRPr sz="246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0061" y="273051"/>
            <a:ext cx="6291385" cy="5853113"/>
          </a:xfrm>
        </p:spPr>
        <p:txBody>
          <a:bodyPr/>
          <a:lstStyle>
            <a:lvl1pPr>
              <a:defRPr sz="3939"/>
            </a:lvl1pPr>
            <a:lvl2pPr>
              <a:defRPr sz="3446"/>
            </a:lvl2pPr>
            <a:lvl3pPr>
              <a:defRPr sz="2954"/>
            </a:lvl3pPr>
            <a:lvl4pPr>
              <a:defRPr sz="2462"/>
            </a:lvl4pPr>
            <a:lvl5pPr>
              <a:defRPr sz="2462"/>
            </a:lvl5pPr>
            <a:lvl6pPr>
              <a:defRPr sz="2462"/>
            </a:lvl6pPr>
            <a:lvl7pPr>
              <a:defRPr sz="2462"/>
            </a:lvl7pPr>
            <a:lvl8pPr>
              <a:defRPr sz="2462"/>
            </a:lvl8pPr>
            <a:lvl9pPr>
              <a:defRPr sz="246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2708" y="1435101"/>
            <a:ext cx="3702539" cy="4691063"/>
          </a:xfrm>
        </p:spPr>
        <p:txBody>
          <a:bodyPr/>
          <a:lstStyle>
            <a:lvl1pPr marL="0" indent="0">
              <a:buNone/>
              <a:defRPr sz="1723"/>
            </a:lvl1pPr>
            <a:lvl2pPr marL="562722" indent="0">
              <a:buNone/>
              <a:defRPr sz="1477"/>
            </a:lvl2pPr>
            <a:lvl3pPr marL="1125444" indent="0">
              <a:buNone/>
              <a:defRPr sz="1231"/>
            </a:lvl3pPr>
            <a:lvl4pPr marL="1688165" indent="0">
              <a:buNone/>
              <a:defRPr sz="1108"/>
            </a:lvl4pPr>
            <a:lvl5pPr marL="2250887" indent="0">
              <a:buNone/>
              <a:defRPr sz="1108"/>
            </a:lvl5pPr>
            <a:lvl6pPr marL="2813609" indent="0">
              <a:buNone/>
              <a:defRPr sz="1108"/>
            </a:lvl6pPr>
            <a:lvl7pPr marL="3376331" indent="0">
              <a:buNone/>
              <a:defRPr sz="1108"/>
            </a:lvl7pPr>
            <a:lvl8pPr marL="3939052" indent="0">
              <a:buNone/>
              <a:defRPr sz="1108"/>
            </a:lvl8pPr>
            <a:lvl9pPr marL="4501774" indent="0">
              <a:buNone/>
              <a:defRPr sz="110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5893" y="4800600"/>
            <a:ext cx="6752492" cy="566738"/>
          </a:xfrm>
        </p:spPr>
        <p:txBody>
          <a:bodyPr anchor="b"/>
          <a:lstStyle>
            <a:lvl1pPr algn="l">
              <a:defRPr sz="246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05893" y="612775"/>
            <a:ext cx="6752492" cy="4114800"/>
          </a:xfrm>
        </p:spPr>
        <p:txBody>
          <a:bodyPr/>
          <a:lstStyle>
            <a:lvl1pPr marL="0" indent="0">
              <a:buNone/>
              <a:defRPr sz="3939"/>
            </a:lvl1pPr>
            <a:lvl2pPr marL="562722" indent="0">
              <a:buNone/>
              <a:defRPr sz="3446"/>
            </a:lvl2pPr>
            <a:lvl3pPr marL="1125444" indent="0">
              <a:buNone/>
              <a:defRPr sz="2954"/>
            </a:lvl3pPr>
            <a:lvl4pPr marL="1688165" indent="0">
              <a:buNone/>
              <a:defRPr sz="2462"/>
            </a:lvl4pPr>
            <a:lvl5pPr marL="2250887" indent="0">
              <a:buNone/>
              <a:defRPr sz="2462"/>
            </a:lvl5pPr>
            <a:lvl6pPr marL="2813609" indent="0">
              <a:buNone/>
              <a:defRPr sz="2462"/>
            </a:lvl6pPr>
            <a:lvl7pPr marL="3376331" indent="0">
              <a:buNone/>
              <a:defRPr sz="2462"/>
            </a:lvl7pPr>
            <a:lvl8pPr marL="3939052" indent="0">
              <a:buNone/>
              <a:defRPr sz="2462"/>
            </a:lvl8pPr>
            <a:lvl9pPr marL="4501774" indent="0">
              <a:buNone/>
              <a:defRPr sz="2462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5893" y="5367338"/>
            <a:ext cx="6752492" cy="804862"/>
          </a:xfrm>
        </p:spPr>
        <p:txBody>
          <a:bodyPr/>
          <a:lstStyle>
            <a:lvl1pPr marL="0" indent="0">
              <a:buNone/>
              <a:defRPr sz="1723"/>
            </a:lvl1pPr>
            <a:lvl2pPr marL="562722" indent="0">
              <a:buNone/>
              <a:defRPr sz="1477"/>
            </a:lvl2pPr>
            <a:lvl3pPr marL="1125444" indent="0">
              <a:buNone/>
              <a:defRPr sz="1231"/>
            </a:lvl3pPr>
            <a:lvl4pPr marL="1688165" indent="0">
              <a:buNone/>
              <a:defRPr sz="1108"/>
            </a:lvl4pPr>
            <a:lvl5pPr marL="2250887" indent="0">
              <a:buNone/>
              <a:defRPr sz="1108"/>
            </a:lvl5pPr>
            <a:lvl6pPr marL="2813609" indent="0">
              <a:buNone/>
              <a:defRPr sz="1108"/>
            </a:lvl6pPr>
            <a:lvl7pPr marL="3376331" indent="0">
              <a:buNone/>
              <a:defRPr sz="1108"/>
            </a:lvl7pPr>
            <a:lvl8pPr marL="3939052" indent="0">
              <a:buNone/>
              <a:defRPr sz="1108"/>
            </a:lvl8pPr>
            <a:lvl9pPr marL="4501774" indent="0">
              <a:buNone/>
              <a:defRPr sz="110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2708" y="274638"/>
            <a:ext cx="1012873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2708" y="1600201"/>
            <a:ext cx="1012873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708" y="6356351"/>
            <a:ext cx="26259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7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45169" y="6356351"/>
            <a:ext cx="3563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7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65477" y="6356351"/>
            <a:ext cx="26259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7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25444" rtl="0" eaLnBrk="1" latinLnBrk="0" hangingPunct="1">
        <a:spcBef>
          <a:spcPct val="0"/>
        </a:spcBef>
        <a:buNone/>
        <a:defRPr sz="541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041" indent="-422041" algn="l" defTabSz="1125444" rtl="0" eaLnBrk="1" latinLnBrk="0" hangingPunct="1">
        <a:spcBef>
          <a:spcPct val="20000"/>
        </a:spcBef>
        <a:buFont typeface="Arial" pitchFamily="34" charset="0"/>
        <a:buChar char="•"/>
        <a:defRPr sz="3939" kern="1200">
          <a:solidFill>
            <a:schemeClr val="tx1"/>
          </a:solidFill>
          <a:latin typeface="+mn-lt"/>
          <a:ea typeface="+mn-ea"/>
          <a:cs typeface="+mn-cs"/>
        </a:defRPr>
      </a:lvl1pPr>
      <a:lvl2pPr marL="914423" indent="-351701" algn="l" defTabSz="1125444" rtl="0" eaLnBrk="1" latinLnBrk="0" hangingPunct="1">
        <a:spcBef>
          <a:spcPct val="20000"/>
        </a:spcBef>
        <a:buFont typeface="Arial" pitchFamily="34" charset="0"/>
        <a:buChar char="–"/>
        <a:defRPr sz="3446" kern="1200">
          <a:solidFill>
            <a:schemeClr val="tx1"/>
          </a:solidFill>
          <a:latin typeface="+mn-lt"/>
          <a:ea typeface="+mn-ea"/>
          <a:cs typeface="+mn-cs"/>
        </a:defRPr>
      </a:lvl2pPr>
      <a:lvl3pPr marL="1406804" indent="-281361" algn="l" defTabSz="1125444" rtl="0" eaLnBrk="1" latinLnBrk="0" hangingPunct="1">
        <a:spcBef>
          <a:spcPct val="20000"/>
        </a:spcBef>
        <a:buFont typeface="Arial" pitchFamily="34" charset="0"/>
        <a:buChar char="•"/>
        <a:defRPr sz="2954" kern="1200">
          <a:solidFill>
            <a:schemeClr val="tx1"/>
          </a:solidFill>
          <a:latin typeface="+mn-lt"/>
          <a:ea typeface="+mn-ea"/>
          <a:cs typeface="+mn-cs"/>
        </a:defRPr>
      </a:lvl3pPr>
      <a:lvl4pPr marL="1969526" indent="-281361" algn="l" defTabSz="1125444" rtl="0" eaLnBrk="1" latinLnBrk="0" hangingPunct="1">
        <a:spcBef>
          <a:spcPct val="20000"/>
        </a:spcBef>
        <a:buFont typeface="Arial" pitchFamily="34" charset="0"/>
        <a:buChar char="–"/>
        <a:defRPr sz="2462" kern="1200">
          <a:solidFill>
            <a:schemeClr val="tx1"/>
          </a:solidFill>
          <a:latin typeface="+mn-lt"/>
          <a:ea typeface="+mn-ea"/>
          <a:cs typeface="+mn-cs"/>
        </a:defRPr>
      </a:lvl4pPr>
      <a:lvl5pPr marL="2532248" indent="-281361" algn="l" defTabSz="1125444" rtl="0" eaLnBrk="1" latinLnBrk="0" hangingPunct="1">
        <a:spcBef>
          <a:spcPct val="20000"/>
        </a:spcBef>
        <a:buFont typeface="Arial" pitchFamily="34" charset="0"/>
        <a:buChar char="»"/>
        <a:defRPr sz="2462" kern="1200">
          <a:solidFill>
            <a:schemeClr val="tx1"/>
          </a:solidFill>
          <a:latin typeface="+mn-lt"/>
          <a:ea typeface="+mn-ea"/>
          <a:cs typeface="+mn-cs"/>
        </a:defRPr>
      </a:lvl5pPr>
      <a:lvl6pPr marL="3094970" indent="-281361" algn="l" defTabSz="1125444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6pPr>
      <a:lvl7pPr marL="3657691" indent="-281361" algn="l" defTabSz="1125444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7pPr>
      <a:lvl8pPr marL="4220413" indent="-281361" algn="l" defTabSz="1125444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8pPr>
      <a:lvl9pPr marL="4783135" indent="-281361" algn="l" defTabSz="1125444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22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444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165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0887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609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331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052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774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598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rgbClr val="FFFF00"/>
            </a:gs>
            <a:gs pos="46000">
              <a:schemeClr val="accent1">
                <a:lumMod val="45000"/>
                <a:lumOff val="55000"/>
              </a:schemeClr>
            </a:gs>
            <a:gs pos="75000">
              <a:srgbClr val="00FF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>
            <a:extLst>
              <a:ext uri="{FF2B5EF4-FFF2-40B4-BE49-F238E27FC236}">
                <a16:creationId xmlns:a16="http://schemas.microsoft.com/office/drawing/2014/main" id="{0D8AC352-46EC-44B1-BFA6-DA070B736640}"/>
              </a:ext>
            </a:extLst>
          </p:cNvPr>
          <p:cNvSpPr txBox="1"/>
          <p:nvPr/>
        </p:nvSpPr>
        <p:spPr>
          <a:xfrm>
            <a:off x="4419600" y="1981200"/>
            <a:ext cx="6283122" cy="678455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4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ÂM NHẠC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B1AC84C-E129-4662-96B1-12B942041E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04800"/>
            <a:ext cx="4471401" cy="1133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2368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6492" y="1834662"/>
            <a:ext cx="11535508" cy="1205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308"/>
              </a:lnSpc>
            </a:pPr>
            <a:r>
              <a:rPr lang="en-US" altLang="zh-CN" sz="492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altLang="zh-CN" sz="492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92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492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92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rộn</a:t>
            </a:r>
            <a:r>
              <a:rPr lang="en-US" altLang="zh-CN" sz="492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92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rã</a:t>
            </a:r>
            <a:r>
              <a:rPr lang="en-US" altLang="zh-CN" sz="492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92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tưng</a:t>
            </a:r>
            <a:r>
              <a:rPr lang="en-US" altLang="zh-CN" sz="492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92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bừng</a:t>
            </a:r>
            <a:r>
              <a:rPr lang="en-US" altLang="zh-CN" sz="492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92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tùng</a:t>
            </a:r>
            <a:r>
              <a:rPr lang="en-US" altLang="zh-CN" sz="492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92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tùng</a:t>
            </a:r>
            <a:r>
              <a:rPr lang="en-US" altLang="zh-CN" sz="492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							</a:t>
            </a:r>
            <a:r>
              <a:rPr lang="en-US" altLang="zh-CN" sz="492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tùng</a:t>
            </a:r>
            <a:r>
              <a:rPr lang="en-US" altLang="zh-CN" sz="492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92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tùng</a:t>
            </a:r>
            <a:r>
              <a:rPr lang="en-US" altLang="zh-CN" sz="492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92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tùng</a:t>
            </a:r>
            <a:r>
              <a:rPr lang="en-US" altLang="zh-CN" sz="492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92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tùng</a:t>
            </a:r>
            <a:r>
              <a:rPr lang="en-US" altLang="zh-CN" sz="492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7BE01-8CB5-42A7-8A19-AE38934F796A}"/>
              </a:ext>
            </a:extLst>
          </p:cNvPr>
          <p:cNvSpPr txBox="1"/>
          <p:nvPr/>
        </p:nvSpPr>
        <p:spPr>
          <a:xfrm>
            <a:off x="750277" y="240324"/>
            <a:ext cx="2250831" cy="546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54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954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</a:t>
            </a:r>
          </a:p>
        </p:txBody>
      </p:sp>
    </p:spTree>
    <p:extLst>
      <p:ext uri="{BB962C8B-B14F-4D97-AF65-F5344CB8AC3E}">
        <p14:creationId xmlns:p14="http://schemas.microsoft.com/office/powerpoint/2010/main" val="3088188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622" y="1553308"/>
            <a:ext cx="11629292" cy="1456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943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Nghe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sênh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mõ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				vang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vang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cùng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vang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vang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431" dirty="0">
              <a:solidFill>
                <a:srgbClr val="0000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1C7046-0B39-4B4A-8614-13AF4EE6D9AC}"/>
              </a:ext>
            </a:extLst>
          </p:cNvPr>
          <p:cNvSpPr txBox="1"/>
          <p:nvPr/>
        </p:nvSpPr>
        <p:spPr>
          <a:xfrm>
            <a:off x="750277" y="240324"/>
            <a:ext cx="2250831" cy="546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54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954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5:</a:t>
            </a:r>
          </a:p>
        </p:txBody>
      </p:sp>
    </p:spTree>
    <p:extLst>
      <p:ext uri="{BB962C8B-B14F-4D97-AF65-F5344CB8AC3E}">
        <p14:creationId xmlns:p14="http://schemas.microsoft.com/office/powerpoint/2010/main" val="12398032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63261" y="1834662"/>
            <a:ext cx="7127631" cy="643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308"/>
              </a:lnSpc>
            </a:pP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Cộc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cách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tùng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0BDB39-FDFC-4D05-991C-E1FF4058A8EB}"/>
              </a:ext>
            </a:extLst>
          </p:cNvPr>
          <p:cNvSpPr txBox="1"/>
          <p:nvPr/>
        </p:nvSpPr>
        <p:spPr>
          <a:xfrm>
            <a:off x="750277" y="240324"/>
            <a:ext cx="2250831" cy="546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54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954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6:</a:t>
            </a:r>
          </a:p>
        </p:txBody>
      </p:sp>
    </p:spTree>
    <p:extLst>
      <p:ext uri="{BB962C8B-B14F-4D97-AF65-F5344CB8AC3E}">
        <p14:creationId xmlns:p14="http://schemas.microsoft.com/office/powerpoint/2010/main" val="10271847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1354" y="1084385"/>
            <a:ext cx="11347938" cy="1195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308"/>
              </a:lnSpc>
            </a:pP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Mõ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đạc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cộc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cộc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cộc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ts val="4308"/>
              </a:lnSpc>
            </a:pP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cộc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cộc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cộc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249611" y="2761422"/>
            <a:ext cx="11535508" cy="1195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308"/>
              </a:lnSpc>
            </a:pP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rộn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rã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tưng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bừng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tùng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tùng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tùng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							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tùng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tùng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tùng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10100" y="4210034"/>
            <a:ext cx="11629292" cy="1456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Nghe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sênh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mõ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		vang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vang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cùng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vang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vang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431" dirty="0">
              <a:solidFill>
                <a:srgbClr val="0000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0902" y="6068537"/>
            <a:ext cx="5755102" cy="6437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4308"/>
              </a:lnSpc>
            </a:pP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Cộc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cách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tùng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730CAB-6047-4DC8-B375-63759313EA3D}"/>
              </a:ext>
            </a:extLst>
          </p:cNvPr>
          <p:cNvSpPr txBox="1"/>
          <p:nvPr/>
        </p:nvSpPr>
        <p:spPr>
          <a:xfrm>
            <a:off x="750277" y="240323"/>
            <a:ext cx="2250831" cy="546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54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954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4,5, 6:</a:t>
            </a:r>
          </a:p>
        </p:txBody>
      </p:sp>
    </p:spTree>
    <p:extLst>
      <p:ext uri="{BB962C8B-B14F-4D97-AF65-F5344CB8AC3E}">
        <p14:creationId xmlns:p14="http://schemas.microsoft.com/office/powerpoint/2010/main" val="15047977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825" y="646507"/>
            <a:ext cx="12192000" cy="5564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308"/>
              </a:lnSpc>
            </a:pPr>
            <a:r>
              <a:rPr lang="en-US" altLang="zh-CN" sz="3943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altLang="zh-CN" sz="3943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CỘC CÁCH TÙNG CHENG</a:t>
            </a:r>
          </a:p>
          <a:p>
            <a:pPr>
              <a:lnSpc>
                <a:spcPts val="4308"/>
              </a:lnSpc>
            </a:pPr>
            <a:r>
              <a:rPr lang="en-US" altLang="zh-CN" sz="3943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</a:t>
            </a:r>
            <a:r>
              <a:rPr lang="en-US" altLang="zh-CN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Nhạc</a:t>
            </a:r>
            <a:r>
              <a:rPr lang="en-US" altLang="zh-CN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altLang="zh-CN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altLang="zh-CN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lời</a:t>
            </a:r>
            <a:r>
              <a:rPr lang="en-US" altLang="zh-CN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Phan </a:t>
            </a:r>
            <a:r>
              <a:rPr lang="en-US" altLang="zh-CN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Trần</a:t>
            </a:r>
            <a:r>
              <a:rPr lang="en-US" altLang="zh-CN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Bảng</a:t>
            </a:r>
            <a:endParaRPr lang="en-US" altLang="zh-CN" sz="28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4308"/>
              </a:lnSpc>
            </a:pPr>
            <a:endParaRPr lang="en-US" altLang="zh-CN" sz="28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4308"/>
              </a:lnSpc>
            </a:pP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Sênh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ts val="4308"/>
              </a:lnSpc>
            </a:pP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Thanh la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vang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cheng,cheng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>
              <a:lnSpc>
                <a:spcPts val="4308"/>
              </a:lnSpc>
            </a:pP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Mõ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đạc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cộc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cộc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cộc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cộc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cộc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cộc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ts val="4308"/>
              </a:lnSpc>
            </a:pP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rộn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rã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bừng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tùng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tùng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tùng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tùng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tùng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tùng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ts val="4308"/>
              </a:lnSpc>
            </a:pP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Nghe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sênh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mõ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vang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vang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cùng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vang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vang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ts val="4308"/>
              </a:lnSpc>
            </a:pP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Cộc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cách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tùng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581189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46000">
              <a:schemeClr val="accent1">
                <a:lumMod val="45000"/>
                <a:lumOff val="55000"/>
              </a:schemeClr>
            </a:gs>
            <a:gs pos="79000">
              <a:srgbClr val="00FF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1332563"/>
            <a:ext cx="7487627" cy="72584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5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HÁT KẾT HỢP NHẠC ĐỆM</a:t>
            </a:r>
            <a:endParaRPr kumimoji="0" lang="en-US" altLang="zh-CN" sz="4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Segoe UI" pitchFamily="18" charset="0"/>
              <a:ea typeface="宋体" panose="02010600030101010101" pitchFamily="2" charset="-122"/>
              <a:cs typeface="Segoe UI" pitchFamily="18" charset="0"/>
            </a:endParaRPr>
          </a:p>
        </p:txBody>
      </p:sp>
      <p:pic>
        <p:nvPicPr>
          <p:cNvPr id="1032" name="Picture 1031">
            <a:extLst>
              <a:ext uri="{FF2B5EF4-FFF2-40B4-BE49-F238E27FC236}">
                <a16:creationId xmlns:a16="http://schemas.microsoft.com/office/drawing/2014/main" id="{78072FF2-29E1-4631-BCD7-8B525C1521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4008" y="233445"/>
            <a:ext cx="1066800" cy="1099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0275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825" y="646507"/>
            <a:ext cx="12192000" cy="5564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308"/>
              </a:lnSpc>
            </a:pPr>
            <a:r>
              <a:rPr lang="en-US" altLang="zh-CN" sz="3943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altLang="zh-CN" sz="3943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CỘC CÁCH TÙNG CHENG</a:t>
            </a:r>
          </a:p>
          <a:p>
            <a:pPr>
              <a:lnSpc>
                <a:spcPts val="4308"/>
              </a:lnSpc>
            </a:pPr>
            <a:r>
              <a:rPr lang="en-US" altLang="zh-CN" sz="3943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</a:t>
            </a:r>
            <a:r>
              <a:rPr lang="en-US" altLang="zh-CN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Nhạc</a:t>
            </a:r>
            <a:r>
              <a:rPr lang="en-US" altLang="zh-CN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altLang="zh-CN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altLang="zh-CN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lời</a:t>
            </a:r>
            <a:r>
              <a:rPr lang="en-US" altLang="zh-CN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Phan </a:t>
            </a:r>
            <a:r>
              <a:rPr lang="en-US" altLang="zh-CN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Trần</a:t>
            </a:r>
            <a:r>
              <a:rPr lang="en-US" altLang="zh-CN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Bảng</a:t>
            </a:r>
            <a:endParaRPr lang="en-US" altLang="zh-CN" sz="28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4308"/>
              </a:lnSpc>
            </a:pPr>
            <a:endParaRPr lang="en-US" altLang="zh-CN" sz="28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4308"/>
              </a:lnSpc>
            </a:pP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Sênh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ts val="4308"/>
              </a:lnSpc>
            </a:pP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Thanh la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vang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cheng,cheng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>
              <a:lnSpc>
                <a:spcPts val="4308"/>
              </a:lnSpc>
            </a:pP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Mõ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đạc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cộc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cộc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cộc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cộc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cộc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cộc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ts val="4308"/>
              </a:lnSpc>
            </a:pP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rộn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rã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bừng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tùng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tùng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tùng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tùng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tùng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tùng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ts val="4308"/>
              </a:lnSpc>
            </a:pP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Nghe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sênh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mõ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vang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vang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cùng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vang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vang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ts val="4308"/>
              </a:lnSpc>
            </a:pP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Cộc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cách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tùng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79229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652" y="407013"/>
            <a:ext cx="12192000" cy="5564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308"/>
              </a:lnSpc>
            </a:pPr>
            <a:r>
              <a:rPr lang="en-US" altLang="zh-CN" sz="3943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altLang="zh-CN" sz="3943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CỘC CÁCH TÙNG CHENG</a:t>
            </a:r>
          </a:p>
          <a:p>
            <a:pPr>
              <a:lnSpc>
                <a:spcPts val="4308"/>
              </a:lnSpc>
            </a:pPr>
            <a:r>
              <a:rPr lang="en-US" altLang="zh-CN" sz="3943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</a:t>
            </a:r>
            <a:r>
              <a:rPr lang="en-US" altLang="zh-CN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Nhạc</a:t>
            </a:r>
            <a:r>
              <a:rPr lang="en-US" altLang="zh-CN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altLang="zh-CN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altLang="zh-CN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lời</a:t>
            </a:r>
            <a:r>
              <a:rPr lang="en-US" altLang="zh-CN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Phan </a:t>
            </a:r>
            <a:r>
              <a:rPr lang="en-US" altLang="zh-CN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Trần</a:t>
            </a:r>
            <a:r>
              <a:rPr lang="en-US" altLang="zh-CN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Bảng</a:t>
            </a:r>
            <a:endParaRPr lang="en-US" altLang="zh-CN" sz="28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4308"/>
              </a:lnSpc>
            </a:pPr>
            <a:endParaRPr lang="en-US" altLang="zh-CN" sz="28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4308"/>
              </a:lnSpc>
            </a:pPr>
            <a:r>
              <a:rPr lang="en-US" altLang="zh-CN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Sênh</a:t>
            </a:r>
            <a:r>
              <a:rPr lang="en-US" altLang="zh-CN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zh-CN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zh-CN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altLang="zh-CN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altLang="zh-CN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ts val="4308"/>
              </a:lnSpc>
            </a:pP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Thanh la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vang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cheng,cheng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>
              <a:lnSpc>
                <a:spcPts val="4308"/>
              </a:lnSpc>
            </a:pPr>
            <a:r>
              <a:rPr lang="en-US" altLang="zh-CN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Mõ</a:t>
            </a:r>
            <a:r>
              <a:rPr lang="en-US" altLang="zh-CN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zh-CN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altLang="zh-CN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altLang="zh-CN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đạc</a:t>
            </a:r>
            <a:r>
              <a:rPr lang="en-US" altLang="zh-CN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cộc</a:t>
            </a:r>
            <a:r>
              <a:rPr lang="en-US" altLang="zh-CN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cộc</a:t>
            </a:r>
            <a:r>
              <a:rPr lang="en-US" altLang="zh-CN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cộc</a:t>
            </a:r>
            <a:r>
              <a:rPr lang="en-US" altLang="zh-CN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cộc</a:t>
            </a:r>
            <a:r>
              <a:rPr lang="en-US" altLang="zh-CN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cộc</a:t>
            </a:r>
            <a:r>
              <a:rPr lang="en-US" altLang="zh-CN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cộc</a:t>
            </a:r>
            <a:r>
              <a:rPr lang="en-US" altLang="zh-CN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ts val="4308"/>
              </a:lnSpc>
            </a:pP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rộn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rã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bừng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tùng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tùng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tùng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tùng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tùng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tùng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ts val="4308"/>
              </a:lnSpc>
            </a:pP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 </a:t>
            </a:r>
            <a:r>
              <a:rPr lang="en-US" altLang="zh-C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sênh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altLang="zh-C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mõ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vang </a:t>
            </a:r>
            <a:r>
              <a:rPr lang="en-US" altLang="zh-C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vang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cùng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vang </a:t>
            </a:r>
            <a:r>
              <a:rPr lang="en-US" altLang="zh-C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vang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ts val="4308"/>
              </a:lnSpc>
            </a:pP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Cộc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cách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tùng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FC423B-E140-4A98-9BE0-7B104EBBD423}"/>
              </a:ext>
            </a:extLst>
          </p:cNvPr>
          <p:cNvSpPr txBox="1"/>
          <p:nvPr/>
        </p:nvSpPr>
        <p:spPr>
          <a:xfrm>
            <a:off x="152400" y="76200"/>
            <a:ext cx="47232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HÁT </a:t>
            </a:r>
            <a:r>
              <a:rPr lang="en-US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 TIẾP HOÀ GIỌNG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3917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223314"/>
            <a:ext cx="12039600" cy="6411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430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94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                       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CỘC CÁCH TÙNG CHENG</a:t>
            </a:r>
          </a:p>
          <a:p>
            <a:pPr marL="0" marR="0" lvl="0" indent="0" algn="l" defTabSz="914400" rtl="0" eaLnBrk="1" fontAlgn="auto" latinLnBrk="0" hangingPunct="1">
              <a:lnSpc>
                <a:spcPts val="430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943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                                                   </a:t>
            </a:r>
            <a:r>
              <a:rPr kumimoji="0" lang="en-US" altLang="zh-CN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Nhạc</a:t>
            </a:r>
            <a:r>
              <a:rPr kumimoji="0" lang="en-US" altLang="zh-CN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va</a:t>
            </a:r>
            <a:r>
              <a:rPr kumimoji="0" lang="en-US" altLang="zh-CN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̀ </a:t>
            </a:r>
            <a:r>
              <a:rPr kumimoji="0" lang="en-US" altLang="zh-CN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lời</a:t>
            </a:r>
            <a:r>
              <a:rPr kumimoji="0" lang="en-US" altLang="zh-CN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: Phan </a:t>
            </a:r>
            <a:r>
              <a:rPr kumimoji="0" lang="en-US" altLang="zh-CN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Trần</a:t>
            </a:r>
            <a:r>
              <a:rPr kumimoji="0" lang="en-US" altLang="zh-CN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Bảng</a:t>
            </a:r>
            <a:endParaRPr kumimoji="0" lang="en-US" altLang="zh-CN" sz="28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宋体" panose="02010600030101010101" pitchFamily="2" charset="-122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430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宋体" panose="02010600030101010101" pitchFamily="2" charset="-122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4308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Sênh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kêu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nghe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tiếng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vui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nhất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cách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cách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cách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cách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cách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cách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ts val="4308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Thanh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la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kêu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tiếng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rất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vang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cheng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cheng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cheng,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cheng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cheng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cheng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ts val="4308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Mõ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kêu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nghe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sao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đỉnh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đạc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cộc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cộc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cộc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cộc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cộc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cộc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ts val="4308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Trống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kêu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rộn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rã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tưng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bừng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tùng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tùng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tùng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tùng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tùng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tùng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ts val="4308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Nghe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sênh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thanh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la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mõ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trống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cùng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kêu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lên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vang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vang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cùng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kêu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lên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          										vang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vang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ts val="4308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Cộc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cách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tùng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cheng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C38D02-EB7E-411C-82B5-94B07739942D}"/>
              </a:ext>
            </a:extLst>
          </p:cNvPr>
          <p:cNvSpPr txBox="1"/>
          <p:nvPr/>
        </p:nvSpPr>
        <p:spPr>
          <a:xfrm>
            <a:off x="1295400" y="5244906"/>
            <a:ext cx="1059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                                             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                                      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8E3AE85-C369-4269-91EE-25CE55D2B98B}"/>
              </a:ext>
            </a:extLst>
          </p:cNvPr>
          <p:cNvSpPr txBox="1"/>
          <p:nvPr/>
        </p:nvSpPr>
        <p:spPr>
          <a:xfrm>
            <a:off x="1447800" y="3104215"/>
            <a:ext cx="1043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                                        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86BA8D6-7D3A-47CE-A3A0-8B4C9F39566A}"/>
              </a:ext>
            </a:extLst>
          </p:cNvPr>
          <p:cNvSpPr txBox="1"/>
          <p:nvPr/>
        </p:nvSpPr>
        <p:spPr>
          <a:xfrm>
            <a:off x="990600" y="3821668"/>
            <a:ext cx="960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                                             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D52CDB-1B7D-47A9-AA14-7428B078FAA6}"/>
              </a:ext>
            </a:extLst>
          </p:cNvPr>
          <p:cNvSpPr txBox="1"/>
          <p:nvPr/>
        </p:nvSpPr>
        <p:spPr>
          <a:xfrm>
            <a:off x="1524000" y="4507468"/>
            <a:ext cx="960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                                         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CE5597E-656F-47C6-A7E3-D7F8DE00AF54}"/>
              </a:ext>
            </a:extLst>
          </p:cNvPr>
          <p:cNvSpPr txBox="1"/>
          <p:nvPr/>
        </p:nvSpPr>
        <p:spPr>
          <a:xfrm>
            <a:off x="10522634" y="5797678"/>
            <a:ext cx="24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                                                                                                                                     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4A36E1C-A8D6-4B6E-BDF1-9CAC20D44063}"/>
              </a:ext>
            </a:extLst>
          </p:cNvPr>
          <p:cNvSpPr txBox="1"/>
          <p:nvPr/>
        </p:nvSpPr>
        <p:spPr>
          <a:xfrm>
            <a:off x="1283677" y="2438400"/>
            <a:ext cx="960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                                              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7B66FD1-1627-4663-8809-154F6EA81663}"/>
              </a:ext>
            </a:extLst>
          </p:cNvPr>
          <p:cNvSpPr txBox="1"/>
          <p:nvPr/>
        </p:nvSpPr>
        <p:spPr>
          <a:xfrm>
            <a:off x="0" y="85225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 KẾT HỢP GÕ ĐỆM THEO NHỊP</a:t>
            </a:r>
          </a:p>
        </p:txBody>
      </p:sp>
    </p:spTree>
    <p:extLst>
      <p:ext uri="{BB962C8B-B14F-4D97-AF65-F5344CB8AC3E}">
        <p14:creationId xmlns:p14="http://schemas.microsoft.com/office/powerpoint/2010/main" val="16595533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825" y="646507"/>
            <a:ext cx="12192000" cy="5564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430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94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                 </a:t>
            </a:r>
            <a:r>
              <a:rPr kumimoji="0" lang="en-US" altLang="zh-CN" sz="3943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CỘC CÁCH TÙNG CHENG</a:t>
            </a:r>
          </a:p>
          <a:p>
            <a:pPr marL="0" marR="0" lvl="0" indent="0" algn="l" defTabSz="914400" rtl="0" eaLnBrk="1" fontAlgn="auto" latinLnBrk="0" hangingPunct="1">
              <a:lnSpc>
                <a:spcPts val="430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943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                                                  </a:t>
            </a:r>
            <a:r>
              <a:rPr kumimoji="0" lang="en-US" altLang="zh-CN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Nhạc</a:t>
            </a:r>
            <a:r>
              <a:rPr kumimoji="0" lang="en-US" altLang="zh-CN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va</a:t>
            </a:r>
            <a:r>
              <a:rPr kumimoji="0" lang="en-US" altLang="zh-CN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̀ </a:t>
            </a:r>
            <a:r>
              <a:rPr kumimoji="0" lang="en-US" altLang="zh-CN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lời</a:t>
            </a:r>
            <a:r>
              <a:rPr kumimoji="0" lang="en-US" altLang="zh-CN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: Phan </a:t>
            </a:r>
            <a:r>
              <a:rPr kumimoji="0" lang="en-US" altLang="zh-CN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Trần</a:t>
            </a:r>
            <a:r>
              <a:rPr kumimoji="0" lang="en-US" altLang="zh-CN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Bảng</a:t>
            </a:r>
            <a:endParaRPr kumimoji="0" lang="en-US" altLang="zh-CN" sz="28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宋体" panose="02010600030101010101" pitchFamily="2" charset="-122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430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宋体" panose="02010600030101010101" pitchFamily="2" charset="-122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430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Sênh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kêu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nghe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tiếng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vui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nhất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cách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cách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cách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cách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cách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cách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ts val="430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Thanh la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kêu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tiếng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rất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vang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cheng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cheng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cheng,cheng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cheng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cheng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.</a:t>
            </a:r>
          </a:p>
          <a:p>
            <a:pPr marL="0" marR="0" lvl="0" indent="0" algn="l" defTabSz="914400" rtl="0" eaLnBrk="1" fontAlgn="auto" latinLnBrk="0" hangingPunct="1">
              <a:lnSpc>
                <a:spcPts val="430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Mõ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kêu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nghe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sao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đỉnh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đạc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cộc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cộc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cộc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cộc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cộc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cộc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ts val="430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Trống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kêu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rộn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rã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tưng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bừng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tùng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tùng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tùng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tùng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tùng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tùng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ts val="430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Nghe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sênh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thanh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la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mõ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trống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cùng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kêu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lên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vang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vang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cùng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kêu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lên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vang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vang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ts val="430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Cộc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cách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tùng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cheng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53956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7">
            <a:extLst>
              <a:ext uri="{FF2B5EF4-FFF2-40B4-BE49-F238E27FC236}">
                <a16:creationId xmlns:a16="http://schemas.microsoft.com/office/drawing/2014/main" id="{72B4476D-C9AD-432C-BBA5-823874216E14}"/>
              </a:ext>
            </a:extLst>
          </p:cNvPr>
          <p:cNvSpPr>
            <a:spLocks noChangeArrowheads="1"/>
          </p:cNvSpPr>
          <p:nvPr/>
        </p:nvSpPr>
        <p:spPr bwMode="gray">
          <a:xfrm>
            <a:off x="638156" y="457200"/>
            <a:ext cx="10915688" cy="1344971"/>
          </a:xfrm>
          <a:prstGeom prst="roundRect">
            <a:avLst>
              <a:gd name="adj" fmla="val 50000"/>
            </a:avLst>
          </a:prstGeom>
          <a:solidFill>
            <a:srgbClr val="FFFF00"/>
          </a:solidFill>
          <a:ln w="38100" cap="rnd" algn="ctr">
            <a:solidFill>
              <a:sysClr val="windowText" lastClr="000000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h="12700"/>
            <a:bevelB/>
          </a:sp3d>
        </p:spPr>
        <p:txBody>
          <a:bodyPr lIns="40000" tIns="40000" rIns="40000" bIns="40000" anchor="ctr"/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44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Trò</a:t>
            </a:r>
            <a:r>
              <a:rPr kumimoji="0" lang="en-US" sz="4444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4444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chơi</a:t>
            </a:r>
            <a:r>
              <a:rPr kumimoji="0" lang="en-US" sz="4444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: THỬ TÀI CỦA BẠN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CD286E-FEBD-41CB-B399-7D00C40B03FA}"/>
              </a:ext>
            </a:extLst>
          </p:cNvPr>
          <p:cNvSpPr txBox="1"/>
          <p:nvPr/>
        </p:nvSpPr>
        <p:spPr>
          <a:xfrm>
            <a:off x="2667000" y="2819400"/>
            <a:ext cx="975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4893682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46000">
              <a:schemeClr val="accent1">
                <a:lumMod val="45000"/>
                <a:lumOff val="55000"/>
              </a:schemeClr>
            </a:gs>
            <a:gs pos="79000">
              <a:srgbClr val="00FF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1332563"/>
            <a:ext cx="7000314" cy="72584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5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HÁT KẾT HỢP NHẠC CỤ</a:t>
            </a:r>
          </a:p>
        </p:txBody>
      </p:sp>
      <p:pic>
        <p:nvPicPr>
          <p:cNvPr id="1032" name="Picture 1031">
            <a:extLst>
              <a:ext uri="{FF2B5EF4-FFF2-40B4-BE49-F238E27FC236}">
                <a16:creationId xmlns:a16="http://schemas.microsoft.com/office/drawing/2014/main" id="{78072FF2-29E1-4631-BCD7-8B525C1521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4008" y="233445"/>
            <a:ext cx="1066800" cy="1099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0808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284C6E9-0302-4501-B20F-15571994D27C}"/>
              </a:ext>
            </a:extLst>
          </p:cNvPr>
          <p:cNvSpPr txBox="1"/>
          <p:nvPr/>
        </p:nvSpPr>
        <p:spPr>
          <a:xfrm>
            <a:off x="1219200" y="914400"/>
            <a:ext cx="9984400" cy="4124206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5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Phần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này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tuỳ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gv</a:t>
            </a:r>
            <a:endParaRPr lang="en-US" altLang="zh-CN" sz="4800" b="1" i="1" dirty="0">
              <a:solidFill>
                <a:srgbClr val="FF0000"/>
              </a:solidFill>
              <a:latin typeface="Segoe UI" pitchFamily="18" charset="0"/>
              <a:ea typeface="宋体" panose="02010600030101010101" pitchFamily="2" charset="-122"/>
              <a:cs typeface="Segoe UI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5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Hát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kết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hợp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với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các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nhạc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cụ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ts val="5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đó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theo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các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hình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thức</a:t>
            </a:r>
            <a:endParaRPr lang="en-US" altLang="zh-CN" sz="4800" b="1" i="1" dirty="0">
              <a:solidFill>
                <a:srgbClr val="FF0000"/>
              </a:solidFill>
              <a:latin typeface="Segoe UI" pitchFamily="18" charset="0"/>
              <a:ea typeface="宋体" panose="02010600030101010101" pitchFamily="2" charset="-122"/>
              <a:cs typeface="Segoe UI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5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Trước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khi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cho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sử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dụng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gv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thị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phạm</a:t>
            </a:r>
            <a:endParaRPr lang="en-US" altLang="zh-CN" sz="4800" b="1" i="1" dirty="0">
              <a:solidFill>
                <a:srgbClr val="FF0000"/>
              </a:solidFill>
              <a:latin typeface="Segoe UI" pitchFamily="18" charset="0"/>
              <a:ea typeface="宋体" panose="02010600030101010101" pitchFamily="2" charset="-122"/>
              <a:cs typeface="Segoe UI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5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hat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chơi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một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câu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…. </a:t>
            </a:r>
          </a:p>
          <a:p>
            <a:pPr marL="0" marR="0" lvl="0" indent="0" algn="l" defTabSz="914400" rtl="0" eaLnBrk="1" fontAlgn="auto" latinLnBrk="0" hangingPunct="1">
              <a:lnSpc>
                <a:spcPts val="5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endParaRPr kumimoji="0" lang="en-US" altLang="zh-CN" sz="4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Segoe UI" pitchFamily="18" charset="0"/>
              <a:ea typeface="宋体" panose="02010600030101010101" pitchFamily="2" charset="-122"/>
              <a:cs typeface="Segoe UI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9575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46000">
              <a:schemeClr val="accent1">
                <a:lumMod val="45000"/>
                <a:lumOff val="55000"/>
              </a:schemeClr>
            </a:gs>
            <a:gs pos="79000">
              <a:srgbClr val="00FF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49868" y="1413101"/>
            <a:ext cx="5692264" cy="72584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5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NHÓM TRÌNH DIỄN</a:t>
            </a:r>
            <a:endParaRPr kumimoji="0" lang="en-US" altLang="zh-CN" sz="4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Segoe UI" pitchFamily="18" charset="0"/>
              <a:ea typeface="宋体" panose="02010600030101010101" pitchFamily="2" charset="-122"/>
              <a:cs typeface="Segoe UI" pitchFamily="18" charset="0"/>
            </a:endParaRPr>
          </a:p>
        </p:txBody>
      </p:sp>
      <p:pic>
        <p:nvPicPr>
          <p:cNvPr id="1032" name="Picture 1031">
            <a:extLst>
              <a:ext uri="{FF2B5EF4-FFF2-40B4-BE49-F238E27FC236}">
                <a16:creationId xmlns:a16="http://schemas.microsoft.com/office/drawing/2014/main" id="{78072FF2-29E1-4631-BCD7-8B525C1521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4008" y="233445"/>
            <a:ext cx="1066800" cy="1099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6302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CB7986D-012F-4615-82C2-0238AA97CC15}"/>
              </a:ext>
            </a:extLst>
          </p:cNvPr>
          <p:cNvSpPr txBox="1"/>
          <p:nvPr/>
        </p:nvSpPr>
        <p:spPr>
          <a:xfrm>
            <a:off x="1828800" y="1219200"/>
            <a:ext cx="7495642" cy="1405513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5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một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trang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hỏi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hs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củng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cố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ts val="5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liên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hệ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nội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dung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bài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học</a:t>
            </a:r>
            <a:endParaRPr kumimoji="0" lang="en-US" altLang="zh-CN" sz="4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Segoe UI" pitchFamily="18" charset="0"/>
              <a:ea typeface="宋体" panose="02010600030101010101" pitchFamily="2" charset="-122"/>
              <a:cs typeface="Segoe UI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3728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CB7986D-012F-4615-82C2-0238AA97CC15}"/>
              </a:ext>
            </a:extLst>
          </p:cNvPr>
          <p:cNvSpPr txBox="1"/>
          <p:nvPr/>
        </p:nvSpPr>
        <p:spPr>
          <a:xfrm>
            <a:off x="1828800" y="1219200"/>
            <a:ext cx="7994176" cy="72584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5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kumimoji="0" lang="en-US" altLang="zh-CN" sz="48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một</a:t>
            </a:r>
            <a:r>
              <a:rPr kumimoji="0" lang="en-US" altLang="zh-CN" sz="4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kumimoji="0" lang="en-US" altLang="zh-CN" sz="48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trang</a:t>
            </a:r>
            <a:r>
              <a:rPr kumimoji="0" lang="en-US" altLang="zh-CN" sz="4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kumimoji="0" lang="en-US" altLang="zh-CN" sz="48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gv</a:t>
            </a:r>
            <a:r>
              <a:rPr kumimoji="0" lang="en-US" altLang="zh-CN" sz="4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kumimoji="0" lang="en-US" altLang="zh-CN" sz="48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chốt</a:t>
            </a:r>
            <a:r>
              <a:rPr kumimoji="0" lang="en-US" altLang="zh-CN" sz="4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kumimoji="0" lang="en-US" altLang="zh-CN" sz="48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dặn</a:t>
            </a:r>
            <a:r>
              <a:rPr kumimoji="0" lang="en-US" altLang="zh-CN" sz="4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kumimoji="0" lang="en-US" altLang="zh-CN" sz="48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dò</a:t>
            </a:r>
            <a:r>
              <a:rPr kumimoji="0" lang="en-US" altLang="zh-CN" sz="4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4936298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BC45819-CD64-4F3E-ABFD-95DB50238937}"/>
              </a:ext>
            </a:extLst>
          </p:cNvPr>
          <p:cNvSpPr txBox="1"/>
          <p:nvPr/>
        </p:nvSpPr>
        <p:spPr>
          <a:xfrm>
            <a:off x="1828800" y="1219200"/>
            <a:ext cx="6785512" cy="72584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5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kumimoji="0" lang="en-US" altLang="zh-CN" sz="48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một</a:t>
            </a:r>
            <a:r>
              <a:rPr kumimoji="0" lang="en-US" altLang="zh-CN" sz="4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kumimoji="0" lang="en-US" altLang="zh-CN" sz="48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trang</a:t>
            </a:r>
            <a:r>
              <a:rPr kumimoji="0" lang="en-US" altLang="zh-CN" sz="4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kết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</a:t>
            </a:r>
            <a:r>
              <a:rPr lang="en-US" altLang="zh-CN" sz="4800" b="1" i="1" dirty="0" err="1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thúc</a:t>
            </a:r>
            <a:r>
              <a:rPr lang="en-US" altLang="zh-CN" sz="4800" b="1" i="1" dirty="0">
                <a:solidFill>
                  <a:srgbClr val="FF0000"/>
                </a:solidFill>
                <a:latin typeface="Segoe UI" pitchFamily="18" charset="0"/>
                <a:ea typeface="宋体" panose="02010600030101010101" pitchFamily="2" charset="-122"/>
                <a:cs typeface="Segoe UI" pitchFamily="18" charset="0"/>
              </a:rPr>
              <a:t> ……</a:t>
            </a:r>
            <a:endParaRPr kumimoji="0" lang="en-US" altLang="zh-CN" sz="4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Segoe UI" pitchFamily="18" charset="0"/>
              <a:ea typeface="宋体" panose="02010600030101010101" pitchFamily="2" charset="-122"/>
              <a:cs typeface="Segoe UI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243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 rotWithShape="1">
          <a:blip r:embed="rId2"/>
          <a:srcRect l="22308" t="23333" r="23077" b="16667"/>
          <a:stretch/>
        </p:blipFill>
        <p:spPr bwMode="auto">
          <a:xfrm>
            <a:off x="468923" y="914400"/>
            <a:ext cx="4407877" cy="2353604"/>
          </a:xfrm>
          <a:prstGeom prst="rect">
            <a:avLst/>
          </a:prstGeom>
          <a:noFill/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3454791"/>
            <a:ext cx="3493477" cy="29034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3846" y="568959"/>
            <a:ext cx="4689231" cy="235360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3327009"/>
            <a:ext cx="3798277" cy="3158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257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961871F-A831-4B4B-AC89-F8EF6FC5D7F0}"/>
              </a:ext>
            </a:extLst>
          </p:cNvPr>
          <p:cNvSpPr txBox="1"/>
          <p:nvPr/>
        </p:nvSpPr>
        <p:spPr>
          <a:xfrm>
            <a:off x="2514600" y="685800"/>
            <a:ext cx="7524496" cy="802784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5908"/>
              </a:lnSpc>
            </a:pPr>
            <a:r>
              <a:rPr lang="en-US" altLang="zh-CN" sz="5423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NHẠC CỤ GÕ DÂN TỘC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BCD5611-81DE-43FD-8A6D-69EAF81B61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/>
          <a:srcRect l="22308" t="23333" r="23077" b="16667"/>
          <a:stretch/>
        </p:blipFill>
        <p:spPr bwMode="auto">
          <a:xfrm>
            <a:off x="468923" y="1981200"/>
            <a:ext cx="2807677" cy="1286804"/>
          </a:xfrm>
          <a:prstGeom prst="rect">
            <a:avLst/>
          </a:prstGeom>
          <a:noFill/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EA7179D-AE7A-4870-890D-E7077DBA31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4146" y="1564641"/>
            <a:ext cx="2502877" cy="170336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C19B3B3-E613-420E-BE53-64E6578938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3760619"/>
            <a:ext cx="2895600" cy="241158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81E64EA-EEDB-4839-8561-5BC20856406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661" y="4038600"/>
            <a:ext cx="2362200" cy="16338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7" name="TextBox 1">
            <a:extLst>
              <a:ext uri="{FF2B5EF4-FFF2-40B4-BE49-F238E27FC236}">
                <a16:creationId xmlns:a16="http://schemas.microsoft.com/office/drawing/2014/main" id="{059B61C5-F2AE-4F8A-9166-8BC084CA5ED2}"/>
              </a:ext>
            </a:extLst>
          </p:cNvPr>
          <p:cNvSpPr txBox="1"/>
          <p:nvPr/>
        </p:nvSpPr>
        <p:spPr>
          <a:xfrm>
            <a:off x="179755" y="2678281"/>
            <a:ext cx="2334845" cy="579967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4800"/>
              </a:lnSpc>
            </a:pPr>
            <a:r>
              <a:rPr lang="en-US" altLang="zh-CN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Sênh</a:t>
            </a:r>
            <a:r>
              <a:rPr lang="en-US" altLang="zh-CN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endParaRPr lang="en-US" altLang="zh-CN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8D8AB5E0-ED5E-45F4-B2E5-7174641F178E}"/>
              </a:ext>
            </a:extLst>
          </p:cNvPr>
          <p:cNvSpPr txBox="1"/>
          <p:nvPr/>
        </p:nvSpPr>
        <p:spPr>
          <a:xfrm>
            <a:off x="9144000" y="1720654"/>
            <a:ext cx="2334845" cy="579967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4800"/>
              </a:lnSpc>
            </a:pPr>
            <a:r>
              <a:rPr lang="en-US" altLang="zh-CN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Thanh La</a:t>
            </a:r>
          </a:p>
        </p:txBody>
      </p:sp>
      <p:sp>
        <p:nvSpPr>
          <p:cNvPr id="21" name="TextBox 1">
            <a:extLst>
              <a:ext uri="{FF2B5EF4-FFF2-40B4-BE49-F238E27FC236}">
                <a16:creationId xmlns:a16="http://schemas.microsoft.com/office/drawing/2014/main" id="{6F14B231-5BC6-4441-AC86-18880F2471D6}"/>
              </a:ext>
            </a:extLst>
          </p:cNvPr>
          <p:cNvSpPr txBox="1"/>
          <p:nvPr/>
        </p:nvSpPr>
        <p:spPr>
          <a:xfrm>
            <a:off x="8383368" y="5031152"/>
            <a:ext cx="2334845" cy="579967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4800"/>
              </a:lnSpc>
            </a:pPr>
            <a:r>
              <a:rPr lang="en-US" altLang="zh-CN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altLang="zh-CN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3" name="TextBox 1">
            <a:extLst>
              <a:ext uri="{FF2B5EF4-FFF2-40B4-BE49-F238E27FC236}">
                <a16:creationId xmlns:a16="http://schemas.microsoft.com/office/drawing/2014/main" id="{4BFC4EA4-AA9E-4A95-9FD4-13293F185271}"/>
              </a:ext>
            </a:extLst>
          </p:cNvPr>
          <p:cNvSpPr txBox="1"/>
          <p:nvPr/>
        </p:nvSpPr>
        <p:spPr>
          <a:xfrm>
            <a:off x="1066800" y="5577122"/>
            <a:ext cx="2334845" cy="579967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4800"/>
              </a:lnSpc>
            </a:pPr>
            <a:r>
              <a:rPr lang="en-US" altLang="zh-CN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Thanh La</a:t>
            </a:r>
          </a:p>
        </p:txBody>
      </p:sp>
    </p:spTree>
    <p:extLst>
      <p:ext uri="{BB962C8B-B14F-4D97-AF65-F5344CB8AC3E}">
        <p14:creationId xmlns:p14="http://schemas.microsoft.com/office/powerpoint/2010/main" val="2685624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281354" y="304800"/>
            <a:ext cx="11629292" cy="9420528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4308"/>
              </a:lnSpc>
            </a:pPr>
            <a:r>
              <a:rPr lang="en-US" altLang="zh-CN" sz="3943" dirty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altLang="zh-CN" sz="3943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CỘC CÁCH TÙNG CHENG</a:t>
            </a:r>
          </a:p>
          <a:p>
            <a:pPr>
              <a:lnSpc>
                <a:spcPts val="4308"/>
              </a:lnSpc>
            </a:pPr>
            <a:r>
              <a:rPr lang="en-US" altLang="zh-CN" sz="3943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</a:t>
            </a:r>
            <a:r>
              <a:rPr lang="en-US" altLang="zh-CN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Nhạc</a:t>
            </a:r>
            <a:r>
              <a:rPr lang="en-US" altLang="zh-CN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altLang="zh-CN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altLang="zh-CN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lời</a:t>
            </a:r>
            <a:r>
              <a:rPr lang="en-US" altLang="zh-CN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Phan </a:t>
            </a:r>
            <a:r>
              <a:rPr lang="en-US" altLang="zh-CN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Trần</a:t>
            </a:r>
            <a:r>
              <a:rPr lang="en-US" altLang="zh-CN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Bảng</a:t>
            </a:r>
            <a:endParaRPr lang="en-US" altLang="zh-CN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4308"/>
              </a:lnSpc>
            </a:pPr>
            <a:endParaRPr lang="en-US" altLang="zh-CN" sz="3943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4308"/>
              </a:lnSpc>
            </a:pP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Sênh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 Thanh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la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vang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lnSpc>
                <a:spcPts val="4308"/>
              </a:lnSpc>
            </a:pP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ts val="4308"/>
              </a:lnSpc>
            </a:pP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Mõ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đạc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cộc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cộc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cộc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cộc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cộc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cộc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ts val="4308"/>
              </a:lnSpc>
            </a:pP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rộn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rã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tưng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bừng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tùng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tùng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tùng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tùng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tùng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tùng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ts val="4308"/>
              </a:lnSpc>
            </a:pP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sênh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la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mõ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zh-C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vang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vang</a:t>
            </a:r>
            <a:endParaRPr lang="en-US" altLang="zh-CN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4308"/>
              </a:lnSpc>
            </a:pP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cùng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vang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vang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ts val="4308"/>
              </a:lnSpc>
            </a:pP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Cộc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cách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tùng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ts val="4308"/>
              </a:lnSpc>
            </a:pPr>
            <a:endParaRPr lang="en-US" altLang="zh-CN" sz="3943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4308"/>
              </a:lnSpc>
            </a:pPr>
            <a:endParaRPr lang="en-US" altLang="zh-CN" sz="3943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4308"/>
              </a:lnSpc>
            </a:pPr>
            <a:endParaRPr lang="en-US" altLang="zh-CN" sz="3943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4308"/>
              </a:lnSpc>
            </a:pPr>
            <a:endParaRPr lang="en-US" altLang="zh-CN" sz="3943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4308"/>
              </a:lnSpc>
            </a:pPr>
            <a:endParaRPr lang="en-US" altLang="zh-CN" sz="3943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4308"/>
              </a:lnSpc>
            </a:pPr>
            <a:r>
              <a:rPr lang="en-US" altLang="zh-CN" sz="3943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37846" y="334108"/>
            <a:ext cx="10879015" cy="39523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308"/>
              </a:lnSpc>
            </a:pPr>
            <a:r>
              <a:rPr lang="en-US" altLang="zh-CN" sz="3943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altLang="zh-CN" sz="3943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CỘC CÁCH TÙNG CHENG</a:t>
            </a:r>
          </a:p>
          <a:p>
            <a:pPr>
              <a:lnSpc>
                <a:spcPts val="4308"/>
              </a:lnSpc>
            </a:pPr>
            <a:r>
              <a:rPr lang="en-US" altLang="zh-CN" sz="3943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  <a:r>
              <a:rPr lang="en-US" altLang="zh-CN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Nhạc</a:t>
            </a:r>
            <a:r>
              <a:rPr lang="en-US" altLang="zh-CN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altLang="zh-CN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altLang="zh-CN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lời</a:t>
            </a:r>
            <a:r>
              <a:rPr lang="en-US" altLang="zh-CN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Phan </a:t>
            </a:r>
            <a:r>
              <a:rPr lang="en-US" altLang="zh-CN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Trần</a:t>
            </a:r>
            <a:r>
              <a:rPr lang="en-US" altLang="zh-CN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Bảng</a:t>
            </a:r>
            <a:endParaRPr lang="en-US" altLang="zh-CN" sz="28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4308"/>
              </a:lnSpc>
            </a:pPr>
            <a:endParaRPr lang="en-US" altLang="zh-CN" sz="3943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4308"/>
              </a:lnSpc>
            </a:pPr>
            <a:endParaRPr lang="en-US" altLang="zh-CN" sz="3943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4308"/>
              </a:lnSpc>
            </a:pPr>
            <a:endParaRPr lang="en-US" altLang="zh-CN" sz="3943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4308"/>
              </a:lnSpc>
            </a:pPr>
            <a:r>
              <a:rPr lang="en-US" altLang="zh-CN" sz="394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Sênh</a:t>
            </a:r>
            <a:r>
              <a:rPr lang="en-US" altLang="zh-CN" sz="394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94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394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94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zh-CN" sz="394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94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zh-CN" sz="394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94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altLang="zh-CN" sz="394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94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altLang="zh-CN" sz="394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94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394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94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394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94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394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94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394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94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394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94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394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215" dirty="0">
              <a:solidFill>
                <a:srgbClr val="0000FF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E24A6F-2E62-4C62-A358-322C9234951F}"/>
              </a:ext>
            </a:extLst>
          </p:cNvPr>
          <p:cNvSpPr txBox="1"/>
          <p:nvPr/>
        </p:nvSpPr>
        <p:spPr>
          <a:xfrm>
            <a:off x="901775" y="1928446"/>
            <a:ext cx="2250831" cy="546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54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954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176535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15816" y="1740878"/>
            <a:ext cx="11160369" cy="1195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308"/>
              </a:lnSpc>
            </a:pP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Thanh la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vang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cheng,cheng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3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443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FAB6AE-4BC3-4E51-885A-0E4E96443DAC}"/>
              </a:ext>
            </a:extLst>
          </p:cNvPr>
          <p:cNvSpPr txBox="1"/>
          <p:nvPr/>
        </p:nvSpPr>
        <p:spPr>
          <a:xfrm>
            <a:off x="750277" y="240324"/>
            <a:ext cx="2250831" cy="546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54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954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234264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813005" y="1046618"/>
            <a:ext cx="12223262" cy="8471877"/>
          </a:xfrm>
          <a:custGeom>
            <a:avLst/>
            <a:gdLst>
              <a:gd name="connsiteX0" fmla="*/ 12700 w 9931400"/>
              <a:gd name="connsiteY0" fmla="*/ 6870700 h 6883400"/>
              <a:gd name="connsiteX1" fmla="*/ 9918700 w 9931400"/>
              <a:gd name="connsiteY1" fmla="*/ 6870700 h 6883400"/>
              <a:gd name="connsiteX2" fmla="*/ 9918700 w 9931400"/>
              <a:gd name="connsiteY2" fmla="*/ 12699 h 6883400"/>
              <a:gd name="connsiteX3" fmla="*/ 12700 w 9931400"/>
              <a:gd name="connsiteY3" fmla="*/ 12699 h 6883400"/>
              <a:gd name="connsiteX4" fmla="*/ 12700 w 9931400"/>
              <a:gd name="connsiteY4" fmla="*/ 6870700 h 688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931400" h="6883400">
                <a:moveTo>
                  <a:pt x="12700" y="6870700"/>
                </a:moveTo>
                <a:lnTo>
                  <a:pt x="9918700" y="6870700"/>
                </a:lnTo>
                <a:lnTo>
                  <a:pt x="9918700" y="12699"/>
                </a:lnTo>
                <a:lnTo>
                  <a:pt x="12700" y="12699"/>
                </a:lnTo>
                <a:lnTo>
                  <a:pt x="12700" y="6870700"/>
                </a:ln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FFFFFF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215"/>
          </a:p>
        </p:txBody>
      </p:sp>
      <p:sp>
        <p:nvSpPr>
          <p:cNvPr id="6" name="TextBox 1"/>
          <p:cNvSpPr txBox="1"/>
          <p:nvPr/>
        </p:nvSpPr>
        <p:spPr>
          <a:xfrm>
            <a:off x="397685" y="1099553"/>
            <a:ext cx="10756150" cy="815608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6031"/>
              </a:lnSpc>
            </a:pPr>
            <a:r>
              <a:rPr lang="en-US" altLang="zh-CN" sz="554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Sênh</a:t>
            </a:r>
            <a:r>
              <a:rPr lang="en-US" altLang="zh-CN" sz="554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554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554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554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zh-CN" sz="554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554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zh-CN" sz="554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554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altLang="zh-CN" sz="554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554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altLang="zh-CN" sz="554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554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endParaRPr lang="en-US" altLang="zh-CN" sz="5541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1"/>
          <p:cNvSpPr txBox="1"/>
          <p:nvPr/>
        </p:nvSpPr>
        <p:spPr>
          <a:xfrm>
            <a:off x="3191349" y="2167397"/>
            <a:ext cx="7976543" cy="683905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4923"/>
              </a:lnSpc>
            </a:pPr>
            <a:r>
              <a:rPr lang="en-US" altLang="zh-CN" sz="5539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5539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5539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5539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5539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5539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5539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5539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5539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5539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5539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585616" y="3049927"/>
            <a:ext cx="10794622" cy="815608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6031"/>
              </a:lnSpc>
            </a:pPr>
            <a:r>
              <a:rPr lang="en-US" altLang="zh-CN" sz="554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altLang="zh-CN" sz="554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554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la</a:t>
            </a:r>
            <a:r>
              <a:rPr lang="en-US" altLang="zh-CN" sz="554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554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554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554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zh-CN" sz="554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5541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altLang="zh-CN" sz="554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554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vang</a:t>
            </a:r>
            <a:r>
              <a:rPr lang="en-US" altLang="zh-CN" sz="554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5541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</a:p>
        </p:txBody>
      </p:sp>
      <p:sp>
        <p:nvSpPr>
          <p:cNvPr id="9" name="TextBox 1"/>
          <p:cNvSpPr txBox="1"/>
          <p:nvPr/>
        </p:nvSpPr>
        <p:spPr>
          <a:xfrm>
            <a:off x="713008" y="4268884"/>
            <a:ext cx="9770303" cy="683905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4923"/>
              </a:lnSpc>
            </a:pPr>
            <a:r>
              <a:rPr lang="en-US" altLang="zh-CN" sz="5539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5539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5539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5539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5539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5539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5539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5539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5539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cheng</a:t>
            </a:r>
            <a:r>
              <a:rPr lang="en-US" altLang="zh-CN" sz="5539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EE147F-6B2D-42A0-BFB6-4418CDB0ECF0}"/>
              </a:ext>
            </a:extLst>
          </p:cNvPr>
          <p:cNvSpPr txBox="1"/>
          <p:nvPr/>
        </p:nvSpPr>
        <p:spPr>
          <a:xfrm>
            <a:off x="1125415" y="-81668"/>
            <a:ext cx="2250831" cy="546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54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954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 2: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62708" y="1834662"/>
            <a:ext cx="11347938" cy="1205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308"/>
              </a:lnSpc>
            </a:pPr>
            <a:r>
              <a:rPr lang="en-US" altLang="zh-CN" sz="492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92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Mõ</a:t>
            </a:r>
            <a:r>
              <a:rPr lang="en-US" altLang="zh-CN" sz="492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92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altLang="zh-CN" sz="492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92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zh-CN" sz="492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92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altLang="zh-CN" sz="492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92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đĩnh</a:t>
            </a:r>
            <a:r>
              <a:rPr lang="en-US" altLang="zh-CN" sz="492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92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đạc</a:t>
            </a:r>
            <a:r>
              <a:rPr lang="en-US" altLang="zh-CN" sz="492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92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cộc</a:t>
            </a:r>
            <a:r>
              <a:rPr lang="en-US" altLang="zh-CN" sz="492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92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cộc</a:t>
            </a:r>
            <a:r>
              <a:rPr lang="en-US" altLang="zh-CN" sz="492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92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cộc</a:t>
            </a:r>
            <a:r>
              <a:rPr lang="en-US" altLang="zh-CN" sz="492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								</a:t>
            </a:r>
            <a:r>
              <a:rPr lang="en-US" altLang="zh-CN" sz="492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cộc</a:t>
            </a:r>
            <a:r>
              <a:rPr lang="en-US" altLang="zh-CN" sz="492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92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cộc</a:t>
            </a:r>
            <a:r>
              <a:rPr lang="en-US" altLang="zh-CN" sz="492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923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cộc</a:t>
            </a:r>
            <a:r>
              <a:rPr lang="en-US" altLang="zh-CN" sz="492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E3FD37-E266-4117-81CE-279A29A0317D}"/>
              </a:ext>
            </a:extLst>
          </p:cNvPr>
          <p:cNvSpPr txBox="1"/>
          <p:nvPr/>
        </p:nvSpPr>
        <p:spPr>
          <a:xfrm>
            <a:off x="750277" y="240324"/>
            <a:ext cx="2250831" cy="546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54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954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</p:txBody>
      </p:sp>
    </p:spTree>
    <p:extLst>
      <p:ext uri="{BB962C8B-B14F-4D97-AF65-F5344CB8AC3E}">
        <p14:creationId xmlns:p14="http://schemas.microsoft.com/office/powerpoint/2010/main" val="172146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907</Words>
  <Application>Microsoft Office PowerPoint</Application>
  <PresentationFormat>Widescreen</PresentationFormat>
  <Paragraphs>118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Segoe UI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Admin</cp:lastModifiedBy>
  <cp:revision>32</cp:revision>
  <dcterms:created xsi:type="dcterms:W3CDTF">2006-08-16T00:00:00Z</dcterms:created>
  <dcterms:modified xsi:type="dcterms:W3CDTF">2020-11-16T14:51:30Z</dcterms:modified>
</cp:coreProperties>
</file>