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5" r:id="rId2"/>
    <p:sldId id="305" r:id="rId3"/>
    <p:sldId id="259" r:id="rId4"/>
    <p:sldId id="260" r:id="rId5"/>
    <p:sldId id="308" r:id="rId6"/>
    <p:sldId id="261" r:id="rId7"/>
    <p:sldId id="262" r:id="rId8"/>
    <p:sldId id="263" r:id="rId9"/>
    <p:sldId id="310" r:id="rId10"/>
    <p:sldId id="265" r:id="rId11"/>
    <p:sldId id="269" r:id="rId12"/>
    <p:sldId id="271" r:id="rId13"/>
    <p:sldId id="272" r:id="rId14"/>
    <p:sldId id="274" r:id="rId15"/>
    <p:sldId id="273" r:id="rId16"/>
    <p:sldId id="275" r:id="rId17"/>
    <p:sldId id="279" r:id="rId18"/>
    <p:sldId id="278" r:id="rId19"/>
    <p:sldId id="282" r:id="rId20"/>
    <p:sldId id="297" r:id="rId21"/>
    <p:sldId id="307" r:id="rId22"/>
    <p:sldId id="276" r:id="rId23"/>
    <p:sldId id="286" r:id="rId2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F6D39"/>
    <a:srgbClr val="E65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7" d="100"/>
          <a:sy n="77" d="100"/>
        </p:scale>
        <p:origin x="-300" y="-42"/>
      </p:cViewPr>
      <p:guideLst>
        <p:guide orient="horz" pos="2160"/>
        <p:guide pos="2880"/>
      </p:guideLst>
    </p:cSldViewPr>
  </p:slideViewPr>
  <p:outlineViewPr>
    <p:cViewPr>
      <p:scale>
        <a:sx n="33" d="100"/>
        <a:sy n="33" d="100"/>
      </p:scale>
      <p:origin x="0" y="150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2DAFD-8B96-4779-8EBC-398998FF2E33}"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1EDC3498-C707-4D71-AEE7-C26EBC339162}">
      <dgm:prSet phldrT="[Text]" custT="1"/>
      <dgm:spPr>
        <a:xfrm>
          <a:off x="2228850" y="273"/>
          <a:ext cx="3619499" cy="1101839"/>
        </a:xfrm>
      </dgm:spPr>
      <dgm:t>
        <a:bodyPr/>
        <a:lstStyle/>
        <a:p>
          <a:r>
            <a:rPr lang="en-US" sz="4000" dirty="0" err="1" smtClean="0">
              <a:latin typeface="Arial"/>
              <a:ea typeface="+mn-ea"/>
              <a:cs typeface="Arial"/>
            </a:rPr>
            <a:t>Tiêu</a:t>
          </a:r>
          <a:r>
            <a:rPr lang="en-US" sz="4000" dirty="0" smtClean="0">
              <a:latin typeface="Arial"/>
              <a:ea typeface="+mn-ea"/>
              <a:cs typeface="Arial"/>
            </a:rPr>
            <a:t> </a:t>
          </a:r>
          <a:r>
            <a:rPr lang="en-US" sz="4000" dirty="0" err="1" smtClean="0">
              <a:latin typeface="Arial"/>
              <a:ea typeface="+mn-ea"/>
              <a:cs typeface="Arial"/>
            </a:rPr>
            <a:t>chí</a:t>
          </a:r>
          <a:endParaRPr lang="en-US" sz="4000" dirty="0">
            <a:latin typeface="Arial"/>
            <a:ea typeface="+mn-ea"/>
            <a:cs typeface="Arial"/>
          </a:endParaRPr>
        </a:p>
      </dgm:t>
    </dgm:pt>
    <dgm:pt modelId="{778C798C-8B76-47CF-8316-52295C554C64}" type="parTrans" cxnId="{678F4ACB-589F-4FE0-8CF9-5C9867DDF438}">
      <dgm:prSet/>
      <dgm:spPr/>
      <dgm:t>
        <a:bodyPr/>
        <a:lstStyle/>
        <a:p>
          <a:endParaRPr lang="en-US"/>
        </a:p>
      </dgm:t>
    </dgm:pt>
    <dgm:pt modelId="{D8D44173-63A1-41B8-ADD8-24846F2552A9}" type="sibTrans" cxnId="{678F4ACB-589F-4FE0-8CF9-5C9867DDF438}">
      <dgm:prSet/>
      <dgm:spPr/>
      <dgm:t>
        <a:bodyPr/>
        <a:lstStyle/>
        <a:p>
          <a:endParaRPr lang="en-US"/>
        </a:p>
      </dgm:t>
    </dgm:pt>
    <dgm:pt modelId="{77357B25-AF1A-4EB4-AE01-49ECD26AB7AD}">
      <dgm:prSet phldrT="[Text]" custT="1"/>
      <dgm:spPr>
        <a:xfrm>
          <a:off x="1603534" y="1564886"/>
          <a:ext cx="2203679" cy="1101839"/>
        </a:xfrm>
      </dgm:spPr>
      <dgm:t>
        <a:bodyPr/>
        <a:lstStyle/>
        <a:p>
          <a:r>
            <a:rPr lang="en-US" sz="4000" dirty="0" err="1" smtClean="0">
              <a:latin typeface="Arial"/>
              <a:ea typeface="+mn-ea"/>
              <a:cs typeface="Arial"/>
            </a:rPr>
            <a:t>Đúng</a:t>
          </a:r>
          <a:r>
            <a:rPr lang="en-US" sz="4000" dirty="0" smtClean="0">
              <a:latin typeface="Arial"/>
              <a:ea typeface="+mn-ea"/>
              <a:cs typeface="Arial"/>
            </a:rPr>
            <a:t> </a:t>
          </a:r>
          <a:r>
            <a:rPr lang="en-US" sz="4000" dirty="0" err="1" smtClean="0">
              <a:latin typeface="Arial"/>
              <a:ea typeface="+mn-ea"/>
              <a:cs typeface="Arial"/>
            </a:rPr>
            <a:t>nội</a:t>
          </a:r>
          <a:r>
            <a:rPr lang="en-US" sz="4000" dirty="0" smtClean="0">
              <a:latin typeface="Arial"/>
              <a:ea typeface="+mn-ea"/>
              <a:cs typeface="Arial"/>
            </a:rPr>
            <a:t> dung</a:t>
          </a:r>
          <a:endParaRPr lang="en-US" sz="4000" dirty="0">
            <a:latin typeface="Arial"/>
            <a:ea typeface="+mn-ea"/>
            <a:cs typeface="Arial"/>
          </a:endParaRPr>
        </a:p>
      </dgm:t>
    </dgm:pt>
    <dgm:pt modelId="{BDE3CF2A-2C4A-4CB2-90AC-AD938A5CF779}" type="parTrans" cxnId="{4C937AA5-9B79-492D-9C07-7B9C9A31E6F2}">
      <dgm:prSet/>
      <dgm:spPr>
        <a:xfrm>
          <a:off x="2705373" y="1102113"/>
          <a:ext cx="1333226" cy="462772"/>
        </a:xfrm>
      </dgm:spPr>
      <dgm:t>
        <a:bodyPr/>
        <a:lstStyle/>
        <a:p>
          <a:endParaRPr lang="en-US"/>
        </a:p>
      </dgm:t>
    </dgm:pt>
    <dgm:pt modelId="{A2B32DBD-9425-4130-AF00-48758943A8EF}" type="sibTrans" cxnId="{4C937AA5-9B79-492D-9C07-7B9C9A31E6F2}">
      <dgm:prSet/>
      <dgm:spPr/>
      <dgm:t>
        <a:bodyPr/>
        <a:lstStyle/>
        <a:p>
          <a:endParaRPr lang="en-US"/>
        </a:p>
      </dgm:t>
    </dgm:pt>
    <dgm:pt modelId="{2969EA72-7E9B-4337-8F76-EE30263CDAE1}">
      <dgm:prSet phldrT="[Text]" custT="1"/>
      <dgm:spPr>
        <a:xfrm>
          <a:off x="4269986" y="1564886"/>
          <a:ext cx="2203679" cy="1101839"/>
        </a:xfrm>
      </dgm:spPr>
      <dgm:t>
        <a:bodyPr/>
        <a:lstStyle/>
        <a:p>
          <a:r>
            <a:rPr lang="en-US" sz="3600" dirty="0" err="1" smtClean="0">
              <a:latin typeface="Arial"/>
              <a:ea typeface="+mn-ea"/>
              <a:cs typeface="Arial"/>
            </a:rPr>
            <a:t>Có</a:t>
          </a:r>
          <a:r>
            <a:rPr lang="en-US" sz="3600" dirty="0" smtClean="0">
              <a:latin typeface="Arial"/>
              <a:ea typeface="+mn-ea"/>
              <a:cs typeface="Arial"/>
            </a:rPr>
            <a:t> </a:t>
          </a:r>
          <a:r>
            <a:rPr lang="en-US" sz="3600" dirty="0" err="1" smtClean="0">
              <a:latin typeface="Arial"/>
              <a:ea typeface="+mn-ea"/>
              <a:cs typeface="Arial"/>
            </a:rPr>
            <a:t>sử</a:t>
          </a:r>
          <a:r>
            <a:rPr lang="en-US" sz="3600" dirty="0" smtClean="0">
              <a:latin typeface="Arial"/>
              <a:ea typeface="+mn-ea"/>
              <a:cs typeface="Arial"/>
            </a:rPr>
            <a:t> </a:t>
          </a:r>
          <a:r>
            <a:rPr lang="en-US" sz="3600" dirty="0" err="1" smtClean="0">
              <a:latin typeface="Arial"/>
              <a:ea typeface="+mn-ea"/>
              <a:cs typeface="Arial"/>
            </a:rPr>
            <a:t>dụng</a:t>
          </a:r>
          <a:r>
            <a:rPr lang="en-US" sz="3600" dirty="0" smtClean="0">
              <a:latin typeface="Arial"/>
              <a:ea typeface="+mn-ea"/>
              <a:cs typeface="Arial"/>
            </a:rPr>
            <a:t> </a:t>
          </a:r>
        </a:p>
        <a:p>
          <a:r>
            <a:rPr lang="en-US" sz="3600" dirty="0" err="1" smtClean="0">
              <a:latin typeface="Arial"/>
              <a:ea typeface="+mn-ea"/>
              <a:cs typeface="Arial"/>
            </a:rPr>
            <a:t>dấu</a:t>
          </a:r>
          <a:r>
            <a:rPr lang="en-US" sz="3600" dirty="0" smtClean="0">
              <a:latin typeface="Arial"/>
              <a:ea typeface="+mn-ea"/>
              <a:cs typeface="Arial"/>
            </a:rPr>
            <a:t> </a:t>
          </a:r>
          <a:r>
            <a:rPr lang="en-US" sz="3600" dirty="0" err="1" smtClean="0">
              <a:latin typeface="Arial"/>
              <a:ea typeface="+mn-ea"/>
              <a:cs typeface="Arial"/>
            </a:rPr>
            <a:t>gạch</a:t>
          </a:r>
          <a:r>
            <a:rPr lang="en-US" sz="3600" dirty="0" smtClean="0">
              <a:latin typeface="Arial"/>
              <a:ea typeface="+mn-ea"/>
              <a:cs typeface="Arial"/>
            </a:rPr>
            <a:t> </a:t>
          </a:r>
          <a:r>
            <a:rPr lang="en-US" sz="3600" dirty="0" err="1" smtClean="0">
              <a:latin typeface="Arial"/>
              <a:ea typeface="+mn-ea"/>
              <a:cs typeface="Arial"/>
            </a:rPr>
            <a:t>ngang</a:t>
          </a:r>
          <a:endParaRPr lang="en-US" sz="3600" dirty="0">
            <a:latin typeface="Arial"/>
            <a:ea typeface="+mn-ea"/>
            <a:cs typeface="Arial"/>
          </a:endParaRPr>
        </a:p>
      </dgm:t>
    </dgm:pt>
    <dgm:pt modelId="{1975B40D-2F42-4661-9FF8-C7C83E877210}" type="parTrans" cxnId="{2BDAF5B0-9B4E-4584-A3D1-55A533662461}">
      <dgm:prSet/>
      <dgm:spPr>
        <a:xfrm>
          <a:off x="4038600" y="1102113"/>
          <a:ext cx="1333226" cy="462772"/>
        </a:xfrm>
      </dgm:spPr>
      <dgm:t>
        <a:bodyPr/>
        <a:lstStyle/>
        <a:p>
          <a:endParaRPr lang="en-US"/>
        </a:p>
      </dgm:t>
    </dgm:pt>
    <dgm:pt modelId="{068425B4-3E5C-42EC-957A-4ED5E573B828}" type="sibTrans" cxnId="{2BDAF5B0-9B4E-4584-A3D1-55A533662461}">
      <dgm:prSet/>
      <dgm:spPr/>
      <dgm:t>
        <a:bodyPr/>
        <a:lstStyle/>
        <a:p>
          <a:endParaRPr lang="en-US"/>
        </a:p>
      </dgm:t>
    </dgm:pt>
    <dgm:pt modelId="{76E57CA9-5573-40DE-8E92-3FAEA69C3872}" type="pres">
      <dgm:prSet presAssocID="{FDA2DAFD-8B96-4779-8EBC-398998FF2E33}" presName="hierChild1" presStyleCnt="0">
        <dgm:presLayoutVars>
          <dgm:orgChart val="1"/>
          <dgm:chPref val="1"/>
          <dgm:dir/>
          <dgm:animOne val="branch"/>
          <dgm:animLvl val="lvl"/>
          <dgm:resizeHandles/>
        </dgm:presLayoutVars>
      </dgm:prSet>
      <dgm:spPr/>
      <dgm:t>
        <a:bodyPr/>
        <a:lstStyle/>
        <a:p>
          <a:endParaRPr lang="en-US"/>
        </a:p>
      </dgm:t>
    </dgm:pt>
    <dgm:pt modelId="{F36EA932-3187-4D25-9E4B-021A7B43189B}" type="pres">
      <dgm:prSet presAssocID="{1EDC3498-C707-4D71-AEE7-C26EBC339162}" presName="hierRoot1" presStyleCnt="0">
        <dgm:presLayoutVars>
          <dgm:hierBranch val="init"/>
        </dgm:presLayoutVars>
      </dgm:prSet>
      <dgm:spPr/>
      <dgm:t>
        <a:bodyPr/>
        <a:lstStyle/>
        <a:p>
          <a:endParaRPr lang="en-US"/>
        </a:p>
      </dgm:t>
    </dgm:pt>
    <dgm:pt modelId="{C4247E63-EBEC-40D5-AAA4-3D47F3B084CD}" type="pres">
      <dgm:prSet presAssocID="{1EDC3498-C707-4D71-AEE7-C26EBC339162}" presName="rootComposite1" presStyleCnt="0"/>
      <dgm:spPr/>
      <dgm:t>
        <a:bodyPr/>
        <a:lstStyle/>
        <a:p>
          <a:endParaRPr lang="en-US"/>
        </a:p>
      </dgm:t>
    </dgm:pt>
    <dgm:pt modelId="{51F08C96-1897-416E-B748-8A9D2E2A9F45}" type="pres">
      <dgm:prSet presAssocID="{1EDC3498-C707-4D71-AEE7-C26EBC339162}" presName="rootText1" presStyleLbl="node0" presStyleIdx="0" presStyleCnt="1" custScaleX="164248" custScaleY="50472" custLinFactNeighborX="-23771">
        <dgm:presLayoutVars>
          <dgm:chPref val="3"/>
        </dgm:presLayoutVars>
      </dgm:prSet>
      <dgm:spPr>
        <a:prstGeom prst="rect">
          <a:avLst/>
        </a:prstGeom>
      </dgm:spPr>
      <dgm:t>
        <a:bodyPr/>
        <a:lstStyle/>
        <a:p>
          <a:endParaRPr lang="en-US"/>
        </a:p>
      </dgm:t>
    </dgm:pt>
    <dgm:pt modelId="{78C1344B-844D-4CFC-B9F5-4F1BB0E8AB1B}" type="pres">
      <dgm:prSet presAssocID="{1EDC3498-C707-4D71-AEE7-C26EBC339162}" presName="rootConnector1" presStyleLbl="node1" presStyleIdx="0" presStyleCnt="0"/>
      <dgm:spPr/>
      <dgm:t>
        <a:bodyPr/>
        <a:lstStyle/>
        <a:p>
          <a:endParaRPr lang="en-US"/>
        </a:p>
      </dgm:t>
    </dgm:pt>
    <dgm:pt modelId="{CAA47957-C138-4766-AFCD-F47BC7346816}" type="pres">
      <dgm:prSet presAssocID="{1EDC3498-C707-4D71-AEE7-C26EBC339162}" presName="hierChild2" presStyleCnt="0"/>
      <dgm:spPr/>
      <dgm:t>
        <a:bodyPr/>
        <a:lstStyle/>
        <a:p>
          <a:endParaRPr lang="en-US"/>
        </a:p>
      </dgm:t>
    </dgm:pt>
    <dgm:pt modelId="{D9D69521-7FBB-4A28-A9C0-F23A1A0978DA}" type="pres">
      <dgm:prSet presAssocID="{BDE3CF2A-2C4A-4CB2-90AC-AD938A5CF779}" presName="Name37" presStyleLbl="parChTrans1D2" presStyleIdx="0" presStyleCnt="2"/>
      <dgm:spPr>
        <a:custGeom>
          <a:avLst/>
          <a:gdLst/>
          <a:ahLst/>
          <a:cxnLst/>
          <a:rect l="0" t="0" r="0" b="0"/>
          <a:pathLst>
            <a:path>
              <a:moveTo>
                <a:pt x="1333226" y="0"/>
              </a:moveTo>
              <a:lnTo>
                <a:pt x="1333226" y="231386"/>
              </a:lnTo>
              <a:lnTo>
                <a:pt x="0" y="231386"/>
              </a:lnTo>
              <a:lnTo>
                <a:pt x="0" y="462772"/>
              </a:lnTo>
            </a:path>
          </a:pathLst>
        </a:custGeom>
      </dgm:spPr>
      <dgm:t>
        <a:bodyPr/>
        <a:lstStyle/>
        <a:p>
          <a:endParaRPr lang="en-US"/>
        </a:p>
      </dgm:t>
    </dgm:pt>
    <dgm:pt modelId="{919439C3-0828-4BFE-B05A-8C09BEA1CD9B}" type="pres">
      <dgm:prSet presAssocID="{77357B25-AF1A-4EB4-AE01-49ECD26AB7AD}" presName="hierRoot2" presStyleCnt="0">
        <dgm:presLayoutVars>
          <dgm:hierBranch val="init"/>
        </dgm:presLayoutVars>
      </dgm:prSet>
      <dgm:spPr/>
      <dgm:t>
        <a:bodyPr/>
        <a:lstStyle/>
        <a:p>
          <a:endParaRPr lang="en-US"/>
        </a:p>
      </dgm:t>
    </dgm:pt>
    <dgm:pt modelId="{6C2B7B64-1C66-45F8-849F-B375C2951022}" type="pres">
      <dgm:prSet presAssocID="{77357B25-AF1A-4EB4-AE01-49ECD26AB7AD}" presName="rootComposite" presStyleCnt="0"/>
      <dgm:spPr/>
      <dgm:t>
        <a:bodyPr/>
        <a:lstStyle/>
        <a:p>
          <a:endParaRPr lang="en-US"/>
        </a:p>
      </dgm:t>
    </dgm:pt>
    <dgm:pt modelId="{499A2333-D0AF-4A81-9B5D-B94A7B176AAB}" type="pres">
      <dgm:prSet presAssocID="{77357B25-AF1A-4EB4-AE01-49ECD26AB7AD}" presName="rootText" presStyleLbl="node2" presStyleIdx="0" presStyleCnt="2" custAng="0" custScaleX="162544" custLinFactNeighborY="-9552">
        <dgm:presLayoutVars>
          <dgm:chPref val="3"/>
        </dgm:presLayoutVars>
      </dgm:prSet>
      <dgm:spPr>
        <a:prstGeom prst="rect">
          <a:avLst/>
        </a:prstGeom>
      </dgm:spPr>
      <dgm:t>
        <a:bodyPr/>
        <a:lstStyle/>
        <a:p>
          <a:endParaRPr lang="en-US"/>
        </a:p>
      </dgm:t>
    </dgm:pt>
    <dgm:pt modelId="{FEC26896-99F2-465C-9BDF-DD8E2C30D684}" type="pres">
      <dgm:prSet presAssocID="{77357B25-AF1A-4EB4-AE01-49ECD26AB7AD}" presName="rootConnector" presStyleLbl="node2" presStyleIdx="0" presStyleCnt="2"/>
      <dgm:spPr/>
      <dgm:t>
        <a:bodyPr/>
        <a:lstStyle/>
        <a:p>
          <a:endParaRPr lang="en-US"/>
        </a:p>
      </dgm:t>
    </dgm:pt>
    <dgm:pt modelId="{F0109826-657F-47FC-850B-713F68527804}" type="pres">
      <dgm:prSet presAssocID="{77357B25-AF1A-4EB4-AE01-49ECD26AB7AD}" presName="hierChild4" presStyleCnt="0"/>
      <dgm:spPr/>
      <dgm:t>
        <a:bodyPr/>
        <a:lstStyle/>
        <a:p>
          <a:endParaRPr lang="en-US"/>
        </a:p>
      </dgm:t>
    </dgm:pt>
    <dgm:pt modelId="{63C9C40F-92DB-47FD-B6B5-0FFD849A32AB}" type="pres">
      <dgm:prSet presAssocID="{77357B25-AF1A-4EB4-AE01-49ECD26AB7AD}" presName="hierChild5" presStyleCnt="0"/>
      <dgm:spPr/>
      <dgm:t>
        <a:bodyPr/>
        <a:lstStyle/>
        <a:p>
          <a:endParaRPr lang="en-US"/>
        </a:p>
      </dgm:t>
    </dgm:pt>
    <dgm:pt modelId="{ADA61F71-4E08-4923-B172-D9BE3AF5EC06}" type="pres">
      <dgm:prSet presAssocID="{1975B40D-2F42-4661-9FF8-C7C83E877210}" presName="Name37" presStyleLbl="parChTrans1D2" presStyleIdx="1" presStyleCnt="2"/>
      <dgm:spPr>
        <a:custGeom>
          <a:avLst/>
          <a:gdLst/>
          <a:ahLst/>
          <a:cxnLst/>
          <a:rect l="0" t="0" r="0" b="0"/>
          <a:pathLst>
            <a:path>
              <a:moveTo>
                <a:pt x="0" y="0"/>
              </a:moveTo>
              <a:lnTo>
                <a:pt x="0" y="231386"/>
              </a:lnTo>
              <a:lnTo>
                <a:pt x="1333226" y="231386"/>
              </a:lnTo>
              <a:lnTo>
                <a:pt x="1333226" y="462772"/>
              </a:lnTo>
            </a:path>
          </a:pathLst>
        </a:custGeom>
      </dgm:spPr>
      <dgm:t>
        <a:bodyPr/>
        <a:lstStyle/>
        <a:p>
          <a:endParaRPr lang="en-US"/>
        </a:p>
      </dgm:t>
    </dgm:pt>
    <dgm:pt modelId="{EBFC5CCE-4845-4626-AC2A-290F5A8902F9}" type="pres">
      <dgm:prSet presAssocID="{2969EA72-7E9B-4337-8F76-EE30263CDAE1}" presName="hierRoot2" presStyleCnt="0">
        <dgm:presLayoutVars>
          <dgm:hierBranch val="init"/>
        </dgm:presLayoutVars>
      </dgm:prSet>
      <dgm:spPr/>
      <dgm:t>
        <a:bodyPr/>
        <a:lstStyle/>
        <a:p>
          <a:endParaRPr lang="en-US"/>
        </a:p>
      </dgm:t>
    </dgm:pt>
    <dgm:pt modelId="{8BC82561-E94A-4EE3-9009-E6DABD7A62F2}" type="pres">
      <dgm:prSet presAssocID="{2969EA72-7E9B-4337-8F76-EE30263CDAE1}" presName="rootComposite" presStyleCnt="0"/>
      <dgm:spPr/>
      <dgm:t>
        <a:bodyPr/>
        <a:lstStyle/>
        <a:p>
          <a:endParaRPr lang="en-US"/>
        </a:p>
      </dgm:t>
    </dgm:pt>
    <dgm:pt modelId="{ADEE97AC-FC88-44CD-9F25-B65E3FCE9D22}" type="pres">
      <dgm:prSet presAssocID="{2969EA72-7E9B-4337-8F76-EE30263CDAE1}" presName="rootText" presStyleLbl="node2" presStyleIdx="1" presStyleCnt="2" custScaleX="148410" custLinFactNeighborY="-9552">
        <dgm:presLayoutVars>
          <dgm:chPref val="3"/>
        </dgm:presLayoutVars>
      </dgm:prSet>
      <dgm:spPr>
        <a:prstGeom prst="rect">
          <a:avLst/>
        </a:prstGeom>
      </dgm:spPr>
      <dgm:t>
        <a:bodyPr/>
        <a:lstStyle/>
        <a:p>
          <a:endParaRPr lang="en-US"/>
        </a:p>
      </dgm:t>
    </dgm:pt>
    <dgm:pt modelId="{EC36D9C6-4CF1-4CF3-B48A-5B2EB7C7410F}" type="pres">
      <dgm:prSet presAssocID="{2969EA72-7E9B-4337-8F76-EE30263CDAE1}" presName="rootConnector" presStyleLbl="node2" presStyleIdx="1" presStyleCnt="2"/>
      <dgm:spPr/>
      <dgm:t>
        <a:bodyPr/>
        <a:lstStyle/>
        <a:p>
          <a:endParaRPr lang="en-US"/>
        </a:p>
      </dgm:t>
    </dgm:pt>
    <dgm:pt modelId="{C4DDB0AF-4AAB-4457-B617-F4F44104B6EB}" type="pres">
      <dgm:prSet presAssocID="{2969EA72-7E9B-4337-8F76-EE30263CDAE1}" presName="hierChild4" presStyleCnt="0"/>
      <dgm:spPr/>
      <dgm:t>
        <a:bodyPr/>
        <a:lstStyle/>
        <a:p>
          <a:endParaRPr lang="en-US"/>
        </a:p>
      </dgm:t>
    </dgm:pt>
    <dgm:pt modelId="{346999A4-51EC-4090-8CAE-9DF4B13EFEF2}" type="pres">
      <dgm:prSet presAssocID="{2969EA72-7E9B-4337-8F76-EE30263CDAE1}" presName="hierChild5" presStyleCnt="0"/>
      <dgm:spPr/>
      <dgm:t>
        <a:bodyPr/>
        <a:lstStyle/>
        <a:p>
          <a:endParaRPr lang="en-US"/>
        </a:p>
      </dgm:t>
    </dgm:pt>
    <dgm:pt modelId="{3BCBBB64-E0AB-4162-8804-96842189E5C7}" type="pres">
      <dgm:prSet presAssocID="{1EDC3498-C707-4D71-AEE7-C26EBC339162}" presName="hierChild3" presStyleCnt="0"/>
      <dgm:spPr/>
      <dgm:t>
        <a:bodyPr/>
        <a:lstStyle/>
        <a:p>
          <a:endParaRPr lang="en-US"/>
        </a:p>
      </dgm:t>
    </dgm:pt>
  </dgm:ptLst>
  <dgm:cxnLst>
    <dgm:cxn modelId="{96721A6E-BDBD-44D7-A9AC-F1D52CCD9BAB}" type="presOf" srcId="{FDA2DAFD-8B96-4779-8EBC-398998FF2E33}" destId="{76E57CA9-5573-40DE-8E92-3FAEA69C3872}" srcOrd="0" destOrd="0" presId="urn:microsoft.com/office/officeart/2005/8/layout/orgChart1"/>
    <dgm:cxn modelId="{1BD51464-7579-46CE-983F-2B8E3DACF487}" type="presOf" srcId="{1EDC3498-C707-4D71-AEE7-C26EBC339162}" destId="{78C1344B-844D-4CFC-B9F5-4F1BB0E8AB1B}" srcOrd="1" destOrd="0" presId="urn:microsoft.com/office/officeart/2005/8/layout/orgChart1"/>
    <dgm:cxn modelId="{0E6036E9-FE34-476E-90A6-F5BF234D849D}" type="presOf" srcId="{77357B25-AF1A-4EB4-AE01-49ECD26AB7AD}" destId="{499A2333-D0AF-4A81-9B5D-B94A7B176AAB}" srcOrd="0" destOrd="0" presId="urn:microsoft.com/office/officeart/2005/8/layout/orgChart1"/>
    <dgm:cxn modelId="{61F32849-E48D-4923-AF21-0A9A1811475F}" type="presOf" srcId="{2969EA72-7E9B-4337-8F76-EE30263CDAE1}" destId="{ADEE97AC-FC88-44CD-9F25-B65E3FCE9D22}" srcOrd="0" destOrd="0" presId="urn:microsoft.com/office/officeart/2005/8/layout/orgChart1"/>
    <dgm:cxn modelId="{678F4ACB-589F-4FE0-8CF9-5C9867DDF438}" srcId="{FDA2DAFD-8B96-4779-8EBC-398998FF2E33}" destId="{1EDC3498-C707-4D71-AEE7-C26EBC339162}" srcOrd="0" destOrd="0" parTransId="{778C798C-8B76-47CF-8316-52295C554C64}" sibTransId="{D8D44173-63A1-41B8-ADD8-24846F2552A9}"/>
    <dgm:cxn modelId="{4C937AA5-9B79-492D-9C07-7B9C9A31E6F2}" srcId="{1EDC3498-C707-4D71-AEE7-C26EBC339162}" destId="{77357B25-AF1A-4EB4-AE01-49ECD26AB7AD}" srcOrd="0" destOrd="0" parTransId="{BDE3CF2A-2C4A-4CB2-90AC-AD938A5CF779}" sibTransId="{A2B32DBD-9425-4130-AF00-48758943A8EF}"/>
    <dgm:cxn modelId="{63A7DA23-6F96-4765-84FB-2D101D70F526}" type="presOf" srcId="{1EDC3498-C707-4D71-AEE7-C26EBC339162}" destId="{51F08C96-1897-416E-B748-8A9D2E2A9F45}" srcOrd="0" destOrd="0" presId="urn:microsoft.com/office/officeart/2005/8/layout/orgChart1"/>
    <dgm:cxn modelId="{E1A4E88D-D635-4FA9-81D1-471D530A0493}" type="presOf" srcId="{77357B25-AF1A-4EB4-AE01-49ECD26AB7AD}" destId="{FEC26896-99F2-465C-9BDF-DD8E2C30D684}" srcOrd="1" destOrd="0" presId="urn:microsoft.com/office/officeart/2005/8/layout/orgChart1"/>
    <dgm:cxn modelId="{BD6915B8-9EC0-42D7-B689-30E73AAA96E5}" type="presOf" srcId="{2969EA72-7E9B-4337-8F76-EE30263CDAE1}" destId="{EC36D9C6-4CF1-4CF3-B48A-5B2EB7C7410F}" srcOrd="1" destOrd="0" presId="urn:microsoft.com/office/officeart/2005/8/layout/orgChart1"/>
    <dgm:cxn modelId="{B6A6BDDC-4E2C-4996-84C5-9FA2A61E697F}" type="presOf" srcId="{1975B40D-2F42-4661-9FF8-C7C83E877210}" destId="{ADA61F71-4E08-4923-B172-D9BE3AF5EC06}" srcOrd="0" destOrd="0" presId="urn:microsoft.com/office/officeart/2005/8/layout/orgChart1"/>
    <dgm:cxn modelId="{6DBCEE4D-EB57-487E-B2F4-8F3EBD510015}" type="presOf" srcId="{BDE3CF2A-2C4A-4CB2-90AC-AD938A5CF779}" destId="{D9D69521-7FBB-4A28-A9C0-F23A1A0978DA}" srcOrd="0" destOrd="0" presId="urn:microsoft.com/office/officeart/2005/8/layout/orgChart1"/>
    <dgm:cxn modelId="{2BDAF5B0-9B4E-4584-A3D1-55A533662461}" srcId="{1EDC3498-C707-4D71-AEE7-C26EBC339162}" destId="{2969EA72-7E9B-4337-8F76-EE30263CDAE1}" srcOrd="1" destOrd="0" parTransId="{1975B40D-2F42-4661-9FF8-C7C83E877210}" sibTransId="{068425B4-3E5C-42EC-957A-4ED5E573B828}"/>
    <dgm:cxn modelId="{992F82F9-7518-42ED-94C9-59394137C218}" type="presParOf" srcId="{76E57CA9-5573-40DE-8E92-3FAEA69C3872}" destId="{F36EA932-3187-4D25-9E4B-021A7B43189B}" srcOrd="0" destOrd="0" presId="urn:microsoft.com/office/officeart/2005/8/layout/orgChart1"/>
    <dgm:cxn modelId="{A0A692C1-B2CC-418C-91E7-0ADF111D0F78}" type="presParOf" srcId="{F36EA932-3187-4D25-9E4B-021A7B43189B}" destId="{C4247E63-EBEC-40D5-AAA4-3D47F3B084CD}" srcOrd="0" destOrd="0" presId="urn:microsoft.com/office/officeart/2005/8/layout/orgChart1"/>
    <dgm:cxn modelId="{1ABD76BD-0D79-498B-9E61-3636A0804E32}" type="presParOf" srcId="{C4247E63-EBEC-40D5-AAA4-3D47F3B084CD}" destId="{51F08C96-1897-416E-B748-8A9D2E2A9F45}" srcOrd="0" destOrd="0" presId="urn:microsoft.com/office/officeart/2005/8/layout/orgChart1"/>
    <dgm:cxn modelId="{E06183B9-E786-4CCA-AD8D-77390E8E456F}" type="presParOf" srcId="{C4247E63-EBEC-40D5-AAA4-3D47F3B084CD}" destId="{78C1344B-844D-4CFC-B9F5-4F1BB0E8AB1B}" srcOrd="1" destOrd="0" presId="urn:microsoft.com/office/officeart/2005/8/layout/orgChart1"/>
    <dgm:cxn modelId="{D9EF19D7-5370-4022-AB77-B4439268A8BD}" type="presParOf" srcId="{F36EA932-3187-4D25-9E4B-021A7B43189B}" destId="{CAA47957-C138-4766-AFCD-F47BC7346816}" srcOrd="1" destOrd="0" presId="urn:microsoft.com/office/officeart/2005/8/layout/orgChart1"/>
    <dgm:cxn modelId="{D6C8F1A8-DCCF-4218-9051-C69BF2205498}" type="presParOf" srcId="{CAA47957-C138-4766-AFCD-F47BC7346816}" destId="{D9D69521-7FBB-4A28-A9C0-F23A1A0978DA}" srcOrd="0" destOrd="0" presId="urn:microsoft.com/office/officeart/2005/8/layout/orgChart1"/>
    <dgm:cxn modelId="{88B579F2-CE47-4B3E-AF91-3E19BF26FC04}" type="presParOf" srcId="{CAA47957-C138-4766-AFCD-F47BC7346816}" destId="{919439C3-0828-4BFE-B05A-8C09BEA1CD9B}" srcOrd="1" destOrd="0" presId="urn:microsoft.com/office/officeart/2005/8/layout/orgChart1"/>
    <dgm:cxn modelId="{94E19EEF-5554-4028-AB3E-9A47CF5BF506}" type="presParOf" srcId="{919439C3-0828-4BFE-B05A-8C09BEA1CD9B}" destId="{6C2B7B64-1C66-45F8-849F-B375C2951022}" srcOrd="0" destOrd="0" presId="urn:microsoft.com/office/officeart/2005/8/layout/orgChart1"/>
    <dgm:cxn modelId="{D06AE030-E92F-48B2-9102-21D695BAA68B}" type="presParOf" srcId="{6C2B7B64-1C66-45F8-849F-B375C2951022}" destId="{499A2333-D0AF-4A81-9B5D-B94A7B176AAB}" srcOrd="0" destOrd="0" presId="urn:microsoft.com/office/officeart/2005/8/layout/orgChart1"/>
    <dgm:cxn modelId="{C930818C-DD92-4CDC-863C-25E4B4FE144A}" type="presParOf" srcId="{6C2B7B64-1C66-45F8-849F-B375C2951022}" destId="{FEC26896-99F2-465C-9BDF-DD8E2C30D684}" srcOrd="1" destOrd="0" presId="urn:microsoft.com/office/officeart/2005/8/layout/orgChart1"/>
    <dgm:cxn modelId="{D7159B6F-F6B0-49E5-B29C-98714EC72EE1}" type="presParOf" srcId="{919439C3-0828-4BFE-B05A-8C09BEA1CD9B}" destId="{F0109826-657F-47FC-850B-713F68527804}" srcOrd="1" destOrd="0" presId="urn:microsoft.com/office/officeart/2005/8/layout/orgChart1"/>
    <dgm:cxn modelId="{0C078245-C50E-4EDC-B07D-1C1EF1B8FCD2}" type="presParOf" srcId="{919439C3-0828-4BFE-B05A-8C09BEA1CD9B}" destId="{63C9C40F-92DB-47FD-B6B5-0FFD849A32AB}" srcOrd="2" destOrd="0" presId="urn:microsoft.com/office/officeart/2005/8/layout/orgChart1"/>
    <dgm:cxn modelId="{1481B866-DD55-4E6B-A514-98BCE5EF0017}" type="presParOf" srcId="{CAA47957-C138-4766-AFCD-F47BC7346816}" destId="{ADA61F71-4E08-4923-B172-D9BE3AF5EC06}" srcOrd="2" destOrd="0" presId="urn:microsoft.com/office/officeart/2005/8/layout/orgChart1"/>
    <dgm:cxn modelId="{A1CFFFD1-5AEF-4DC1-AC1E-D58093461BC8}" type="presParOf" srcId="{CAA47957-C138-4766-AFCD-F47BC7346816}" destId="{EBFC5CCE-4845-4626-AC2A-290F5A8902F9}" srcOrd="3" destOrd="0" presId="urn:microsoft.com/office/officeart/2005/8/layout/orgChart1"/>
    <dgm:cxn modelId="{B167E5BF-AB1B-4986-AB46-3E4986325C6C}" type="presParOf" srcId="{EBFC5CCE-4845-4626-AC2A-290F5A8902F9}" destId="{8BC82561-E94A-4EE3-9009-E6DABD7A62F2}" srcOrd="0" destOrd="0" presId="urn:microsoft.com/office/officeart/2005/8/layout/orgChart1"/>
    <dgm:cxn modelId="{7E08E94A-9847-44C1-B18F-6E1AFB8C6B53}" type="presParOf" srcId="{8BC82561-E94A-4EE3-9009-E6DABD7A62F2}" destId="{ADEE97AC-FC88-44CD-9F25-B65E3FCE9D22}" srcOrd="0" destOrd="0" presId="urn:microsoft.com/office/officeart/2005/8/layout/orgChart1"/>
    <dgm:cxn modelId="{741D6E2C-EBF4-4005-98D8-DE928A24AAB6}" type="presParOf" srcId="{8BC82561-E94A-4EE3-9009-E6DABD7A62F2}" destId="{EC36D9C6-4CF1-4CF3-B48A-5B2EB7C7410F}" srcOrd="1" destOrd="0" presId="urn:microsoft.com/office/officeart/2005/8/layout/orgChart1"/>
    <dgm:cxn modelId="{4260DADC-C76F-46D4-8211-B70778057CF8}" type="presParOf" srcId="{EBFC5CCE-4845-4626-AC2A-290F5A8902F9}" destId="{C4DDB0AF-4AAB-4457-B617-F4F44104B6EB}" srcOrd="1" destOrd="0" presId="urn:microsoft.com/office/officeart/2005/8/layout/orgChart1"/>
    <dgm:cxn modelId="{20AB03C1-5A6A-4834-9195-AFB158BAD672}" type="presParOf" srcId="{EBFC5CCE-4845-4626-AC2A-290F5A8902F9}" destId="{346999A4-51EC-4090-8CAE-9DF4B13EFEF2}" srcOrd="2" destOrd="0" presId="urn:microsoft.com/office/officeart/2005/8/layout/orgChart1"/>
    <dgm:cxn modelId="{124F1C17-6132-4FE7-A762-47C00F260944}" type="presParOf" srcId="{F36EA932-3187-4D25-9E4B-021A7B43189B}" destId="{3BCBBB64-E0AB-4162-8804-96842189E5C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1F71-4E08-4923-B172-D9BE3AF5EC06}">
      <dsp:nvSpPr>
        <dsp:cNvPr id="0" name=""/>
        <dsp:cNvSpPr/>
      </dsp:nvSpPr>
      <dsp:spPr>
        <a:xfrm>
          <a:off x="3786710" y="1067179"/>
          <a:ext cx="3076265" cy="431954"/>
        </a:xfrm>
        <a:custGeom>
          <a:avLst/>
          <a:gdLst/>
          <a:ahLst/>
          <a:cxnLst/>
          <a:rect l="0" t="0" r="0" b="0"/>
          <a:pathLst>
            <a:path>
              <a:moveTo>
                <a:pt x="0" y="0"/>
              </a:moveTo>
              <a:lnTo>
                <a:pt x="0" y="231386"/>
              </a:lnTo>
              <a:lnTo>
                <a:pt x="1333226" y="231386"/>
              </a:lnTo>
              <a:lnTo>
                <a:pt x="1333226" y="46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69521-7FBB-4A28-A9C0-F23A1A0978DA}">
      <dsp:nvSpPr>
        <dsp:cNvPr id="0" name=""/>
        <dsp:cNvSpPr/>
      </dsp:nvSpPr>
      <dsp:spPr>
        <a:xfrm>
          <a:off x="2164378" y="1067179"/>
          <a:ext cx="1622332" cy="431954"/>
        </a:xfrm>
        <a:custGeom>
          <a:avLst/>
          <a:gdLst/>
          <a:ahLst/>
          <a:cxnLst/>
          <a:rect l="0" t="0" r="0" b="0"/>
          <a:pathLst>
            <a:path>
              <a:moveTo>
                <a:pt x="1333226" y="0"/>
              </a:moveTo>
              <a:lnTo>
                <a:pt x="1333226" y="231386"/>
              </a:lnTo>
              <a:lnTo>
                <a:pt x="0" y="231386"/>
              </a:lnTo>
              <a:lnTo>
                <a:pt x="0" y="4627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F08C96-1897-416E-B748-8A9D2E2A9F45}">
      <dsp:nvSpPr>
        <dsp:cNvPr id="0" name=""/>
        <dsp:cNvSpPr/>
      </dsp:nvSpPr>
      <dsp:spPr>
        <a:xfrm>
          <a:off x="1600206" y="395286"/>
          <a:ext cx="4373007" cy="67189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latin typeface="Arial"/>
              <a:ea typeface="+mn-ea"/>
              <a:cs typeface="Arial"/>
            </a:rPr>
            <a:t>Tiêu</a:t>
          </a:r>
          <a:r>
            <a:rPr lang="en-US" sz="4000" kern="1200" dirty="0" smtClean="0">
              <a:latin typeface="Arial"/>
              <a:ea typeface="+mn-ea"/>
              <a:cs typeface="Arial"/>
            </a:rPr>
            <a:t> </a:t>
          </a:r>
          <a:r>
            <a:rPr lang="en-US" sz="4000" kern="1200" dirty="0" err="1" smtClean="0">
              <a:latin typeface="Arial"/>
              <a:ea typeface="+mn-ea"/>
              <a:cs typeface="Arial"/>
            </a:rPr>
            <a:t>chí</a:t>
          </a:r>
          <a:endParaRPr lang="en-US" sz="4000" kern="1200" dirty="0">
            <a:latin typeface="Arial"/>
            <a:ea typeface="+mn-ea"/>
            <a:cs typeface="Arial"/>
          </a:endParaRPr>
        </a:p>
      </dsp:txBody>
      <dsp:txXfrm>
        <a:off x="1600206" y="395286"/>
        <a:ext cx="4373007" cy="671893"/>
      </dsp:txXfrm>
    </dsp:sp>
    <dsp:sp modelId="{499A2333-D0AF-4A81-9B5D-B94A7B176AAB}">
      <dsp:nvSpPr>
        <dsp:cNvPr id="0" name=""/>
        <dsp:cNvSpPr/>
      </dsp:nvSpPr>
      <dsp:spPr>
        <a:xfrm>
          <a:off x="558" y="1499134"/>
          <a:ext cx="4327639" cy="1331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err="1" smtClean="0">
              <a:latin typeface="Arial"/>
              <a:ea typeface="+mn-ea"/>
              <a:cs typeface="Arial"/>
            </a:rPr>
            <a:t>Đúng</a:t>
          </a:r>
          <a:r>
            <a:rPr lang="en-US" sz="4000" kern="1200" dirty="0" smtClean="0">
              <a:latin typeface="Arial"/>
              <a:ea typeface="+mn-ea"/>
              <a:cs typeface="Arial"/>
            </a:rPr>
            <a:t> </a:t>
          </a:r>
          <a:r>
            <a:rPr lang="en-US" sz="4000" kern="1200" dirty="0" err="1" smtClean="0">
              <a:latin typeface="Arial"/>
              <a:ea typeface="+mn-ea"/>
              <a:cs typeface="Arial"/>
            </a:rPr>
            <a:t>nội</a:t>
          </a:r>
          <a:r>
            <a:rPr lang="en-US" sz="4000" kern="1200" dirty="0" smtClean="0">
              <a:latin typeface="Arial"/>
              <a:ea typeface="+mn-ea"/>
              <a:cs typeface="Arial"/>
            </a:rPr>
            <a:t> dung</a:t>
          </a:r>
          <a:endParaRPr lang="en-US" sz="4000" kern="1200" dirty="0">
            <a:latin typeface="Arial"/>
            <a:ea typeface="+mn-ea"/>
            <a:cs typeface="Arial"/>
          </a:endParaRPr>
        </a:p>
      </dsp:txBody>
      <dsp:txXfrm>
        <a:off x="558" y="1499134"/>
        <a:ext cx="4327639" cy="1331221"/>
      </dsp:txXfrm>
    </dsp:sp>
    <dsp:sp modelId="{ADEE97AC-FC88-44CD-9F25-B65E3FCE9D22}">
      <dsp:nvSpPr>
        <dsp:cNvPr id="0" name=""/>
        <dsp:cNvSpPr/>
      </dsp:nvSpPr>
      <dsp:spPr>
        <a:xfrm>
          <a:off x="4887311" y="1499134"/>
          <a:ext cx="3951330" cy="1331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smtClean="0">
              <a:latin typeface="Arial"/>
              <a:ea typeface="+mn-ea"/>
              <a:cs typeface="Arial"/>
            </a:rPr>
            <a:t>Có</a:t>
          </a:r>
          <a:r>
            <a:rPr lang="en-US" sz="3600" kern="1200" dirty="0" smtClean="0">
              <a:latin typeface="Arial"/>
              <a:ea typeface="+mn-ea"/>
              <a:cs typeface="Arial"/>
            </a:rPr>
            <a:t> </a:t>
          </a:r>
          <a:r>
            <a:rPr lang="en-US" sz="3600" kern="1200" dirty="0" err="1" smtClean="0">
              <a:latin typeface="Arial"/>
              <a:ea typeface="+mn-ea"/>
              <a:cs typeface="Arial"/>
            </a:rPr>
            <a:t>sử</a:t>
          </a:r>
          <a:r>
            <a:rPr lang="en-US" sz="3600" kern="1200" dirty="0" smtClean="0">
              <a:latin typeface="Arial"/>
              <a:ea typeface="+mn-ea"/>
              <a:cs typeface="Arial"/>
            </a:rPr>
            <a:t> </a:t>
          </a:r>
          <a:r>
            <a:rPr lang="en-US" sz="3600" kern="1200" dirty="0" err="1" smtClean="0">
              <a:latin typeface="Arial"/>
              <a:ea typeface="+mn-ea"/>
              <a:cs typeface="Arial"/>
            </a:rPr>
            <a:t>dụng</a:t>
          </a:r>
          <a:r>
            <a:rPr lang="en-US" sz="3600" kern="1200" dirty="0" smtClean="0">
              <a:latin typeface="Arial"/>
              <a:ea typeface="+mn-ea"/>
              <a:cs typeface="Arial"/>
            </a:rPr>
            <a:t> </a:t>
          </a:r>
        </a:p>
        <a:p>
          <a:pPr lvl="0" algn="ctr" defTabSz="1600200">
            <a:lnSpc>
              <a:spcPct val="90000"/>
            </a:lnSpc>
            <a:spcBef>
              <a:spcPct val="0"/>
            </a:spcBef>
            <a:spcAft>
              <a:spcPct val="35000"/>
            </a:spcAft>
          </a:pPr>
          <a:r>
            <a:rPr lang="en-US" sz="3600" kern="1200" dirty="0" err="1" smtClean="0">
              <a:latin typeface="Arial"/>
              <a:ea typeface="+mn-ea"/>
              <a:cs typeface="Arial"/>
            </a:rPr>
            <a:t>dấu</a:t>
          </a:r>
          <a:r>
            <a:rPr lang="en-US" sz="3600" kern="1200" dirty="0" smtClean="0">
              <a:latin typeface="Arial"/>
              <a:ea typeface="+mn-ea"/>
              <a:cs typeface="Arial"/>
            </a:rPr>
            <a:t> </a:t>
          </a:r>
          <a:r>
            <a:rPr lang="en-US" sz="3600" kern="1200" dirty="0" err="1" smtClean="0">
              <a:latin typeface="Arial"/>
              <a:ea typeface="+mn-ea"/>
              <a:cs typeface="Arial"/>
            </a:rPr>
            <a:t>gạch</a:t>
          </a:r>
          <a:r>
            <a:rPr lang="en-US" sz="3600" kern="1200" dirty="0" smtClean="0">
              <a:latin typeface="Arial"/>
              <a:ea typeface="+mn-ea"/>
              <a:cs typeface="Arial"/>
            </a:rPr>
            <a:t> </a:t>
          </a:r>
          <a:r>
            <a:rPr lang="en-US" sz="3600" kern="1200" dirty="0" err="1" smtClean="0">
              <a:latin typeface="Arial"/>
              <a:ea typeface="+mn-ea"/>
              <a:cs typeface="Arial"/>
            </a:rPr>
            <a:t>ngang</a:t>
          </a:r>
          <a:endParaRPr lang="en-US" sz="3600" kern="1200" dirty="0">
            <a:latin typeface="Arial"/>
            <a:ea typeface="+mn-ea"/>
            <a:cs typeface="Arial"/>
          </a:endParaRPr>
        </a:p>
      </dsp:txBody>
      <dsp:txXfrm>
        <a:off x="4887311" y="1499134"/>
        <a:ext cx="3951330" cy="13312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A39E2-669C-47D9-B5C3-BDBEBDEB2463}" type="datetimeFigureOut">
              <a:rPr lang="en-US" smtClean="0"/>
              <a:pPr/>
              <a:t>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7BBF5-A460-4ED1-9C67-156027328577}" type="slidenum">
              <a:rPr lang="en-US" smtClean="0"/>
              <a:pPr/>
              <a:t>‹#›</a:t>
            </a:fld>
            <a:endParaRPr lang="en-US"/>
          </a:p>
        </p:txBody>
      </p:sp>
    </p:spTree>
    <p:extLst>
      <p:ext uri="{BB962C8B-B14F-4D97-AF65-F5344CB8AC3E}">
        <p14:creationId xmlns:p14="http://schemas.microsoft.com/office/powerpoint/2010/main" val="3686129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383728-2640-436E-B50A-8DF4035289C0}" type="slidenum">
              <a:rPr lang="en-US"/>
              <a:pPr/>
              <a:t>21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006820985"/>
      </p:ext>
    </p:extLst>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666554198"/>
      </p:ext>
    </p:extLst>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044447537"/>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F48CFF-63BD-41D4-B968-769484D533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5907096"/>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398827758"/>
      </p:ext>
    </p:extLst>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293945153"/>
      </p:ext>
    </p:extLst>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3045891239"/>
      </p:ext>
    </p:extLst>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498465736"/>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2528979777"/>
      </p:ext>
    </p:extLst>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690392405"/>
      </p:ext>
    </p:extLst>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1259812700"/>
      </p:ext>
    </p:extLst>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C82947-91AA-4C28-BB2F-F7BEEB76F4A3}" type="datetimeFigureOut">
              <a:rPr lang="vi-VN" smtClean="0"/>
              <a:pPr/>
              <a:t>06/02/2018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679F40EE-77E7-4B62-9E5F-5564DE2DAAB0}" type="slidenum">
              <a:rPr lang="vi-VN" smtClean="0"/>
              <a:pPr/>
              <a:t>‹#›</a:t>
            </a:fld>
            <a:endParaRPr lang="vi-VN"/>
          </a:p>
        </p:txBody>
      </p:sp>
    </p:spTree>
    <p:extLst>
      <p:ext uri="{BB962C8B-B14F-4D97-AF65-F5344CB8AC3E}">
        <p14:creationId xmlns:p14="http://schemas.microsoft.com/office/powerpoint/2010/main" val="872623202"/>
      </p:ext>
    </p:extLst>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82947-91AA-4C28-BB2F-F7BEEB76F4A3}" type="datetimeFigureOut">
              <a:rPr lang="vi-VN" smtClean="0"/>
              <a:pPr/>
              <a:t>06/02/2018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F40EE-77E7-4B62-9E5F-5564DE2DAAB0}" type="slidenum">
              <a:rPr lang="vi-VN" smtClean="0"/>
              <a:pPr/>
              <a:t>‹#›</a:t>
            </a:fld>
            <a:endParaRPr lang="vi-VN"/>
          </a:p>
        </p:txBody>
      </p:sp>
    </p:spTree>
    <p:extLst>
      <p:ext uri="{BB962C8B-B14F-4D97-AF65-F5344CB8AC3E}">
        <p14:creationId xmlns:p14="http://schemas.microsoft.com/office/powerpoint/2010/main" val="2578010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4.xml"/><Relationship Id="rId7" Type="http://schemas.openxmlformats.org/officeDocument/2006/relationships/image" Target="../media/image6.gif"/><Relationship Id="rId12" Type="http://schemas.openxmlformats.org/officeDocument/2006/relationships/image" Target="../media/image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gif"/><Relationship Id="rId11" Type="http://schemas.openxmlformats.org/officeDocument/2006/relationships/oleObject" Target="../embeddings/oleObject2.bin"/><Relationship Id="rId5" Type="http://schemas.openxmlformats.org/officeDocument/2006/relationships/image" Target="../media/image4.gif"/><Relationship Id="rId10" Type="http://schemas.openxmlformats.org/officeDocument/2006/relationships/image" Target="../media/image1.wmf"/><Relationship Id="rId4" Type="http://schemas.openxmlformats.org/officeDocument/2006/relationships/image" Target="../media/image3.jpeg"/><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0" r="-40000"/>
          </a:stretch>
        </a:blipFill>
        <a:effectLst/>
      </p:bgPr>
    </p:bg>
    <p:spTree>
      <p:nvGrpSpPr>
        <p:cNvPr id="1" name=""/>
        <p:cNvGrpSpPr/>
        <p:nvPr/>
      </p:nvGrpSpPr>
      <p:grpSpPr>
        <a:xfrm>
          <a:off x="0" y="0"/>
          <a:ext cx="0" cy="0"/>
          <a:chOff x="0" y="0"/>
          <a:chExt cx="0" cy="0"/>
        </a:xfrm>
      </p:grpSpPr>
      <p:sp>
        <p:nvSpPr>
          <p:cNvPr id="1029" name="WordArt 2"/>
          <p:cNvSpPr>
            <a:spLocks noChangeArrowheads="1" noChangeShapeType="1" noTextEdit="1"/>
          </p:cNvSpPr>
          <p:nvPr/>
        </p:nvSpPr>
        <p:spPr bwMode="auto">
          <a:xfrm>
            <a:off x="1371600" y="990600"/>
            <a:ext cx="6934200" cy="5791200"/>
          </a:xfrm>
          <a:prstGeom prst="rect">
            <a:avLst/>
          </a:prstGeom>
        </p:spPr>
        <p:txBody>
          <a:bodyPr spcFirstLastPara="1" wrap="none" fromWordArt="1">
            <a:prstTxWarp prst="textButton">
              <a:avLst>
                <a:gd name="adj" fmla="val 10800004"/>
              </a:avLst>
            </a:prstTxWarp>
          </a:bodyPr>
          <a:lstStyle/>
          <a:p>
            <a:pPr algn="ctr"/>
            <a:r>
              <a:rPr lang="en-US" sz="36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NhiÖt</a:t>
            </a:r>
            <a:r>
              <a:rPr lang="en-US" sz="36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 </a:t>
            </a:r>
            <a:r>
              <a:rPr lang="en-US" sz="36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liÖt</a:t>
            </a:r>
            <a:r>
              <a:rPr lang="en-US" sz="36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 </a:t>
            </a:r>
            <a:r>
              <a:rPr lang="en-US" sz="36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chµo</a:t>
            </a:r>
            <a:r>
              <a:rPr lang="en-US" sz="36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 </a:t>
            </a:r>
            <a:r>
              <a:rPr lang="en-US" sz="36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mõng</a:t>
            </a:r>
            <a:r>
              <a:rPr lang="en-US" sz="36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 </a:t>
            </a:r>
            <a:r>
              <a:rPr lang="en-US" sz="36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c¸c</a:t>
            </a:r>
            <a:r>
              <a:rPr lang="en-US" sz="36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 </a:t>
            </a:r>
            <a:r>
              <a:rPr lang="en-US" sz="3600" kern="10" dirty="0" err="1">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thÇy</a:t>
            </a:r>
            <a:r>
              <a:rPr lang="en-US" sz="36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VnMysticalH"/>
              </a:rPr>
              <a:t> c«</a:t>
            </a:r>
          </a:p>
        </p:txBody>
      </p:sp>
      <p:pic>
        <p:nvPicPr>
          <p:cNvPr id="1030" name="Picture 3" descr="snowflake"/>
          <p:cNvPicPr>
            <a:picLocks noChangeAspect="1" noChangeArrowheads="1" noCrop="1"/>
          </p:cNvPicPr>
          <p:nvPr/>
        </p:nvPicPr>
        <p:blipFill>
          <a:blip r:embed="rId5"/>
          <a:srcRect/>
          <a:stretch>
            <a:fillRect/>
          </a:stretch>
        </p:blipFill>
        <p:spPr bwMode="auto">
          <a:xfrm>
            <a:off x="533400" y="5867400"/>
            <a:ext cx="731838" cy="720725"/>
          </a:xfrm>
          <a:prstGeom prst="rect">
            <a:avLst/>
          </a:prstGeom>
          <a:noFill/>
          <a:ln w="9525">
            <a:noFill/>
            <a:miter lim="800000"/>
            <a:headEnd/>
            <a:tailEnd/>
          </a:ln>
        </p:spPr>
      </p:pic>
      <p:pic>
        <p:nvPicPr>
          <p:cNvPr id="1031" name="Picture 4" descr="goldstar"/>
          <p:cNvPicPr>
            <a:picLocks noChangeAspect="1" noChangeArrowheads="1" noCrop="1"/>
          </p:cNvPicPr>
          <p:nvPr/>
        </p:nvPicPr>
        <p:blipFill>
          <a:blip r:embed="rId6"/>
          <a:srcRect/>
          <a:stretch>
            <a:fillRect/>
          </a:stretch>
        </p:blipFill>
        <p:spPr bwMode="auto">
          <a:xfrm>
            <a:off x="838200" y="4343400"/>
            <a:ext cx="742950" cy="708025"/>
          </a:xfrm>
          <a:prstGeom prst="rect">
            <a:avLst/>
          </a:prstGeom>
          <a:noFill/>
          <a:ln w="9525">
            <a:noFill/>
            <a:miter lim="800000"/>
            <a:headEnd/>
            <a:tailEnd/>
          </a:ln>
        </p:spPr>
      </p:pic>
      <p:pic>
        <p:nvPicPr>
          <p:cNvPr id="1032" name="Picture 5" descr="goldsun"/>
          <p:cNvPicPr>
            <a:picLocks noChangeAspect="1" noChangeArrowheads="1" noCrop="1"/>
          </p:cNvPicPr>
          <p:nvPr/>
        </p:nvPicPr>
        <p:blipFill>
          <a:blip r:embed="rId7"/>
          <a:srcRect/>
          <a:stretch>
            <a:fillRect/>
          </a:stretch>
        </p:blipFill>
        <p:spPr bwMode="auto">
          <a:xfrm>
            <a:off x="8378825" y="0"/>
            <a:ext cx="765175" cy="754063"/>
          </a:xfrm>
          <a:prstGeom prst="rect">
            <a:avLst/>
          </a:prstGeom>
          <a:noFill/>
          <a:ln w="9525">
            <a:noFill/>
            <a:miter lim="800000"/>
            <a:headEnd/>
            <a:tailEnd/>
          </a:ln>
        </p:spPr>
      </p:pic>
      <p:pic>
        <p:nvPicPr>
          <p:cNvPr id="1033" name="Picture 6" descr="snoww[1]"/>
          <p:cNvPicPr>
            <a:picLocks noChangeAspect="1" noChangeArrowheads="1" noCrop="1"/>
          </p:cNvPicPr>
          <p:nvPr/>
        </p:nvPicPr>
        <p:blipFill>
          <a:blip r:embed="rId8"/>
          <a:srcRect/>
          <a:stretch>
            <a:fillRect/>
          </a:stretch>
        </p:blipFill>
        <p:spPr bwMode="auto">
          <a:xfrm>
            <a:off x="95250" y="152400"/>
            <a:ext cx="685800" cy="685800"/>
          </a:xfrm>
          <a:prstGeom prst="rect">
            <a:avLst/>
          </a:prstGeom>
          <a:noFill/>
          <a:ln w="9525">
            <a:noFill/>
            <a:miter lim="800000"/>
            <a:headEnd/>
            <a:tailEnd/>
          </a:ln>
        </p:spPr>
      </p:pic>
      <p:pic>
        <p:nvPicPr>
          <p:cNvPr id="1034" name="Picture 7" descr="goldsun"/>
          <p:cNvPicPr>
            <a:picLocks noChangeAspect="1" noChangeArrowheads="1" noCrop="1"/>
          </p:cNvPicPr>
          <p:nvPr/>
        </p:nvPicPr>
        <p:blipFill>
          <a:blip r:embed="rId7"/>
          <a:srcRect/>
          <a:stretch>
            <a:fillRect/>
          </a:stretch>
        </p:blipFill>
        <p:spPr bwMode="auto">
          <a:xfrm>
            <a:off x="2743200" y="-4648200"/>
            <a:ext cx="765175" cy="754062"/>
          </a:xfrm>
          <a:prstGeom prst="rect">
            <a:avLst/>
          </a:prstGeom>
          <a:noFill/>
          <a:ln w="9525">
            <a:noFill/>
            <a:miter lim="800000"/>
            <a:headEnd/>
            <a:tailEnd/>
          </a:ln>
        </p:spPr>
      </p:pic>
      <p:pic>
        <p:nvPicPr>
          <p:cNvPr id="1035" name="Picture 8" descr="goldstar"/>
          <p:cNvPicPr>
            <a:picLocks noChangeAspect="1" noChangeArrowheads="1" noCrop="1"/>
          </p:cNvPicPr>
          <p:nvPr/>
        </p:nvPicPr>
        <p:blipFill>
          <a:blip r:embed="rId6"/>
          <a:srcRect/>
          <a:stretch>
            <a:fillRect/>
          </a:stretch>
        </p:blipFill>
        <p:spPr bwMode="auto">
          <a:xfrm>
            <a:off x="4419600" y="2216919"/>
            <a:ext cx="742950" cy="708025"/>
          </a:xfrm>
          <a:prstGeom prst="rect">
            <a:avLst/>
          </a:prstGeom>
          <a:noFill/>
          <a:ln w="9525">
            <a:noFill/>
            <a:miter lim="800000"/>
            <a:headEnd/>
            <a:tailEnd/>
          </a:ln>
        </p:spPr>
      </p:pic>
      <p:pic>
        <p:nvPicPr>
          <p:cNvPr id="1036" name="Picture 9" descr="snoww[1]"/>
          <p:cNvPicPr>
            <a:picLocks noChangeAspect="1" noChangeArrowheads="1" noCrop="1"/>
          </p:cNvPicPr>
          <p:nvPr/>
        </p:nvPicPr>
        <p:blipFill>
          <a:blip r:embed="rId8"/>
          <a:srcRect/>
          <a:stretch>
            <a:fillRect/>
          </a:stretch>
        </p:blipFill>
        <p:spPr bwMode="auto">
          <a:xfrm>
            <a:off x="7543800" y="3886200"/>
            <a:ext cx="685800" cy="685800"/>
          </a:xfrm>
          <a:prstGeom prst="rect">
            <a:avLst/>
          </a:prstGeom>
          <a:noFill/>
          <a:ln w="9525">
            <a:noFill/>
            <a:miter lim="800000"/>
            <a:headEnd/>
            <a:tailEnd/>
          </a:ln>
        </p:spPr>
      </p:pic>
      <p:pic>
        <p:nvPicPr>
          <p:cNvPr id="1037" name="Picture 10" descr="snowflake"/>
          <p:cNvPicPr>
            <a:picLocks noChangeAspect="1" noChangeArrowheads="1" noCrop="1"/>
          </p:cNvPicPr>
          <p:nvPr/>
        </p:nvPicPr>
        <p:blipFill>
          <a:blip r:embed="rId5"/>
          <a:srcRect/>
          <a:stretch>
            <a:fillRect/>
          </a:stretch>
        </p:blipFill>
        <p:spPr bwMode="auto">
          <a:xfrm>
            <a:off x="6705600" y="0"/>
            <a:ext cx="731838" cy="720725"/>
          </a:xfrm>
          <a:prstGeom prst="rect">
            <a:avLst/>
          </a:prstGeom>
          <a:noFill/>
          <a:ln w="9525">
            <a:noFill/>
            <a:miter lim="800000"/>
            <a:headEnd/>
            <a:tailEnd/>
          </a:ln>
        </p:spPr>
      </p:pic>
      <p:pic>
        <p:nvPicPr>
          <p:cNvPr id="1038" name="Picture 11" descr="goldsun"/>
          <p:cNvPicPr>
            <a:picLocks noChangeAspect="1" noChangeArrowheads="1" noCrop="1"/>
          </p:cNvPicPr>
          <p:nvPr/>
        </p:nvPicPr>
        <p:blipFill>
          <a:blip r:embed="rId7"/>
          <a:srcRect/>
          <a:stretch>
            <a:fillRect/>
          </a:stretch>
        </p:blipFill>
        <p:spPr bwMode="auto">
          <a:xfrm>
            <a:off x="1143000" y="609600"/>
            <a:ext cx="765175" cy="754063"/>
          </a:xfrm>
          <a:prstGeom prst="rect">
            <a:avLst/>
          </a:prstGeom>
          <a:noFill/>
          <a:ln w="9525">
            <a:noFill/>
            <a:miter lim="800000"/>
            <a:headEnd/>
            <a:tailEnd/>
          </a:ln>
        </p:spPr>
      </p:pic>
      <p:sp>
        <p:nvSpPr>
          <p:cNvPr id="2061" name="WordArt 13"/>
          <p:cNvSpPr>
            <a:spLocks noChangeArrowheads="1" noChangeShapeType="1" noTextEdit="1"/>
          </p:cNvSpPr>
          <p:nvPr/>
        </p:nvSpPr>
        <p:spPr bwMode="auto">
          <a:xfrm>
            <a:off x="2694211" y="3624064"/>
            <a:ext cx="4110037" cy="381000"/>
          </a:xfrm>
          <a:prstGeom prst="rect">
            <a:avLst/>
          </a:prstGeom>
        </p:spPr>
        <p:txBody>
          <a:bodyPr wrap="none" fromWordArt="1">
            <a:prstTxWarp prst="textPlain">
              <a:avLst>
                <a:gd name="adj" fmla="val 50000"/>
              </a:avLst>
            </a:prstTxWarp>
          </a:bodyPr>
          <a:lstStyle/>
          <a:p>
            <a:pPr algn="ctr"/>
            <a:r>
              <a:rPr lang="en-US" kern="10" dirty="0" smtClean="0">
                <a:ln w="9525">
                  <a:noFill/>
                  <a:round/>
                  <a:headEnd/>
                  <a:tailEnd/>
                </a:ln>
                <a:solidFill>
                  <a:srgbClr val="0000FF"/>
                </a:solidFill>
                <a:effectLst>
                  <a:outerShdw dist="45791" dir="2021404" algn="ctr" rotWithShape="0">
                    <a:srgbClr val="B2B2B2">
                      <a:alpha val="79999"/>
                    </a:srgbClr>
                  </a:outerShdw>
                </a:effectLst>
                <a:latin typeface=".VnTifani HeavyH"/>
              </a:rPr>
              <a:t>DỰ GIỜ LỚP 4a8</a:t>
            </a:r>
            <a:endParaRPr lang="en-US" kern="10" dirty="0">
              <a:ln w="9525">
                <a:noFill/>
                <a:round/>
                <a:headEnd/>
                <a:tailEnd/>
              </a:ln>
              <a:solidFill>
                <a:srgbClr val="0000FF"/>
              </a:solidFill>
              <a:effectLst>
                <a:outerShdw dist="45791" dir="2021404" algn="ctr" rotWithShape="0">
                  <a:srgbClr val="B2B2B2">
                    <a:alpha val="79999"/>
                  </a:srgbClr>
                </a:outerShdw>
              </a:effectLst>
              <a:latin typeface=".VnTifani HeavyH"/>
            </a:endParaRPr>
          </a:p>
        </p:txBody>
      </p:sp>
      <p:graphicFrame>
        <p:nvGraphicFramePr>
          <p:cNvPr id="1026" name="Object 14"/>
          <p:cNvGraphicFramePr>
            <a:graphicFrameLocks noGrp="1" noChangeAspect="1"/>
          </p:cNvGraphicFramePr>
          <p:nvPr>
            <p:ph sz="half" idx="1"/>
          </p:nvPr>
        </p:nvGraphicFramePr>
        <p:xfrm>
          <a:off x="0" y="0"/>
          <a:ext cx="1928794" cy="2571744"/>
        </p:xfrm>
        <a:graphic>
          <a:graphicData uri="http://schemas.openxmlformats.org/presentationml/2006/ole">
            <mc:AlternateContent xmlns:mc="http://schemas.openxmlformats.org/markup-compatibility/2006">
              <mc:Choice xmlns:v="urn:schemas-microsoft-com:vml" Requires="v">
                <p:oleObj spid="_x0000_s1034" name="Clip" r:id="rId9" imgW="1278360" imgH="1274040" progId="">
                  <p:embed/>
                </p:oleObj>
              </mc:Choice>
              <mc:Fallback>
                <p:oleObj name="Clip" r:id="rId9" imgW="1278360" imgH="1274040" progId="">
                  <p:embed/>
                  <p:pic>
                    <p:nvPicPr>
                      <p:cNvPr id="0" name="Object 14"/>
                      <p:cNvPicPr>
                        <a:picLocks noChangeAspect="1" noChangeArrowheads="1"/>
                      </p:cNvPicPr>
                      <p:nvPr/>
                    </p:nvPicPr>
                    <p:blipFill>
                      <a:blip r:embed="rId10">
                        <a:lum contrast="18000"/>
                        <a:extLst>
                          <a:ext uri="{28A0092B-C50C-407E-A947-70E740481C1C}">
                            <a14:useLocalDpi xmlns:a14="http://schemas.microsoft.com/office/drawing/2010/main" val="0"/>
                          </a:ext>
                        </a:extLst>
                      </a:blip>
                      <a:srcRect/>
                      <a:stretch>
                        <a:fillRect/>
                      </a:stretch>
                    </p:blipFill>
                    <p:spPr bwMode="auto">
                      <a:xfrm>
                        <a:off x="0" y="0"/>
                        <a:ext cx="1928794" cy="25717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5"/>
          <p:cNvGraphicFramePr>
            <a:graphicFrameLocks noGrp="1" noChangeAspect="1"/>
          </p:cNvGraphicFramePr>
          <p:nvPr>
            <p:ph sz="half" idx="2"/>
          </p:nvPr>
        </p:nvGraphicFramePr>
        <p:xfrm>
          <a:off x="7143768" y="4643446"/>
          <a:ext cx="2000232" cy="2214554"/>
        </p:xfrm>
        <a:graphic>
          <a:graphicData uri="http://schemas.openxmlformats.org/presentationml/2006/ole">
            <mc:AlternateContent xmlns:mc="http://schemas.openxmlformats.org/markup-compatibility/2006">
              <mc:Choice xmlns:v="urn:schemas-microsoft-com:vml" Requires="v">
                <p:oleObj spid="_x0000_s1035" name="CorelDRAW" r:id="rId11" imgW="2434680" imgH="2752200" progId="">
                  <p:embed/>
                </p:oleObj>
              </mc:Choice>
              <mc:Fallback>
                <p:oleObj name="CorelDRAW" r:id="rId11" imgW="2434680" imgH="2752200" progId="">
                  <p:embed/>
                  <p:pic>
                    <p:nvPicPr>
                      <p:cNvPr id="0" name="Object 15"/>
                      <p:cNvPicPr>
                        <a:picLocks noChangeAspect="1" noChangeArrowheads="1"/>
                      </p:cNvPicPr>
                      <p:nvPr/>
                    </p:nvPicPr>
                    <p:blipFill>
                      <a:blip r:embed="rId12">
                        <a:lum contrast="66000"/>
                        <a:extLst>
                          <a:ext uri="{28A0092B-C50C-407E-A947-70E740481C1C}">
                            <a14:useLocalDpi xmlns:a14="http://schemas.microsoft.com/office/drawing/2010/main" val="0"/>
                          </a:ext>
                        </a:extLst>
                      </a:blip>
                      <a:srcRect/>
                      <a:stretch>
                        <a:fillRect/>
                      </a:stretch>
                    </p:blipFill>
                    <p:spPr bwMode="auto">
                      <a:xfrm>
                        <a:off x="7143768" y="4643446"/>
                        <a:ext cx="2000232" cy="2214554"/>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42" name="Picture 18" descr="snowflake"/>
          <p:cNvPicPr>
            <a:picLocks noChangeAspect="1" noChangeArrowheads="1" noCrop="1"/>
          </p:cNvPicPr>
          <p:nvPr/>
        </p:nvPicPr>
        <p:blipFill>
          <a:blip r:embed="rId5"/>
          <a:srcRect/>
          <a:stretch>
            <a:fillRect/>
          </a:stretch>
        </p:blipFill>
        <p:spPr bwMode="auto">
          <a:xfrm>
            <a:off x="6172200" y="5867400"/>
            <a:ext cx="731838" cy="720725"/>
          </a:xfrm>
          <a:prstGeom prst="rect">
            <a:avLst/>
          </a:prstGeom>
          <a:noFill/>
          <a:ln w="9525">
            <a:noFill/>
            <a:miter lim="800000"/>
            <a:headEnd/>
            <a:tailEnd/>
          </a:ln>
        </p:spPr>
      </p:pic>
      <p:pic>
        <p:nvPicPr>
          <p:cNvPr id="1043" name="Picture 19" descr="snowflake"/>
          <p:cNvPicPr>
            <a:picLocks noChangeAspect="1" noChangeArrowheads="1" noCrop="1"/>
          </p:cNvPicPr>
          <p:nvPr/>
        </p:nvPicPr>
        <p:blipFill>
          <a:blip r:embed="rId5"/>
          <a:srcRect/>
          <a:stretch>
            <a:fillRect/>
          </a:stretch>
        </p:blipFill>
        <p:spPr bwMode="auto">
          <a:xfrm>
            <a:off x="6172200" y="5867400"/>
            <a:ext cx="731838" cy="720725"/>
          </a:xfrm>
          <a:prstGeom prst="rect">
            <a:avLst/>
          </a:prstGeom>
          <a:noFill/>
          <a:ln w="9525">
            <a:noFill/>
            <a:miter lim="800000"/>
            <a:headEnd/>
            <a:tailEnd/>
          </a:ln>
        </p:spPr>
      </p:pic>
      <p:pic>
        <p:nvPicPr>
          <p:cNvPr id="1044" name="Picture 20" descr="snoww[1]"/>
          <p:cNvPicPr>
            <a:picLocks noChangeAspect="1" noChangeArrowheads="1" noCrop="1"/>
          </p:cNvPicPr>
          <p:nvPr/>
        </p:nvPicPr>
        <p:blipFill>
          <a:blip r:embed="rId8"/>
          <a:srcRect/>
          <a:stretch>
            <a:fillRect/>
          </a:stretch>
        </p:blipFill>
        <p:spPr bwMode="auto">
          <a:xfrm>
            <a:off x="4419600" y="5943600"/>
            <a:ext cx="685800" cy="685800"/>
          </a:xfrm>
          <a:prstGeom prst="rect">
            <a:avLst/>
          </a:prstGeom>
          <a:noFill/>
          <a:ln w="9525">
            <a:noFill/>
            <a:miter lim="800000"/>
            <a:headEnd/>
            <a:tailEnd/>
          </a:ln>
        </p:spPr>
      </p:pic>
      <p:pic>
        <p:nvPicPr>
          <p:cNvPr id="1045" name="Picture 21" descr="goldstar"/>
          <p:cNvPicPr>
            <a:picLocks noChangeAspect="1" noChangeArrowheads="1" noCrop="1"/>
          </p:cNvPicPr>
          <p:nvPr/>
        </p:nvPicPr>
        <p:blipFill>
          <a:blip r:embed="rId6"/>
          <a:srcRect/>
          <a:stretch>
            <a:fillRect/>
          </a:stretch>
        </p:blipFill>
        <p:spPr bwMode="auto">
          <a:xfrm>
            <a:off x="2438400" y="5943600"/>
            <a:ext cx="742950" cy="708025"/>
          </a:xfrm>
          <a:prstGeom prst="rect">
            <a:avLst/>
          </a:prstGeom>
          <a:noFill/>
          <a:ln w="9525">
            <a:noFill/>
            <a:miter lim="800000"/>
            <a:headEnd/>
            <a:tailEnd/>
          </a:ln>
        </p:spPr>
      </p:pic>
      <p:pic>
        <p:nvPicPr>
          <p:cNvPr id="1046" name="Picture 22" descr="goldstar"/>
          <p:cNvPicPr>
            <a:picLocks noChangeAspect="1" noChangeArrowheads="1" noCrop="1"/>
          </p:cNvPicPr>
          <p:nvPr/>
        </p:nvPicPr>
        <p:blipFill>
          <a:blip r:embed="rId6"/>
          <a:srcRect/>
          <a:stretch>
            <a:fillRect/>
          </a:stretch>
        </p:blipFill>
        <p:spPr bwMode="auto">
          <a:xfrm>
            <a:off x="7315200" y="5791200"/>
            <a:ext cx="742950" cy="708025"/>
          </a:xfrm>
          <a:prstGeom prst="rect">
            <a:avLst/>
          </a:prstGeom>
          <a:noFill/>
          <a:ln w="9525">
            <a:noFill/>
            <a:miter lim="800000"/>
            <a:headEnd/>
            <a:tailEnd/>
          </a:ln>
        </p:spPr>
      </p:pic>
      <p:pic>
        <p:nvPicPr>
          <p:cNvPr id="1047" name="Picture 23" descr="snowflake"/>
          <p:cNvPicPr>
            <a:picLocks noChangeAspect="1" noChangeArrowheads="1" noCrop="1"/>
          </p:cNvPicPr>
          <p:nvPr/>
        </p:nvPicPr>
        <p:blipFill>
          <a:blip r:embed="rId5"/>
          <a:srcRect/>
          <a:stretch>
            <a:fillRect/>
          </a:stretch>
        </p:blipFill>
        <p:spPr bwMode="auto">
          <a:xfrm>
            <a:off x="2286000" y="304800"/>
            <a:ext cx="731838" cy="720725"/>
          </a:xfrm>
          <a:prstGeom prst="rect">
            <a:avLst/>
          </a:prstGeom>
          <a:noFill/>
          <a:ln w="9525">
            <a:noFill/>
            <a:miter lim="800000"/>
            <a:headEnd/>
            <a:tailEnd/>
          </a:ln>
        </p:spPr>
      </p:pic>
      <p:pic>
        <p:nvPicPr>
          <p:cNvPr id="1048" name="Picture 24" descr="snoww[1]"/>
          <p:cNvPicPr>
            <a:picLocks noChangeAspect="1" noChangeArrowheads="1" noCrop="1"/>
          </p:cNvPicPr>
          <p:nvPr/>
        </p:nvPicPr>
        <p:blipFill>
          <a:blip r:embed="rId8"/>
          <a:srcRect/>
          <a:stretch>
            <a:fillRect/>
          </a:stretch>
        </p:blipFill>
        <p:spPr bwMode="auto">
          <a:xfrm>
            <a:off x="7467600" y="381000"/>
            <a:ext cx="685800" cy="685800"/>
          </a:xfrm>
          <a:prstGeom prst="rect">
            <a:avLst/>
          </a:prstGeom>
          <a:noFill/>
          <a:ln w="9525">
            <a:noFill/>
            <a:miter lim="800000"/>
            <a:headEnd/>
            <a:tailEnd/>
          </a:ln>
        </p:spPr>
      </p:pic>
    </p:spTree>
    <p:custDataLst>
      <p:tags r:id="rId2"/>
    </p:custData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2061"/>
                                        </p:tgtEl>
                                        <p:attrNameLst>
                                          <p:attrName>style.color</p:attrName>
                                        </p:attrNameLst>
                                      </p:cBhvr>
                                      <p:by>
                                        <p:hsl h="-7200000" s="0" l="0"/>
                                      </p:by>
                                    </p:animClr>
                                    <p:animClr clrSpc="hsl" dir="cw">
                                      <p:cBhvr>
                                        <p:cTn id="7" dur="2000" fill="hold"/>
                                        <p:tgtEl>
                                          <p:spTgt spid="2061"/>
                                        </p:tgtEl>
                                        <p:attrNameLst>
                                          <p:attrName>fillcolor</p:attrName>
                                        </p:attrNameLst>
                                      </p:cBhvr>
                                      <p:by>
                                        <p:hsl h="-7200000" s="0" l="0"/>
                                      </p:by>
                                    </p:animClr>
                                    <p:animClr clrSpc="hsl" dir="cw">
                                      <p:cBhvr>
                                        <p:cTn id="8" dur="2000" fill="hold"/>
                                        <p:tgtEl>
                                          <p:spTgt spid="2061"/>
                                        </p:tgtEl>
                                        <p:attrNameLst>
                                          <p:attrName>stroke.color</p:attrName>
                                        </p:attrNameLst>
                                      </p:cBhvr>
                                      <p:by>
                                        <p:hsl h="-7200000" s="0" l="0"/>
                                      </p:by>
                                    </p:animClr>
                                    <p:set>
                                      <p:cBhvr>
                                        <p:cTn id="9" dur="2000" fill="hold"/>
                                        <p:tgtEl>
                                          <p:spTgt spid="20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352928" cy="4857403"/>
          </a:xfrm>
        </p:spPr>
        <p:txBody>
          <a:bodyPr>
            <a:normAutofit/>
          </a:bodyPr>
          <a:lstStyle/>
          <a:p>
            <a:pPr marL="0" indent="0">
              <a:buNone/>
            </a:pPr>
            <a:r>
              <a:rPr lang="en-US" dirty="0" smtClean="0">
                <a:latin typeface="Times New Roman" pitchFamily="18" charset="0"/>
                <a:cs typeface="Times New Roman" pitchFamily="18" charset="0"/>
              </a:rPr>
              <a:t>2/ Theo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mỗi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đoạn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văn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           </a:t>
            </a:r>
            <a:endParaRPr lang="vi-VN" dirty="0" smtClean="0">
              <a:solidFill>
                <a:srgbClr val="FF0000"/>
              </a:solidFill>
              <a:latin typeface="Times New Roman" pitchFamily="18" charset="0"/>
              <a:cs typeface="Times New Roman" pitchFamily="18" charset="0"/>
            </a:endParaRPr>
          </a:p>
        </p:txBody>
      </p:sp>
      <p:sp>
        <p:nvSpPr>
          <p:cNvPr id="6" name="Horizontal Scroll 5"/>
          <p:cNvSpPr/>
          <p:nvPr/>
        </p:nvSpPr>
        <p:spPr>
          <a:xfrm>
            <a:off x="2285984" y="3143248"/>
            <a:ext cx="3571900" cy="157163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itchFamily="18" charset="0"/>
                <a:cs typeface="Times New Roman" pitchFamily="18" charset="0"/>
              </a:rPr>
              <a:t>Thảo </a:t>
            </a:r>
            <a:r>
              <a:rPr lang="en-US" sz="3200" dirty="0" err="1" smtClean="0">
                <a:solidFill>
                  <a:srgbClr val="FF0000"/>
                </a:solidFill>
                <a:latin typeface="Times New Roman" pitchFamily="18" charset="0"/>
                <a:cs typeface="Times New Roman" pitchFamily="18" charset="0"/>
              </a:rPr>
              <a:t>luận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nhóm</a:t>
            </a:r>
            <a:r>
              <a:rPr lang="en-US" sz="3200" dirty="0" smtClean="0">
                <a:solidFill>
                  <a:srgbClr val="FF0000"/>
                </a:solidFill>
                <a:latin typeface="Times New Roman" pitchFamily="18" charset="0"/>
                <a:cs typeface="Times New Roman" pitchFamily="18" charset="0"/>
              </a:rPr>
              <a:t> 4</a:t>
            </a:r>
            <a:endParaRPr lang="en-US" sz="3200" dirty="0"/>
          </a:p>
        </p:txBody>
      </p:sp>
      <p:sp>
        <p:nvSpPr>
          <p:cNvPr id="5" name="Title 4"/>
          <p:cNvSpPr>
            <a:spLocks noGrp="1"/>
          </p:cNvSpPr>
          <p:nvPr>
            <p:ph type="title"/>
          </p:nvPr>
        </p:nvSpPr>
        <p:spPr/>
        <p:txBody>
          <a:bodyPr/>
          <a:lstStyle/>
          <a:p>
            <a:endParaRPr lang="vi-VN"/>
          </a:p>
        </p:txBody>
      </p:sp>
    </p:spTree>
    <p:extLst>
      <p:ext uri="{BB962C8B-B14F-4D97-AF65-F5344CB8AC3E}">
        <p14:creationId xmlns:p14="http://schemas.microsoft.com/office/powerpoint/2010/main" val="3377248904"/>
      </p:ext>
    </p:extLst>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764704"/>
            <a:ext cx="7869560" cy="3800464"/>
          </a:xfrm>
        </p:spPr>
        <p:txBody>
          <a:bodyPr>
            <a:normAutofit/>
          </a:bodyPr>
          <a:lstStyle/>
          <a:p>
            <a:pPr marL="514350" indent="-514350" algn="just">
              <a:buAutoNum type="alphaLcParenR"/>
            </a:pP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tôi</a:t>
            </a:r>
            <a:r>
              <a:rPr lang="en-US" dirty="0">
                <a:latin typeface="Times New Roman" pitchFamily="18" charset="0"/>
                <a:cs typeface="Times New Roman" pitchFamily="18" charset="0"/>
              </a:rPr>
              <a:t> :</a:t>
            </a:r>
          </a:p>
          <a:p>
            <a:pPr algn="just">
              <a:buFontTx/>
              <a:buChar char="-"/>
            </a:pP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ai</a:t>
            </a:r>
            <a:r>
              <a:rPr lang="en-US" dirty="0">
                <a:latin typeface="Times New Roman" pitchFamily="18" charset="0"/>
                <a:cs typeface="Times New Roman" pitchFamily="18" charset="0"/>
              </a:rPr>
              <a:t>?</a:t>
            </a:r>
          </a:p>
          <a:p>
            <a:pPr algn="just">
              <a:buFontTx/>
              <a:buChar char="-"/>
            </a:pPr>
            <a:r>
              <a:rPr lang="en-US" dirty="0" err="1">
                <a:latin typeface="Times New Roman" pitchFamily="18" charset="0"/>
                <a:cs typeface="Times New Roman" pitchFamily="18" charset="0"/>
              </a:rPr>
              <a:t>Thưa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cháu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sz="2800" b="1" dirty="0" err="1">
                <a:latin typeface="Times New Roman" pitchFamily="18" charset="0"/>
                <a:cs typeface="Times New Roman" pitchFamily="18" charset="0"/>
              </a:rPr>
              <a:t>Duy</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Khán</a:t>
            </a:r>
            <a:endParaRPr lang="en-US" sz="2800" b="1" dirty="0" smtClean="0">
              <a:latin typeface="Times New Roman" pitchFamily="18" charset="0"/>
              <a:cs typeface="Times New Roman" pitchFamily="18" charset="0"/>
            </a:endParaRPr>
          </a:p>
          <a:p>
            <a:pPr marL="0" indent="0" algn="just">
              <a:buNone/>
            </a:pPr>
            <a:r>
              <a:rPr lang="en-US" b="1" dirty="0">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Dùng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để</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đánh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dấu</a:t>
            </a:r>
            <a:r>
              <a:rPr lang="en-US"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chỗ</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bắt</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đầu</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lời</a:t>
            </a:r>
            <a:r>
              <a:rPr lang="en-US" u="sng" dirty="0" smtClean="0">
                <a:solidFill>
                  <a:srgbClr val="FF0000"/>
                </a:solidFill>
                <a:latin typeface="Times New Roman" pitchFamily="18" charset="0"/>
                <a:cs typeface="Times New Roman" pitchFamily="18" charset="0"/>
              </a:rPr>
              <a:t> </a:t>
            </a:r>
            <a:r>
              <a:rPr lang="en-US" u="sng" dirty="0" err="1" smtClean="0">
                <a:solidFill>
                  <a:srgbClr val="FF0000"/>
                </a:solidFill>
                <a:latin typeface="Times New Roman" pitchFamily="18" charset="0"/>
                <a:cs typeface="Times New Roman" pitchFamily="18" charset="0"/>
              </a:rPr>
              <a:t>nói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nhân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vật</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ông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khách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và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cậu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bé</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đối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thoại</a:t>
            </a:r>
            <a:r>
              <a:rPr lang="en-US" dirty="0" smtClean="0">
                <a:solidFill>
                  <a:srgbClr val="FF0000"/>
                </a:solidFill>
                <a:latin typeface="Times New Roman" pitchFamily="18" charset="0"/>
                <a:cs typeface="Times New Roman" pitchFamily="18" charset="0"/>
              </a:rPr>
              <a:t>.</a:t>
            </a:r>
            <a:endParaRPr lang="vi-VN" dirty="0">
              <a:solidFill>
                <a:srgbClr val="FF0000"/>
              </a:solidFill>
              <a:latin typeface="Times New Roman" pitchFamily="18" charset="0"/>
              <a:cs typeface="Times New Roman" pitchFamily="18" charset="0"/>
            </a:endParaRPr>
          </a:p>
        </p:txBody>
      </p:sp>
      <p:sp>
        <p:nvSpPr>
          <p:cNvPr id="4" name="Right Arrow 3"/>
          <p:cNvSpPr/>
          <p:nvPr/>
        </p:nvSpPr>
        <p:spPr>
          <a:xfrm>
            <a:off x="1142976" y="3265034"/>
            <a:ext cx="642942" cy="2857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6" name="Line 53"/>
          <p:cNvSpPr>
            <a:spLocks noChangeShapeType="1"/>
          </p:cNvSpPr>
          <p:nvPr/>
        </p:nvSpPr>
        <p:spPr bwMode="auto">
          <a:xfrm>
            <a:off x="1857356" y="2407778"/>
            <a:ext cx="406159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7" name="Line 53"/>
          <p:cNvSpPr>
            <a:spLocks noChangeShapeType="1"/>
          </p:cNvSpPr>
          <p:nvPr/>
        </p:nvSpPr>
        <p:spPr bwMode="auto">
          <a:xfrm>
            <a:off x="1857356" y="1264770"/>
            <a:ext cx="4429156"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9" name="Line 53"/>
          <p:cNvSpPr>
            <a:spLocks noChangeShapeType="1"/>
          </p:cNvSpPr>
          <p:nvPr/>
        </p:nvSpPr>
        <p:spPr bwMode="auto">
          <a:xfrm>
            <a:off x="1357290" y="1764836"/>
            <a:ext cx="1714512"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385889801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6516216" cy="1143000"/>
          </a:xfrm>
        </p:spPr>
        <p:txBody>
          <a:bodyPr>
            <a:noAutofit/>
          </a:bodyPr>
          <a:lstStyle/>
          <a:p>
            <a:r>
              <a:rPr lang="en-US" sz="3200" dirty="0">
                <a:solidFill>
                  <a:srgbClr val="FF0000"/>
                </a:solidFill>
                <a:latin typeface="Times New Roman" pitchFamily="18" charset="0"/>
                <a:cs typeface="Times New Roman" pitchFamily="18" charset="0"/>
              </a:rPr>
              <a:t>2/ Theo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mỗi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ngang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r>
              <a:rPr lang="vi-VN" sz="3200" dirty="0">
                <a:solidFill>
                  <a:srgbClr val="FF0000"/>
                </a:solidFill>
                <a:latin typeface="Times New Roman" pitchFamily="18" charset="0"/>
                <a:cs typeface="Times New Roman" pitchFamily="18" charset="0"/>
              </a:rPr>
              <a:t/>
            </a:r>
            <a:br>
              <a:rPr lang="vi-VN" sz="3200" dirty="0">
                <a:solidFill>
                  <a:srgbClr val="FF0000"/>
                </a:solidFill>
                <a:latin typeface="Times New Roman" pitchFamily="18" charset="0"/>
                <a:cs typeface="Times New Roman" pitchFamily="18" charset="0"/>
              </a:rPr>
            </a:br>
            <a:endParaRPr lang="vi-VN" sz="3200" b="1" dirty="0">
              <a:solidFill>
                <a:srgbClr val="FF0000"/>
              </a:solidFill>
            </a:endParaRPr>
          </a:p>
        </p:txBody>
      </p:sp>
      <p:sp>
        <p:nvSpPr>
          <p:cNvPr id="3" name="Content Placeholder 2"/>
          <p:cNvSpPr>
            <a:spLocks noGrp="1"/>
          </p:cNvSpPr>
          <p:nvPr>
            <p:ph idx="1"/>
          </p:nvPr>
        </p:nvSpPr>
        <p:spPr>
          <a:xfrm>
            <a:off x="500034" y="1333358"/>
            <a:ext cx="8229600" cy="4298820"/>
          </a:xfrm>
        </p:spPr>
        <p:txBody>
          <a:bodyPr/>
          <a:lstStyle/>
          <a:p>
            <a:pPr marL="0" indent="0" algn="just">
              <a:buNone/>
            </a:pPr>
            <a:r>
              <a:rPr lang="en-US" dirty="0">
                <a:latin typeface="Times New Roman" pitchFamily="18" charset="0"/>
                <a:cs typeface="Times New Roman" pitchFamily="18" charset="0"/>
              </a:rPr>
              <a:t>b) Con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đuôi</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khủng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sườn</a:t>
            </a:r>
            <a:r>
              <a:rPr lang="en-US"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sz="2400" b="1" dirty="0">
                <a:latin typeface="Times New Roman" pitchFamily="18" charset="0"/>
                <a:cs typeface="Times New Roman" pitchFamily="18" charset="0"/>
              </a:rPr>
              <a:t>ĐOÀN </a:t>
            </a:r>
            <a:r>
              <a:rPr lang="en-US" sz="2400" b="1" dirty="0" smtClean="0">
                <a:latin typeface="Times New Roman" pitchFamily="18" charset="0"/>
                <a:cs typeface="Times New Roman" pitchFamily="18" charset="0"/>
              </a:rPr>
              <a:t>GIỎI</a:t>
            </a:r>
          </a:p>
          <a:p>
            <a:pPr marL="0" indent="0" algn="ctr">
              <a:buNone/>
            </a:pPr>
            <a:r>
              <a:rPr lang="en-US" b="1" dirty="0">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Dùng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đánh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dấu</a:t>
            </a:r>
            <a:r>
              <a:rPr lang="en-US" sz="2800"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phần</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chú</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thích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đuôi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dài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con </a:t>
            </a:r>
            <a:r>
              <a:rPr lang="en-US" sz="2800" dirty="0" err="1" smtClean="0">
                <a:solidFill>
                  <a:srgbClr val="FF0000"/>
                </a:solidFill>
                <a:latin typeface="Times New Roman" pitchFamily="18" charset="0"/>
                <a:cs typeface="Times New Roman" pitchFamily="18" charset="0"/>
              </a:rPr>
              <a:t>cá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sấu</a:t>
            </a:r>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đoạn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văn</a:t>
            </a:r>
            <a:endParaRPr lang="vi-VN" dirty="0">
              <a:solidFill>
                <a:srgbClr val="FF0000"/>
              </a:solidFill>
              <a:latin typeface="Times New Roman" pitchFamily="18" charset="0"/>
              <a:cs typeface="Times New Roman" pitchFamily="18" charset="0"/>
            </a:endParaRPr>
          </a:p>
          <a:p>
            <a:pPr marL="0" indent="0" algn="ctr">
              <a:buNone/>
            </a:pPr>
            <a:endParaRPr lang="vi-VN" dirty="0"/>
          </a:p>
        </p:txBody>
      </p:sp>
      <p:sp>
        <p:nvSpPr>
          <p:cNvPr id="4" name="Right Arrow 3"/>
          <p:cNvSpPr/>
          <p:nvPr/>
        </p:nvSpPr>
        <p:spPr>
          <a:xfrm>
            <a:off x="1571604" y="4619506"/>
            <a:ext cx="886291"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7" name="Line 54"/>
          <p:cNvSpPr>
            <a:spLocks noChangeShapeType="1"/>
          </p:cNvSpPr>
          <p:nvPr/>
        </p:nvSpPr>
        <p:spPr bwMode="auto">
          <a:xfrm>
            <a:off x="4286248" y="2762118"/>
            <a:ext cx="4143404"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8" name="Line 54"/>
          <p:cNvSpPr>
            <a:spLocks noChangeShapeType="1"/>
          </p:cNvSpPr>
          <p:nvPr/>
        </p:nvSpPr>
        <p:spPr bwMode="auto">
          <a:xfrm>
            <a:off x="785786" y="3262181"/>
            <a:ext cx="507209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9" name="Line 54"/>
          <p:cNvSpPr>
            <a:spLocks noChangeShapeType="1"/>
          </p:cNvSpPr>
          <p:nvPr/>
        </p:nvSpPr>
        <p:spPr bwMode="auto">
          <a:xfrm>
            <a:off x="6429388" y="3333622"/>
            <a:ext cx="205740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0" name="Line 54"/>
          <p:cNvSpPr>
            <a:spLocks noChangeShapeType="1"/>
          </p:cNvSpPr>
          <p:nvPr/>
        </p:nvSpPr>
        <p:spPr bwMode="auto">
          <a:xfrm>
            <a:off x="642910" y="3762249"/>
            <a:ext cx="292895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31527449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in)">
                                      <p:cBhvr>
                                        <p:cTn id="14" dur="500"/>
                                        <p:tgtEl>
                                          <p:spTgt spid="7"/>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par>
                          <p:cTn id="23" fill="hold">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332656"/>
            <a:ext cx="6606496" cy="785818"/>
          </a:xfrm>
        </p:spPr>
        <p:txBody>
          <a:bodyPr>
            <a:noAutofit/>
          </a:bodyPr>
          <a:lstStyle/>
          <a:p>
            <a:r>
              <a:rPr lang="en-US" sz="3200" dirty="0" smtClean="0">
                <a:solidFill>
                  <a:srgbClr val="FF0000"/>
                </a:solidFill>
                <a:latin typeface="Times New Roman" pitchFamily="18" charset="0"/>
                <a:cs typeface="Times New Roman" pitchFamily="18" charset="0"/>
              </a:rPr>
              <a:t/>
            </a:r>
            <a:br>
              <a:rPr lang="en-US" sz="3200" dirty="0" smtClean="0">
                <a:solidFill>
                  <a:srgbClr val="FF0000"/>
                </a:solidFill>
                <a:latin typeface="Times New Roman" pitchFamily="18" charset="0"/>
                <a:cs typeface="Times New Roman" pitchFamily="18" charset="0"/>
              </a:rPr>
            </a:br>
            <a:r>
              <a:rPr lang="en-US" sz="2800" dirty="0" smtClean="0">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Theo </a:t>
            </a:r>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đoạn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dấu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a:r>
            <a:br>
              <a:rPr lang="vi-VN" sz="2800" dirty="0">
                <a:solidFill>
                  <a:srgbClr val="FF0000"/>
                </a:solidFill>
                <a:latin typeface="Times New Roman" pitchFamily="18" charset="0"/>
                <a:cs typeface="Times New Roman" pitchFamily="18" charset="0"/>
              </a:rPr>
            </a:br>
            <a:endParaRPr lang="vi-VN" sz="2800" dirty="0">
              <a:solidFill>
                <a:srgbClr val="FF0000"/>
              </a:solidFill>
            </a:endParaRPr>
          </a:p>
        </p:txBody>
      </p:sp>
      <p:sp>
        <p:nvSpPr>
          <p:cNvPr id="3" name="Content Placeholder 2"/>
          <p:cNvSpPr>
            <a:spLocks noGrp="1"/>
          </p:cNvSpPr>
          <p:nvPr>
            <p:ph idx="1"/>
          </p:nvPr>
        </p:nvSpPr>
        <p:spPr>
          <a:xfrm>
            <a:off x="107504" y="1268760"/>
            <a:ext cx="8784976" cy="5143512"/>
          </a:xfrm>
          <a:blipFill>
            <a:blip r:embed="rId2"/>
            <a:tile tx="0" ty="0" sx="100000" sy="100000" flip="none" algn="tl"/>
          </a:blipFill>
          <a:ln>
            <a:solidFill>
              <a:schemeClr val="bg1"/>
            </a:solidFill>
          </a:ln>
        </p:spPr>
        <p:txBody>
          <a:bodyPr>
            <a:noAutofit/>
          </a:bodyPr>
          <a:lstStyle/>
          <a:p>
            <a:pPr marL="0" indent="0" algn="just">
              <a:buNone/>
            </a:pPr>
            <a:r>
              <a:rPr lang="en-US" sz="2400" dirty="0" smtClean="0">
                <a:latin typeface="Times New Roman" pitchFamily="18" charset="0"/>
                <a:cs typeface="Times New Roman" pitchFamily="18" charset="0"/>
              </a:rPr>
              <a:t>c)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đây</a:t>
            </a:r>
            <a:r>
              <a:rPr lang="en-US" sz="2400" dirty="0" smtClean="0">
                <a:latin typeface="Times New Roman" pitchFamily="18" charset="0"/>
                <a:cs typeface="Times New Roman" pitchFamily="18" charset="0"/>
              </a:rPr>
              <a:t> :</a:t>
            </a:r>
          </a:p>
          <a:p>
            <a:pPr algn="just">
              <a:buFontTx/>
              <a:buChar char="-"/>
            </a:pPr>
            <a:r>
              <a:rPr lang="en-US" sz="2400" dirty="0" err="1" smtClean="0">
                <a:latin typeface="Times New Roman" pitchFamily="18" charset="0"/>
                <a:cs typeface="Times New Roman" pitchFamily="18" charset="0"/>
              </a:rPr>
              <a:t>Trước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chắn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xúc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nền</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quay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a:t>
            </a:r>
          </a:p>
          <a:p>
            <a:pPr algn="just">
              <a:buFontTx/>
              <a:buChar char="-"/>
            </a:pPr>
            <a:r>
              <a:rPr lang="en-US" sz="2400" dirty="0" err="1" smtClean="0">
                <a:latin typeface="Times New Roman" pitchFamily="18" charset="0"/>
                <a:cs typeface="Times New Roman" pitchFamily="18" charset="0"/>
              </a:rPr>
              <a:t>Hằng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ổ </a:t>
            </a:r>
            <a:r>
              <a:rPr lang="en-US" sz="2400" dirty="0" err="1" smtClean="0">
                <a:latin typeface="Times New Roman" pitchFamily="18" charset="0"/>
                <a:cs typeface="Times New Roman" pitchFamily="18" charset="0"/>
              </a:rPr>
              <a:t>trục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quay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quạt</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				Theo </a:t>
            </a:r>
            <a:r>
              <a:rPr lang="en-US" sz="2400" b="1" dirty="0" err="1" smtClean="0">
                <a:latin typeface="Times New Roman" pitchFamily="18" charset="0"/>
                <a:cs typeface="Times New Roman" pitchFamily="18" charset="0"/>
              </a:rPr>
              <a:t>Phạm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Cương</a:t>
            </a:r>
            <a:endParaRPr lang="en-US" sz="2400" b="1" dirty="0" smtClean="0">
              <a:latin typeface="Times New Roman" pitchFamily="18" charset="0"/>
              <a:cs typeface="Times New Roman" pitchFamily="18" charset="0"/>
            </a:endParaRPr>
          </a:p>
          <a:p>
            <a:pPr marL="0" indent="0" algn="just">
              <a:buNone/>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Dùng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để</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đánh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dấu</a:t>
            </a:r>
            <a:r>
              <a:rPr lang="en-US" sz="2400" b="1"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các</a:t>
            </a:r>
            <a:r>
              <a:rPr lang="en-US" sz="2400" b="1" u="sng" dirty="0" smtClean="0">
                <a:solidFill>
                  <a:srgbClr val="FF0000"/>
                </a:solidFill>
                <a:latin typeface="Times New Roman" pitchFamily="18" charset="0"/>
                <a:cs typeface="Times New Roman" pitchFamily="18" charset="0"/>
              </a:rPr>
              <a:t> ý</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trong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một</a:t>
            </a:r>
            <a:r>
              <a:rPr lang="en-US" sz="2400" b="1"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đoạn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liệt</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kê</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các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biện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pháp</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cần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thiết</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để</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bảo</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quản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quạt</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điện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được</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bền</a:t>
            </a:r>
            <a:r>
              <a:rPr lang="en-US" sz="2400" b="1" u="sng" dirty="0" smtClean="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hơn</a:t>
            </a:r>
            <a:r>
              <a:rPr lang="en-US" sz="2400" b="1" u="sng" dirty="0" smtClean="0">
                <a:solidFill>
                  <a:srgbClr val="FF0000"/>
                </a:solidFill>
                <a:latin typeface="Times New Roman" pitchFamily="18" charset="0"/>
                <a:cs typeface="Times New Roman" pitchFamily="18" charset="0"/>
              </a:rPr>
              <a:t>)</a:t>
            </a:r>
            <a:endParaRPr lang="vi-VN" sz="2400" b="1" dirty="0" smtClean="0">
              <a:solidFill>
                <a:srgbClr val="EF6D39"/>
              </a:solidFill>
              <a:latin typeface="Times New Roman" pitchFamily="18" charset="0"/>
              <a:cs typeface="Times New Roman" pitchFamily="18" charset="0"/>
            </a:endParaRPr>
          </a:p>
          <a:p>
            <a:pPr marL="0" indent="0">
              <a:buNone/>
            </a:pPr>
            <a:endParaRPr lang="vi-VN" sz="2400" b="1" dirty="0">
              <a:solidFill>
                <a:srgbClr val="EF6D39"/>
              </a:solidFill>
            </a:endParaRPr>
          </a:p>
        </p:txBody>
      </p:sp>
      <p:sp>
        <p:nvSpPr>
          <p:cNvPr id="4" name="Right Arrow 3"/>
          <p:cNvSpPr/>
          <p:nvPr/>
        </p:nvSpPr>
        <p:spPr>
          <a:xfrm>
            <a:off x="642910" y="5301208"/>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6" name="Line 54"/>
          <p:cNvSpPr>
            <a:spLocks noChangeShapeType="1"/>
          </p:cNvSpPr>
          <p:nvPr/>
        </p:nvSpPr>
        <p:spPr bwMode="auto">
          <a:xfrm>
            <a:off x="642910" y="2420888"/>
            <a:ext cx="792961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7" name="Line 54"/>
          <p:cNvSpPr>
            <a:spLocks noChangeShapeType="1"/>
          </p:cNvSpPr>
          <p:nvPr/>
        </p:nvSpPr>
        <p:spPr bwMode="auto">
          <a:xfrm>
            <a:off x="693828" y="2778078"/>
            <a:ext cx="1285884"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8" name="Line 54"/>
          <p:cNvSpPr>
            <a:spLocks noChangeShapeType="1"/>
          </p:cNvSpPr>
          <p:nvPr/>
        </p:nvSpPr>
        <p:spPr bwMode="auto">
          <a:xfrm>
            <a:off x="500034" y="3278144"/>
            <a:ext cx="7858180"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9" name="Line 54"/>
          <p:cNvSpPr>
            <a:spLocks noChangeShapeType="1"/>
          </p:cNvSpPr>
          <p:nvPr/>
        </p:nvSpPr>
        <p:spPr bwMode="auto">
          <a:xfrm>
            <a:off x="785786" y="3635334"/>
            <a:ext cx="5143536"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0" name="Line 54"/>
          <p:cNvSpPr>
            <a:spLocks noChangeShapeType="1"/>
          </p:cNvSpPr>
          <p:nvPr/>
        </p:nvSpPr>
        <p:spPr bwMode="auto">
          <a:xfrm>
            <a:off x="642910" y="4063962"/>
            <a:ext cx="7643866"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1" name="Line 54"/>
          <p:cNvSpPr>
            <a:spLocks noChangeShapeType="1"/>
          </p:cNvSpPr>
          <p:nvPr/>
        </p:nvSpPr>
        <p:spPr bwMode="auto">
          <a:xfrm>
            <a:off x="785786" y="4421152"/>
            <a:ext cx="757242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smtClean="0">
              <a:solidFill>
                <a:srgbClr val="000000"/>
              </a:solidFill>
              <a:latin typeface=".VnTime" pitchFamily="34" charset="0"/>
              <a:cs typeface="+mn-cs"/>
            </a:endParaRPr>
          </a:p>
        </p:txBody>
      </p:sp>
      <p:sp>
        <p:nvSpPr>
          <p:cNvPr id="12" name="Line 54"/>
          <p:cNvSpPr>
            <a:spLocks noChangeShapeType="1"/>
          </p:cNvSpPr>
          <p:nvPr/>
        </p:nvSpPr>
        <p:spPr bwMode="auto">
          <a:xfrm>
            <a:off x="428596" y="4778342"/>
            <a:ext cx="4286280"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283665842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par>
                          <p:cTn id="15" fill="hold">
                            <p:stCondLst>
                              <p:cond delay="1000"/>
                            </p:stCondLst>
                            <p:childTnLst>
                              <p:par>
                                <p:cTn id="16" presetID="4"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childTnLst>
                          </p:cTn>
                        </p:par>
                        <p:par>
                          <p:cTn id="19" fill="hold">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par>
                          <p:cTn id="23" fill="hold">
                            <p:stCondLst>
                              <p:cond delay="2000"/>
                            </p:stCondLst>
                            <p:childTnLst>
                              <p:par>
                                <p:cTn id="24" presetID="4"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par>
                          <p:cTn id="27" fill="hold">
                            <p:stCondLst>
                              <p:cond delay="2500"/>
                            </p:stCondLst>
                            <p:childTnLst>
                              <p:par>
                                <p:cTn id="28" presetID="4" presetClass="entr" presetSubtype="16"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par>
                          <p:cTn id="31" fill="hold">
                            <p:stCondLst>
                              <p:cond delay="3000"/>
                            </p:stCondLst>
                            <p:childTnLst>
                              <p:par>
                                <p:cTn id="32" presetID="4" presetClass="entr" presetSubtype="16"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in)">
                                      <p:cBhvr>
                                        <p:cTn id="34" dur="500"/>
                                        <p:tgtEl>
                                          <p:spTgt spid="11"/>
                                        </p:tgtEl>
                                      </p:cBhvr>
                                    </p:animEffect>
                                  </p:childTnLst>
                                </p:cTn>
                              </p:par>
                            </p:childTnLst>
                          </p:cTn>
                        </p:par>
                        <p:par>
                          <p:cTn id="35" fill="hold">
                            <p:stCondLst>
                              <p:cond delay="3500"/>
                            </p:stCondLst>
                            <p:childTnLst>
                              <p:par>
                                <p:cTn id="36" presetID="4"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ox(in)">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1052736"/>
            <a:ext cx="8229600" cy="4713387"/>
          </a:xfrm>
        </p:spPr>
        <p:txBody>
          <a:bodyPr>
            <a:normAutofit/>
          </a:bodyPr>
          <a:lstStyle/>
          <a:p>
            <a:pPr marL="0" indent="0">
              <a:buNone/>
            </a:pPr>
            <a:endParaRPr lang="en-US" sz="3600" b="1" dirty="0" smtClean="0">
              <a:latin typeface="Times New Roman" pitchFamily="18" charset="0"/>
              <a:cs typeface="Times New Roman" pitchFamily="18" charset="0"/>
            </a:endParaRPr>
          </a:p>
          <a:p>
            <a:pPr marL="0" indent="0">
              <a:buNone/>
            </a:pPr>
            <a:r>
              <a:rPr lang="en-US" sz="2800" b="1" dirty="0" smtClean="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Ghi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nhớ</a:t>
            </a:r>
            <a:endParaRPr lang="en-US" sz="2800" b="1" dirty="0" smtClean="0">
              <a:latin typeface="Times New Roman" pitchFamily="18" charset="0"/>
              <a:cs typeface="Times New Roman" pitchFamily="18" charset="0"/>
            </a:endParaRPr>
          </a:p>
          <a:p>
            <a:pPr marL="0" indent="0">
              <a:buNone/>
            </a:pPr>
            <a:endParaRPr lang="en-US" sz="4000" b="1" dirty="0" smtClean="0">
              <a:latin typeface="Times New Roman" pitchFamily="18" charset="0"/>
              <a:cs typeface="Times New Roman" pitchFamily="18" charset="0"/>
            </a:endParaRPr>
          </a:p>
          <a:p>
            <a:pPr marL="0" indent="0">
              <a:buNone/>
            </a:pPr>
            <a:endParaRPr lang="en-US" sz="4400" b="1" dirty="0" smtClean="0">
              <a:latin typeface="Times New Roman" pitchFamily="18" charset="0"/>
              <a:cs typeface="Times New Roman" pitchFamily="18" charset="0"/>
            </a:endParaRPr>
          </a:p>
        </p:txBody>
      </p:sp>
      <p:grpSp>
        <p:nvGrpSpPr>
          <p:cNvPr id="7" name="Group 6"/>
          <p:cNvGrpSpPr/>
          <p:nvPr/>
        </p:nvGrpSpPr>
        <p:grpSpPr>
          <a:xfrm>
            <a:off x="827584" y="2132856"/>
            <a:ext cx="7560840" cy="2808312"/>
            <a:chOff x="827584" y="3212976"/>
            <a:chExt cx="7560840" cy="2808312"/>
          </a:xfrm>
        </p:grpSpPr>
        <p:sp>
          <p:nvSpPr>
            <p:cNvPr id="5" name="Rounded Rectangle 4"/>
            <p:cNvSpPr/>
            <p:nvPr/>
          </p:nvSpPr>
          <p:spPr>
            <a:xfrm>
              <a:off x="827584" y="3212976"/>
              <a:ext cx="7560840" cy="280831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p:cNvSpPr txBox="1"/>
            <p:nvPr/>
          </p:nvSpPr>
          <p:spPr>
            <a:xfrm>
              <a:off x="1115616" y="3214686"/>
              <a:ext cx="7128792" cy="2246769"/>
            </a:xfrm>
            <a:prstGeom prst="rect">
              <a:avLst/>
            </a:prstGeom>
            <a:noFill/>
          </p:spPr>
          <p:txBody>
            <a:bodyPr wrap="square" rtlCol="0">
              <a:spAutoFit/>
            </a:bodyPr>
            <a:lstStyle/>
            <a:p>
              <a:pPr algn="just"/>
              <a:r>
                <a:rPr lang="en-US" sz="2800" i="1" dirty="0" err="1" smtClean="0">
                  <a:latin typeface="Times New Roman" pitchFamily="18" charset="0"/>
                  <a:cs typeface="Times New Roman" pitchFamily="18" charset="0"/>
                </a:rPr>
                <a:t>Dấu</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gạch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ngang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dùng</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để</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đánh</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dấu</a:t>
              </a:r>
              <a:r>
                <a:rPr lang="en-US" sz="2800" i="1" dirty="0" smtClean="0">
                  <a:latin typeface="Times New Roman" pitchFamily="18" charset="0"/>
                  <a:cs typeface="Times New Roman" pitchFamily="18" charset="0"/>
                </a:rPr>
                <a:t> :</a:t>
              </a:r>
            </a:p>
            <a:p>
              <a:pPr algn="just"/>
              <a:r>
                <a:rPr lang="en-US" sz="2800" i="1" dirty="0" smtClean="0">
                  <a:latin typeface="Times New Roman" pitchFamily="18" charset="0"/>
                  <a:cs typeface="Times New Roman" pitchFamily="18" charset="0"/>
                </a:rPr>
                <a:t>1. </a:t>
              </a:r>
              <a:r>
                <a:rPr lang="en-US" sz="2800" i="1" dirty="0" err="1">
                  <a:latin typeface="Times New Roman" pitchFamily="18" charset="0"/>
                  <a:cs typeface="Times New Roman" pitchFamily="18" charset="0"/>
                </a:rPr>
                <a:t>C</a:t>
              </a:r>
              <a:r>
                <a:rPr lang="en-US" sz="2800" i="1" dirty="0" err="1" smtClean="0">
                  <a:latin typeface="Times New Roman" pitchFamily="18" charset="0"/>
                  <a:cs typeface="Times New Roman" pitchFamily="18" charset="0"/>
                </a:rPr>
                <a:t>hỗ</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bắt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đầu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nói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nhân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vật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đối</a:t>
              </a: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thoại</a:t>
              </a:r>
              <a:r>
                <a:rPr lang="en-US" sz="2800" i="1" dirty="0" smtClean="0">
                  <a:latin typeface="Times New Roman" pitchFamily="18" charset="0"/>
                  <a:cs typeface="Times New Roman" pitchFamily="18" charset="0"/>
                </a:rPr>
                <a:t>.</a:t>
              </a:r>
            </a:p>
            <a:p>
              <a:pPr algn="just"/>
              <a:r>
                <a:rPr lang="en-US" sz="2800" i="1" dirty="0" smtClean="0">
                  <a:latin typeface="Times New Roman" pitchFamily="18" charset="0"/>
                  <a:cs typeface="Times New Roman" pitchFamily="18" charset="0"/>
                </a:rPr>
                <a:t>2. </a:t>
              </a:r>
              <a:r>
                <a:rPr lang="en-US" sz="2800" i="1" dirty="0" err="1">
                  <a:latin typeface="Times New Roman" pitchFamily="18" charset="0"/>
                  <a:cs typeface="Times New Roman" pitchFamily="18" charset="0"/>
                </a:rPr>
                <a:t>P</a:t>
              </a:r>
              <a:r>
                <a:rPr lang="en-US" sz="2800" i="1" dirty="0" err="1" smtClean="0">
                  <a:latin typeface="Times New Roman" pitchFamily="18" charset="0"/>
                  <a:cs typeface="Times New Roman" pitchFamily="18" charset="0"/>
                </a:rPr>
                <a:t>hần</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chú</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thích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câu</a:t>
              </a:r>
              <a:r>
                <a:rPr lang="en-US" sz="2800" i="1" dirty="0" smtClean="0">
                  <a:latin typeface="Times New Roman" pitchFamily="18" charset="0"/>
                  <a:cs typeface="Times New Roman" pitchFamily="18" charset="0"/>
                </a:rPr>
                <a:t>.</a:t>
              </a:r>
            </a:p>
            <a:p>
              <a:pPr algn="just"/>
              <a:r>
                <a:rPr lang="en-US" sz="2800" i="1" dirty="0" smtClean="0">
                  <a:latin typeface="Times New Roman" pitchFamily="18" charset="0"/>
                  <a:cs typeface="Times New Roman" pitchFamily="18" charset="0"/>
                </a:rPr>
                <a:t>3. </a:t>
              </a:r>
              <a:r>
                <a:rPr lang="en-US" sz="2800" i="1" dirty="0" err="1">
                  <a:latin typeface="Times New Roman" pitchFamily="18" charset="0"/>
                  <a:cs typeface="Times New Roman" pitchFamily="18" charset="0"/>
                </a:rPr>
                <a:t>C</a:t>
              </a:r>
              <a:r>
                <a:rPr lang="en-US" sz="2800" i="1" dirty="0" err="1" smtClean="0">
                  <a:latin typeface="Times New Roman" pitchFamily="18" charset="0"/>
                  <a:cs typeface="Times New Roman" pitchFamily="18" charset="0"/>
                </a:rPr>
                <a:t>ác</a:t>
              </a:r>
              <a:r>
                <a:rPr lang="en-US" sz="2800" i="1" dirty="0" smtClean="0">
                  <a:latin typeface="Times New Roman" pitchFamily="18" charset="0"/>
                  <a:cs typeface="Times New Roman" pitchFamily="18" charset="0"/>
                </a:rPr>
                <a:t> </a:t>
              </a:r>
              <a:r>
                <a:rPr lang="en-US" sz="2800" i="1" dirty="0">
                  <a:latin typeface="Times New Roman" pitchFamily="18" charset="0"/>
                  <a:cs typeface="Times New Roman" pitchFamily="18" charset="0"/>
                </a:rPr>
                <a:t>ý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một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đoạn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liệt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kệ</a:t>
              </a:r>
              <a:r>
                <a:rPr lang="en-US" sz="2800" i="1"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grpSp>
      <p:sp>
        <p:nvSpPr>
          <p:cNvPr id="2" name="Title 1"/>
          <p:cNvSpPr>
            <a:spLocks noGrp="1"/>
          </p:cNvSpPr>
          <p:nvPr>
            <p:ph type="title"/>
          </p:nvPr>
        </p:nvSpPr>
        <p:spPr/>
        <p:txBody>
          <a:bodyPr/>
          <a:lstStyle/>
          <a:p>
            <a:endParaRPr lang="vi-VN"/>
          </a:p>
        </p:txBody>
      </p:sp>
    </p:spTree>
    <p:extLst>
      <p:ext uri="{BB962C8B-B14F-4D97-AF65-F5344CB8AC3E}">
        <p14:creationId xmlns:p14="http://schemas.microsoft.com/office/powerpoint/2010/main" val="204006380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4" fill="hold" nodeType="clickEffect">
                                  <p:stCondLst>
                                    <p:cond delay="0"/>
                                  </p:stCondLst>
                                  <p:childTnLst>
                                    <p:animEffect transition="out" filter="wheel(4)">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2143116"/>
            <a:ext cx="4720038" cy="1143008"/>
          </a:xfrm>
        </p:spPr>
        <p:txBody>
          <a:bodyPr>
            <a:normAutofit/>
          </a:bodyPr>
          <a:lstStyle/>
          <a:p>
            <a:pPr algn="just"/>
            <a:endParaRPr lang="vi-VN"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84784"/>
            <a:ext cx="8435280" cy="3384376"/>
          </a:xfrm>
        </p:spPr>
        <p:txBody>
          <a:bodyPr>
            <a:normAutofit/>
          </a:bodyPr>
          <a:lstStyle/>
          <a:p>
            <a:pPr marL="0" indent="0" algn="just">
              <a:buNone/>
            </a:pPr>
            <a:r>
              <a:rPr lang="en-US" sz="3600" b="1" u="sng" dirty="0" err="1" smtClean="0">
                <a:latin typeface="Times New Roman" pitchFamily="18" charset="0"/>
                <a:cs typeface="Times New Roman" pitchFamily="18" charset="0"/>
              </a:rPr>
              <a:t>Bài</a:t>
            </a:r>
            <a:r>
              <a:rPr lang="en-US" sz="3600" b="1" u="sng" dirty="0" smtClean="0">
                <a:latin typeface="Times New Roman" pitchFamily="18" charset="0"/>
                <a:cs typeface="Times New Roman" pitchFamily="18" charset="0"/>
              </a:rPr>
              <a:t> </a:t>
            </a:r>
            <a:r>
              <a:rPr lang="en-US" sz="3600" b="1" u="sng" dirty="0" err="1" smtClean="0">
                <a:latin typeface="Times New Roman" pitchFamily="18" charset="0"/>
                <a:cs typeface="Times New Roman" pitchFamily="18" charset="0"/>
              </a:rPr>
              <a:t>tập</a:t>
            </a:r>
            <a:r>
              <a:rPr lang="en-US" sz="3600" b="1" u="sng" dirty="0" smtClean="0">
                <a:latin typeface="Times New Roman" pitchFamily="18" charset="0"/>
                <a:cs typeface="Times New Roman" pitchFamily="18" charset="0"/>
              </a:rPr>
              <a:t> 1 :</a:t>
            </a:r>
            <a:r>
              <a:rPr lang="en-US" sz="3600" b="1"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mẩu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nêu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mỗi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dấu</a:t>
            </a:r>
            <a:r>
              <a:rPr lang="en-US" sz="3600" dirty="0" smtClean="0">
                <a:latin typeface="Times New Roman" pitchFamily="18" charset="0"/>
                <a:cs typeface="Times New Roman" pitchFamily="18" charset="0"/>
              </a:rPr>
              <a:t>.</a:t>
            </a:r>
          </a:p>
          <a:p>
            <a:pPr marL="0" indent="0" algn="just">
              <a:buNone/>
            </a:pP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641827482"/>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696" y="-56271"/>
            <a:ext cx="5688632" cy="1143000"/>
          </a:xfrm>
        </p:spPr>
        <p:txBody>
          <a:bodyPr/>
          <a:lstStyle/>
          <a:p>
            <a:r>
              <a:rPr lang="en-US" b="1" i="1" smtClean="0">
                <a:latin typeface="Times New Roman" pitchFamily="18" charset="0"/>
                <a:cs typeface="Times New Roman" pitchFamily="18" charset="0"/>
              </a:rPr>
              <a:t>Quà tặng cha</a:t>
            </a:r>
            <a:endParaRPr lang="vi-VN" b="1" i="1">
              <a:latin typeface="Times New Roman" pitchFamily="18" charset="0"/>
              <a:cs typeface="Times New Roman" pitchFamily="18" charset="0"/>
            </a:endParaRPr>
          </a:p>
        </p:txBody>
      </p:sp>
      <p:sp>
        <p:nvSpPr>
          <p:cNvPr id="3" name="Content Placeholder 2"/>
          <p:cNvSpPr>
            <a:spLocks noGrp="1"/>
          </p:cNvSpPr>
          <p:nvPr>
            <p:ph idx="1"/>
          </p:nvPr>
        </p:nvSpPr>
        <p:spPr>
          <a:xfrm>
            <a:off x="179512" y="908720"/>
            <a:ext cx="8712968" cy="5616624"/>
          </a:xfrm>
        </p:spPr>
        <p:txBody>
          <a:bodyPr>
            <a:noAutofit/>
          </a:bodyPr>
          <a:lstStyle/>
          <a:p>
            <a:pPr marL="0" indent="0">
              <a:buNone/>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bữa</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đâu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về</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khuya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thấy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chức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tài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vẫn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cặm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cụi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rón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rén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gần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vẫn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mải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mê</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đang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phải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kiểm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sổ</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sách</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dãy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cộng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hàng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ngàn</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số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buồn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tẻ</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sao</a:t>
            </a:r>
            <a:r>
              <a:rPr lang="en-US" sz="2200" dirty="0" smtClean="0">
                <a:latin typeface="Times New Roman" pitchFamily="18" charset="0"/>
                <a:cs typeface="Times New Roman" pitchFamily="18" charset="0"/>
              </a:rPr>
              <a:t> !” - 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nghĩ</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thầm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Trong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óc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chàng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trẻ</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tuổi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chợt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lóe</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sáng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lặng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lẽ</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rút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về</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phòng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vạch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đồ</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giấy</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Mươi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hôm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rất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ngạc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thấy</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ôm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vật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kì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đặt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bàn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mình</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Con hi </a:t>
            </a:r>
            <a:r>
              <a:rPr lang="en-US" sz="2200" dirty="0" err="1" smtClean="0">
                <a:latin typeface="Times New Roman" pitchFamily="18" charset="0"/>
                <a:cs typeface="Times New Roman" pitchFamily="18" charset="0"/>
              </a:rPr>
              <a:t>vọng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món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nhỏ</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này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sẽ</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bố</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bớt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đau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 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nói</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Thì</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ra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một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thứ</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cộng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trừ</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mà</a:t>
            </a:r>
            <a:r>
              <a:rPr lang="en-US" sz="2200" dirty="0" smtClean="0">
                <a:latin typeface="Times New Roman" pitchFamily="18" charset="0"/>
                <a:cs typeface="Times New Roman" pitchFamily="18" charset="0"/>
              </a:rPr>
              <a:t> pa-</a:t>
            </a:r>
            <a:r>
              <a:rPr lang="en-US" sz="2200" dirty="0" err="1" smtClean="0">
                <a:latin typeface="Times New Roman" pitchFamily="18" charset="0"/>
                <a:cs typeface="Times New Roman" pitchFamily="18" charset="0"/>
              </a:rPr>
              <a:t>xcan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đã</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đặt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hết</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tình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cảm</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của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người</a:t>
            </a:r>
            <a:r>
              <a:rPr lang="en-US" sz="2200" dirty="0" smtClean="0">
                <a:latin typeface="Times New Roman" pitchFamily="18" charset="0"/>
                <a:cs typeface="Times New Roman" pitchFamily="18" charset="0"/>
              </a:rPr>
              <a:t> con </a:t>
            </a:r>
            <a:r>
              <a:rPr lang="en-US" sz="2200" dirty="0" err="1" smtClean="0">
                <a:latin typeface="Times New Roman" pitchFamily="18" charset="0"/>
                <a:cs typeface="Times New Roman" pitchFamily="18" charset="0"/>
              </a:rPr>
              <a:t>vào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việc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tạo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Đó</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là</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chiếc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thế</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giới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tổ</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tiên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của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chiếc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máy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tính</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tử</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hiện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đại</a:t>
            </a:r>
            <a:r>
              <a:rPr lang="en-US" sz="2200" dirty="0" smtClean="0">
                <a:latin typeface="Times New Roman" pitchFamily="18" charset="0"/>
                <a:cs typeface="Times New Roman" pitchFamily="18" charset="0"/>
              </a:rPr>
              <a:t>.</a:t>
            </a:r>
          </a:p>
          <a:p>
            <a:pPr marL="0" indent="0">
              <a:buNone/>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Theo</a:t>
            </a:r>
            <a:r>
              <a:rPr lang="en-US" sz="2200"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Lê</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Nguyên</a:t>
            </a:r>
            <a:r>
              <a:rPr lang="en-US" sz="2200" b="1" dirty="0" smtClean="0">
                <a:latin typeface="Times New Roman" pitchFamily="18" charset="0"/>
                <a:cs typeface="Times New Roman" pitchFamily="18" charset="0"/>
              </a:rPr>
              <a:t> Long, </a:t>
            </a:r>
            <a:r>
              <a:rPr lang="en-US" sz="2200" b="1" dirty="0" err="1" smtClean="0">
                <a:latin typeface="Times New Roman" pitchFamily="18" charset="0"/>
                <a:cs typeface="Times New Roman" pitchFamily="18" charset="0"/>
              </a:rPr>
              <a:t>Phạm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Ngọc</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Toàn</a:t>
            </a:r>
            <a:endParaRPr lang="vi-VN" sz="2200" b="1" dirty="0">
              <a:latin typeface="Times New Roman" pitchFamily="18" charset="0"/>
              <a:cs typeface="Times New Roman" pitchFamily="18" charset="0"/>
            </a:endParaRPr>
          </a:p>
        </p:txBody>
      </p:sp>
    </p:spTree>
    <p:extLst>
      <p:ext uri="{BB962C8B-B14F-4D97-AF65-F5344CB8AC3E}">
        <p14:creationId xmlns:p14="http://schemas.microsoft.com/office/powerpoint/2010/main" val="2699811470"/>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571744"/>
            <a:ext cx="8229600" cy="3689251"/>
          </a:xfrm>
        </p:spPr>
        <p:txBody>
          <a:bodyPr>
            <a:normAutofit lnSpcReduction="10000"/>
          </a:bodyPr>
          <a:lstStyle/>
          <a:p>
            <a:pPr marL="0" indent="0" algn="just">
              <a:buNone/>
            </a:pPr>
            <a:r>
              <a:rPr lang="en-US" dirty="0" smtClean="0">
                <a:latin typeface="Times New Roman" pitchFamily="18" charset="0"/>
                <a:cs typeface="Times New Roman" pitchFamily="18" charset="0"/>
              </a:rPr>
              <a:t>	Một </a:t>
            </a:r>
            <a:r>
              <a:rPr lang="en-US" dirty="0" err="1" smtClean="0">
                <a:latin typeface="Times New Roman" pitchFamily="18" charset="0"/>
                <a:cs typeface="Times New Roman" pitchFamily="18" charset="0"/>
              </a:rPr>
              <a:t>bữa</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cặm</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cụi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rón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rén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con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Ông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sách</a:t>
            </a:r>
            <a:r>
              <a:rPr lang="en-US" dirty="0" smtClean="0">
                <a:latin typeface="Times New Roman" pitchFamily="18" charset="0"/>
                <a:cs typeface="Times New Roman" pitchFamily="18" charset="0"/>
              </a:rPr>
              <a:t>.</a:t>
            </a:r>
          </a:p>
          <a:p>
            <a:pPr marL="0" indent="0">
              <a:buNone/>
            </a:pPr>
            <a:r>
              <a:rPr lang="en-US" dirty="0" smtClean="0">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Đánh</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dấu</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phần</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chú</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thích</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trong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câu</a:t>
            </a:r>
            <a:r>
              <a:rPr lang="en-US" dirty="0" smtClean="0">
                <a:solidFill>
                  <a:srgbClr val="7030A0"/>
                </a:solidFill>
                <a:latin typeface="Times New Roman" pitchFamily="18" charset="0"/>
                <a:cs typeface="Times New Roman" pitchFamily="18" charset="0"/>
              </a:rPr>
              <a:t>.</a:t>
            </a:r>
            <a:endParaRPr lang="en-US" dirty="0">
              <a:solidFill>
                <a:srgbClr val="7030A0"/>
              </a:solidFill>
              <a:latin typeface="Times New Roman" pitchFamily="18" charset="0"/>
              <a:cs typeface="Times New Roman" pitchFamily="18" charset="0"/>
            </a:endParaRPr>
          </a:p>
          <a:p>
            <a:pPr marL="0" indent="0">
              <a:buNone/>
            </a:pPr>
            <a:r>
              <a:rPr lang="en-US" dirty="0" smtClean="0"/>
              <a:t>		</a:t>
            </a:r>
            <a:endParaRPr lang="vi-VN" dirty="0"/>
          </a:p>
        </p:txBody>
      </p:sp>
      <p:sp>
        <p:nvSpPr>
          <p:cNvPr id="4" name="Right Arrow 3"/>
          <p:cNvSpPr/>
          <p:nvPr/>
        </p:nvSpPr>
        <p:spPr>
          <a:xfrm>
            <a:off x="1359776" y="4999654"/>
            <a:ext cx="720080" cy="36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5" name="TextBox 4"/>
          <p:cNvSpPr txBox="1"/>
          <p:nvPr/>
        </p:nvSpPr>
        <p:spPr>
          <a:xfrm>
            <a:off x="1142976" y="857232"/>
            <a:ext cx="6588224" cy="830997"/>
          </a:xfrm>
          <a:prstGeom prst="rect">
            <a:avLst/>
          </a:prstGeom>
          <a:noFill/>
        </p:spPr>
        <p:txBody>
          <a:bodyPr wrap="square" rtlCol="0">
            <a:spAutoFit/>
          </a:bodyPr>
          <a:lstStyle/>
          <a:p>
            <a:pPr algn="just"/>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tập</a:t>
            </a:r>
            <a:r>
              <a:rPr lang="en-US" sz="2400" b="1" u="sng" dirty="0">
                <a:latin typeface="Times New Roman" pitchFamily="18" charset="0"/>
                <a:cs typeface="Times New Roman" pitchFamily="18" charset="0"/>
              </a:rPr>
              <a:t> 1 :</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pSp>
        <p:nvGrpSpPr>
          <p:cNvPr id="6" name="Group 5"/>
          <p:cNvGrpSpPr/>
          <p:nvPr/>
        </p:nvGrpSpPr>
        <p:grpSpPr>
          <a:xfrm>
            <a:off x="6072197" y="3085078"/>
            <a:ext cx="285758" cy="1077218"/>
            <a:chOff x="3427289" y="4929651"/>
            <a:chExt cx="319546" cy="963912"/>
          </a:xfrm>
        </p:grpSpPr>
        <p:sp>
          <p:nvSpPr>
            <p:cNvPr id="7" name="Flowchart: Connector 6"/>
            <p:cNvSpPr/>
            <p:nvPr/>
          </p:nvSpPr>
          <p:spPr>
            <a:xfrm>
              <a:off x="3427289" y="4981700"/>
              <a:ext cx="319532" cy="263705"/>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flipV="1">
              <a:off x="3427292" y="4929651"/>
              <a:ext cx="319543" cy="963912"/>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 -</a:t>
              </a:r>
              <a:endParaRPr lang="vi-VN" sz="3200" b="1" dirty="0">
                <a:latin typeface="Times New Roman" pitchFamily="18" charset="0"/>
                <a:cs typeface="Times New Roman" pitchFamily="18" charset="0"/>
              </a:endParaRPr>
            </a:p>
          </p:txBody>
        </p:sp>
      </p:grpSp>
      <p:grpSp>
        <p:nvGrpSpPr>
          <p:cNvPr id="9" name="Group 8"/>
          <p:cNvGrpSpPr/>
          <p:nvPr/>
        </p:nvGrpSpPr>
        <p:grpSpPr>
          <a:xfrm>
            <a:off x="1428728" y="2928934"/>
            <a:ext cx="360040" cy="857256"/>
            <a:chOff x="3333535" y="4869160"/>
            <a:chExt cx="360040" cy="584775"/>
          </a:xfrm>
        </p:grpSpPr>
        <p:sp>
          <p:nvSpPr>
            <p:cNvPr id="10" name="Flowchart: Connector 9"/>
            <p:cNvSpPr/>
            <p:nvPr/>
          </p:nvSpPr>
          <p:spPr>
            <a:xfrm>
              <a:off x="3333535" y="5002465"/>
              <a:ext cx="324026" cy="251515"/>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33535"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12" name="Subtitle 2"/>
          <p:cNvSpPr txBox="1">
            <a:spLocks/>
          </p:cNvSpPr>
          <p:nvPr/>
        </p:nvSpPr>
        <p:spPr>
          <a:xfrm>
            <a:off x="1857356" y="1857364"/>
            <a:ext cx="2786082" cy="75724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Đoạn</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1</a:t>
            </a: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32" y="3429000"/>
            <a:ext cx="371477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674901" y="3428998"/>
            <a:ext cx="18976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34" y="3857625"/>
            <a:ext cx="30718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p:nvSpPr>
        <p:spPr>
          <a:xfrm flipH="1">
            <a:off x="1714480" y="2143116"/>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05937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852" y="785794"/>
            <a:ext cx="6588224" cy="1143000"/>
          </a:xfrm>
        </p:spPr>
        <p:txBody>
          <a:bodyPr>
            <a:noAutofit/>
          </a:bodyPr>
          <a:lstStyle/>
          <a:p>
            <a:pPr algn="l"/>
            <a:r>
              <a:rPr lang="en-US" sz="2400" b="1" u="sng" dirty="0" err="1">
                <a:latin typeface="Times New Roman" pitchFamily="18" charset="0"/>
                <a:cs typeface="Times New Roman" pitchFamily="18" charset="0"/>
              </a:rPr>
              <a:t>Bài</a:t>
            </a:r>
            <a:r>
              <a:rPr lang="en-US" sz="2400" b="1" u="sng" dirty="0">
                <a:latin typeface="Times New Roman" pitchFamily="18" charset="0"/>
                <a:cs typeface="Times New Roman" pitchFamily="18" charset="0"/>
              </a:rPr>
              <a:t> </a:t>
            </a:r>
            <a:r>
              <a:rPr lang="en-US" sz="2400" b="1" u="sng" dirty="0" err="1">
                <a:latin typeface="Times New Roman" pitchFamily="18" charset="0"/>
                <a:cs typeface="Times New Roman" pitchFamily="18" charset="0"/>
              </a:rPr>
              <a:t>tập</a:t>
            </a:r>
            <a:r>
              <a:rPr lang="en-US" sz="2400" b="1" u="sng" dirty="0">
                <a:latin typeface="Times New Roman" pitchFamily="18" charset="0"/>
                <a:cs typeface="Times New Roman" pitchFamily="18" charset="0"/>
              </a:rPr>
              <a:t> 1 :</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vi-VN" sz="2400" dirty="0"/>
          </a:p>
        </p:txBody>
      </p:sp>
      <p:sp>
        <p:nvSpPr>
          <p:cNvPr id="3" name="Content Placeholder 2"/>
          <p:cNvSpPr>
            <a:spLocks noGrp="1"/>
          </p:cNvSpPr>
          <p:nvPr>
            <p:ph idx="1"/>
          </p:nvPr>
        </p:nvSpPr>
        <p:spPr>
          <a:xfrm>
            <a:off x="467544" y="2143116"/>
            <a:ext cx="8229600" cy="4682027"/>
          </a:xfrm>
        </p:spPr>
        <p:txBody>
          <a:bodyPr/>
          <a:lstStyle/>
          <a:p>
            <a:pPr marL="0" indent="0" algn="just">
              <a:buNone/>
            </a:pP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ngàn</a:t>
            </a:r>
            <a:r>
              <a:rPr lang="en-US" dirty="0">
                <a:latin typeface="Times New Roman" pitchFamily="18" charset="0"/>
                <a:cs typeface="Times New Roman" pitchFamily="18" charset="0"/>
              </a:rPr>
              <a:t> con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 !” - Pa-</a:t>
            </a:r>
            <a:r>
              <a:rPr lang="en-US" dirty="0" err="1">
                <a:latin typeface="Times New Roman" pitchFamily="18" charset="0"/>
                <a:cs typeface="Times New Roman" pitchFamily="18" charset="0"/>
              </a:rPr>
              <a:t>xcan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nghĩ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lóe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giấy</a:t>
            </a:r>
            <a:r>
              <a:rPr lang="en-US" dirty="0" smtClean="0">
                <a:latin typeface="Times New Roman" pitchFamily="18" charset="0"/>
                <a:cs typeface="Times New Roman" pitchFamily="18" charset="0"/>
              </a:rPr>
              <a:t>.</a:t>
            </a:r>
          </a:p>
          <a:p>
            <a:pPr marL="0" indent="0" algn="just">
              <a:buNone/>
            </a:pPr>
            <a:r>
              <a:rPr lang="en-US" dirty="0" err="1" smtClean="0">
                <a:latin typeface="Times New Roman" pitchFamily="18" charset="0"/>
                <a:cs typeface="Times New Roman" pitchFamily="18" charset="0"/>
              </a:rPr>
              <a:t>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hôm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thấy</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ôm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kì</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đặt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trước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mình</a:t>
            </a:r>
            <a:r>
              <a:rPr lang="en-US" dirty="0" smtClean="0">
                <a:latin typeface="Times New Roman" pitchFamily="18" charset="0"/>
                <a:cs typeface="Times New Roman" pitchFamily="18" charset="0"/>
              </a:rPr>
              <a:t>.</a:t>
            </a:r>
          </a:p>
          <a:p>
            <a:pPr marL="0" indent="0" algn="just">
              <a:buNone/>
            </a:pP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Đánh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dấu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phần</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chú</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thích</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trong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câu</a:t>
            </a:r>
            <a:r>
              <a:rPr lang="en-US" dirty="0" smtClean="0">
                <a:solidFill>
                  <a:srgbClr val="7030A0"/>
                </a:solidFill>
                <a:latin typeface="Times New Roman" pitchFamily="18" charset="0"/>
                <a:cs typeface="Times New Roman" pitchFamily="18" charset="0"/>
              </a:rPr>
              <a:t>.</a:t>
            </a:r>
          </a:p>
          <a:p>
            <a:pPr marL="0" indent="0" algn="just">
              <a:buNone/>
            </a:pPr>
            <a:endParaRPr lang="vi-VN" dirty="0"/>
          </a:p>
        </p:txBody>
      </p:sp>
      <p:sp>
        <p:nvSpPr>
          <p:cNvPr id="5" name="Right Arrow 4"/>
          <p:cNvSpPr/>
          <p:nvPr/>
        </p:nvSpPr>
        <p:spPr>
          <a:xfrm>
            <a:off x="357158" y="5929330"/>
            <a:ext cx="720080" cy="2886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grpSp>
        <p:nvGrpSpPr>
          <p:cNvPr id="6" name="Group 5"/>
          <p:cNvGrpSpPr/>
          <p:nvPr/>
        </p:nvGrpSpPr>
        <p:grpSpPr>
          <a:xfrm flipH="1" flipV="1">
            <a:off x="6143635" y="2714618"/>
            <a:ext cx="285752" cy="584775"/>
            <a:chOff x="3321576" y="4752688"/>
            <a:chExt cx="372011" cy="842076"/>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21576" y="4752688"/>
              <a:ext cx="372011" cy="842076"/>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9" name="Subtitle 2"/>
          <p:cNvSpPr txBox="1">
            <a:spLocks/>
          </p:cNvSpPr>
          <p:nvPr/>
        </p:nvSpPr>
        <p:spPr>
          <a:xfrm>
            <a:off x="1928794" y="1571612"/>
            <a:ext cx="2786082" cy="75724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err="1" smtClean="0">
                <a:ln>
                  <a:noFill/>
                </a:ln>
                <a:solidFill>
                  <a:srgbClr val="FF0000"/>
                </a:solidFill>
                <a:effectLst/>
                <a:uLnTx/>
                <a:uFillTx/>
                <a:latin typeface="+mn-lt"/>
                <a:ea typeface="+mn-ea"/>
                <a:cs typeface="+mn-cs"/>
              </a:rPr>
              <a:t>Đoạn</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2</a:t>
            </a: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p:txBody>
      </p:sp>
      <p:sp>
        <p:nvSpPr>
          <p:cNvPr id="10" name="Title 1"/>
          <p:cNvSpPr txBox="1">
            <a:spLocks/>
          </p:cNvSpPr>
          <p:nvPr/>
        </p:nvSpPr>
        <p:spPr>
          <a:xfrm>
            <a:off x="3643274" y="0"/>
            <a:ext cx="5500726" cy="5714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Thứ</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3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ngày</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21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tháng</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2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năm</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2017</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6572264" y="3071810"/>
            <a:ext cx="19288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571472" y="3571876"/>
            <a:ext cx="7858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flipH="1">
            <a:off x="1857356" y="1857364"/>
            <a:ext cx="9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26900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4480" y="1285860"/>
            <a:ext cx="7250008" cy="857256"/>
          </a:xfrm>
        </p:spPr>
        <p:txBody>
          <a:bodyPr>
            <a:noAutofit/>
          </a:bodyPr>
          <a:lstStyle/>
          <a:p>
            <a:pPr algn="just"/>
            <a:r>
              <a:rPr lang="en-US" sz="2800" b="1" u="sng" dirty="0" err="1">
                <a:latin typeface="Times New Roman" pitchFamily="18" charset="0"/>
                <a:cs typeface="Times New Roman" pitchFamily="18" charset="0"/>
              </a:rPr>
              <a:t>Bài</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tập</a:t>
            </a:r>
            <a:r>
              <a:rPr lang="en-US" sz="2800" b="1" u="sng" dirty="0">
                <a:latin typeface="Times New Roman" pitchFamily="18" charset="0"/>
                <a:cs typeface="Times New Roman" pitchFamily="18" charset="0"/>
              </a:rPr>
              <a:t> 1 :</a:t>
            </a:r>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dấu</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endParaRPr lang="vi-VN" sz="2800" dirty="0"/>
          </a:p>
        </p:txBody>
      </p:sp>
      <p:sp>
        <p:nvSpPr>
          <p:cNvPr id="3" name="Content Placeholder 2"/>
          <p:cNvSpPr>
            <a:spLocks noGrp="1"/>
          </p:cNvSpPr>
          <p:nvPr>
            <p:ph idx="1"/>
          </p:nvPr>
        </p:nvSpPr>
        <p:spPr>
          <a:xfrm>
            <a:off x="539552" y="2214554"/>
            <a:ext cx="8208912" cy="3983618"/>
          </a:xfrm>
        </p:spPr>
        <p:txBody>
          <a:bodyPr>
            <a:noAutofit/>
          </a:bodyPr>
          <a:lstStyle/>
          <a:p>
            <a:pPr marL="0" indent="0" algn="just">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Con </a:t>
            </a:r>
            <a:r>
              <a:rPr lang="en-US" sz="2400" dirty="0">
                <a:latin typeface="Times New Roman" pitchFamily="18" charset="0"/>
                <a:cs typeface="Times New Roman" pitchFamily="18" charset="0"/>
              </a:rPr>
              <a:t>hi </a:t>
            </a:r>
            <a:r>
              <a:rPr lang="en-US" sz="2400" dirty="0" err="1">
                <a:latin typeface="Times New Roman" pitchFamily="18" charset="0"/>
                <a:cs typeface="Times New Roman" pitchFamily="18" charset="0"/>
              </a:rPr>
              <a:t>vọng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bớt</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 </a:t>
            </a:r>
            <a:r>
              <a:rPr lang="en-US" sz="2400" dirty="0">
                <a:latin typeface="Times New Roman" pitchFamily="18" charset="0"/>
                <a:cs typeface="Times New Roman" pitchFamily="18" charset="0"/>
              </a:rPr>
              <a:t>Pa-</a:t>
            </a:r>
            <a:r>
              <a:rPr lang="en-US" sz="2400" dirty="0" err="1">
                <a:latin typeface="Times New Roman" pitchFamily="18" charset="0"/>
                <a:cs typeface="Times New Roman" pitchFamily="18" charset="0"/>
              </a:rPr>
              <a:t>xcan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smtClean="0">
                <a:latin typeface="Times New Roman" pitchFamily="18" charset="0"/>
                <a:cs typeface="Times New Roman" pitchFamily="18" charset="0"/>
              </a:rPr>
              <a:t>.</a:t>
            </a:r>
          </a:p>
          <a:p>
            <a:pPr marL="0" indent="0" algn="just">
              <a:buNone/>
            </a:pPr>
            <a:r>
              <a:rPr lang="en-US" sz="2400" dirty="0" err="1" smtClean="0">
                <a:latin typeface="Times New Roman" pitchFamily="18" charset="0"/>
                <a:cs typeface="Times New Roman" pitchFamily="18" charset="0"/>
              </a:rPr>
              <a:t>Thì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Pa-</a:t>
            </a:r>
            <a:r>
              <a:rPr lang="en-US" sz="2400" dirty="0" err="1" smtClean="0">
                <a:latin typeface="Times New Roman" pitchFamily="18" charset="0"/>
                <a:cs typeface="Times New Roman" pitchFamily="18" charset="0"/>
              </a:rPr>
              <a:t>xcan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0" indent="0" algn="just">
              <a:buNone/>
            </a:pP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Dấu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nhất</a:t>
            </a:r>
            <a:r>
              <a:rPr lang="en-US" sz="2400" dirty="0" smtClean="0">
                <a:solidFill>
                  <a:srgbClr val="002060"/>
                </a:solidFill>
                <a:latin typeface="Times New Roman" pitchFamily="18" charset="0"/>
                <a:cs typeface="Times New Roman" pitchFamily="18" charset="0"/>
              </a:rPr>
              <a:t> : </a:t>
            </a:r>
            <a:r>
              <a:rPr lang="en-US" sz="2400" dirty="0" err="1" smtClean="0">
                <a:solidFill>
                  <a:srgbClr val="002060"/>
                </a:solidFill>
                <a:latin typeface="Times New Roman" pitchFamily="18" charset="0"/>
                <a:cs typeface="Times New Roman" pitchFamily="18" charset="0"/>
              </a:rPr>
              <a:t>Đánh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dấu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chỗ</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bắt</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đầu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lời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nói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của</a:t>
            </a:r>
            <a:r>
              <a:rPr lang="en-US" sz="2400" dirty="0" smtClean="0">
                <a:solidFill>
                  <a:srgbClr val="002060"/>
                </a:solidFill>
                <a:latin typeface="Times New Roman" pitchFamily="18" charset="0"/>
                <a:cs typeface="Times New Roman" pitchFamily="18" charset="0"/>
              </a:rPr>
              <a:t> Pa-</a:t>
            </a:r>
            <a:r>
              <a:rPr lang="en-US" sz="2400" dirty="0" err="1" smtClean="0">
                <a:solidFill>
                  <a:srgbClr val="002060"/>
                </a:solidFill>
                <a:latin typeface="Times New Roman" pitchFamily="18" charset="0"/>
                <a:cs typeface="Times New Roman" pitchFamily="18" charset="0"/>
              </a:rPr>
              <a:t>xcan</a:t>
            </a:r>
            <a:r>
              <a:rPr lang="en-US" sz="2400" dirty="0" smtClean="0">
                <a:solidFill>
                  <a:srgbClr val="002060"/>
                </a:solidFill>
                <a:latin typeface="Times New Roman" pitchFamily="18" charset="0"/>
                <a:cs typeface="Times New Roman" pitchFamily="18" charset="0"/>
              </a:rPr>
              <a:t>.</a:t>
            </a:r>
          </a:p>
          <a:p>
            <a:pPr marL="0" indent="0" algn="just">
              <a:buNone/>
            </a:pP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Dấu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thứ</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hai</a:t>
            </a:r>
            <a:r>
              <a:rPr lang="en-US" sz="2400" dirty="0" smtClean="0">
                <a:solidFill>
                  <a:srgbClr val="002060"/>
                </a:solidFill>
                <a:latin typeface="Times New Roman" pitchFamily="18" charset="0"/>
                <a:cs typeface="Times New Roman" pitchFamily="18" charset="0"/>
              </a:rPr>
              <a:t> : </a:t>
            </a:r>
            <a:r>
              <a:rPr lang="en-US" sz="2400" dirty="0" err="1" smtClean="0">
                <a:solidFill>
                  <a:srgbClr val="002060"/>
                </a:solidFill>
                <a:latin typeface="Times New Roman" pitchFamily="18" charset="0"/>
                <a:cs typeface="Times New Roman" pitchFamily="18" charset="0"/>
              </a:rPr>
              <a:t>Đánh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dấu</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phần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chú</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thích</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trong</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câu</a:t>
            </a:r>
            <a:endParaRPr lang="en-US" sz="2400" dirty="0" smtClean="0">
              <a:solidFill>
                <a:srgbClr val="002060"/>
              </a:solidFill>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algn="just">
              <a:buNone/>
            </a:pPr>
            <a:endParaRPr lang="vi-VN" dirty="0"/>
          </a:p>
        </p:txBody>
      </p:sp>
      <p:grpSp>
        <p:nvGrpSpPr>
          <p:cNvPr id="6" name="Group 5"/>
          <p:cNvGrpSpPr/>
          <p:nvPr/>
        </p:nvGrpSpPr>
        <p:grpSpPr>
          <a:xfrm>
            <a:off x="2428858" y="2571744"/>
            <a:ext cx="428627" cy="584775"/>
            <a:chOff x="3274167" y="4617402"/>
            <a:chExt cx="356212" cy="1049676"/>
          </a:xfrm>
        </p:grpSpPr>
        <p:sp>
          <p:nvSpPr>
            <p:cNvPr id="7" name="Flowchart: Connector 6"/>
            <p:cNvSpPr/>
            <p:nvPr/>
          </p:nvSpPr>
          <p:spPr>
            <a:xfrm>
              <a:off x="3333535" y="5130327"/>
              <a:ext cx="212327" cy="2673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p:cNvSpPr txBox="1"/>
            <p:nvPr/>
          </p:nvSpPr>
          <p:spPr>
            <a:xfrm>
              <a:off x="3274167" y="4617402"/>
              <a:ext cx="356212" cy="1049676"/>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10" name="Group 9"/>
          <p:cNvGrpSpPr/>
          <p:nvPr/>
        </p:nvGrpSpPr>
        <p:grpSpPr>
          <a:xfrm rot="21391189">
            <a:off x="1224907" y="2231370"/>
            <a:ext cx="414834" cy="584775"/>
            <a:chOff x="3333535" y="4928449"/>
            <a:chExt cx="331487" cy="619364"/>
          </a:xfrm>
        </p:grpSpPr>
        <p:sp>
          <p:nvSpPr>
            <p:cNvPr id="11" name="Flowchart: Connector 10"/>
            <p:cNvSpPr/>
            <p:nvPr/>
          </p:nvSpPr>
          <p:spPr>
            <a:xfrm>
              <a:off x="3333535" y="5161133"/>
              <a:ext cx="283287" cy="236529"/>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3347871" y="4928449"/>
              <a:ext cx="317151" cy="619364"/>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13" name="Right Arrow 12"/>
          <p:cNvSpPr/>
          <p:nvPr/>
        </p:nvSpPr>
        <p:spPr>
          <a:xfrm>
            <a:off x="642911" y="4429132"/>
            <a:ext cx="714379"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14" name="Right Arrow 13"/>
          <p:cNvSpPr/>
          <p:nvPr/>
        </p:nvSpPr>
        <p:spPr>
          <a:xfrm>
            <a:off x="642910" y="4857760"/>
            <a:ext cx="714380"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sp>
        <p:nvSpPr>
          <p:cNvPr id="15" name="Rectangle 14"/>
          <p:cNvSpPr/>
          <p:nvPr/>
        </p:nvSpPr>
        <p:spPr>
          <a:xfrm>
            <a:off x="1643042" y="1857364"/>
            <a:ext cx="1714511" cy="523220"/>
          </a:xfrm>
          <a:prstGeom prst="rect">
            <a:avLst/>
          </a:prstGeom>
        </p:spPr>
        <p:txBody>
          <a:bodyPr wrap="square">
            <a:spAutoFit/>
          </a:bodyPr>
          <a:lstStyle/>
          <a:p>
            <a:r>
              <a:rPr lang="en-US" sz="2800" dirty="0" smtClean="0">
                <a:solidFill>
                  <a:srgbClr val="FF0000"/>
                </a:solidFill>
              </a:rPr>
              <a:t> </a:t>
            </a:r>
            <a:r>
              <a:rPr lang="en-US" sz="2800" dirty="0" err="1" smtClean="0">
                <a:solidFill>
                  <a:srgbClr val="FF0000"/>
                </a:solidFill>
              </a:rPr>
              <a:t>Đoạn</a:t>
            </a:r>
            <a:r>
              <a:rPr lang="en-US" sz="2800" dirty="0" smtClean="0">
                <a:solidFill>
                  <a:srgbClr val="FF0000"/>
                </a:solidFill>
              </a:rPr>
              <a:t> 3 </a:t>
            </a:r>
            <a:endParaRPr lang="en-US" sz="2800" dirty="0">
              <a:solidFill>
                <a:srgbClr val="FF0000"/>
              </a:solidFill>
            </a:endParaRPr>
          </a:p>
        </p:txBody>
      </p:sp>
      <p:sp>
        <p:nvSpPr>
          <p:cNvPr id="16" name="Rectangle 15"/>
          <p:cNvSpPr/>
          <p:nvPr/>
        </p:nvSpPr>
        <p:spPr>
          <a:xfrm>
            <a:off x="1285852" y="1500175"/>
            <a:ext cx="1857388" cy="646331"/>
          </a:xfrm>
          <a:prstGeom prst="rect">
            <a:avLst/>
          </a:prstGeom>
        </p:spPr>
        <p:txBody>
          <a:bodyPr wrap="square">
            <a:spAutoFit/>
          </a:bodyPr>
          <a:lstStyle/>
          <a:p>
            <a:pPr lvl="7">
              <a:buFont typeface="Wingdings" pitchFamily="2" charset="2"/>
              <a:buChar char="Ø"/>
            </a:pPr>
            <a:endParaRPr lang="en-US" dirty="0" smtClean="0"/>
          </a:p>
          <a:p>
            <a:pPr lvl="4">
              <a:buFont typeface="Wingdings" pitchFamily="2" charset="2"/>
              <a:buChar char="Ø"/>
            </a:pPr>
            <a:endParaRPr lang="en-US" dirty="0"/>
          </a:p>
        </p:txBody>
      </p:sp>
      <p:sp>
        <p:nvSpPr>
          <p:cNvPr id="20" name="Line 54"/>
          <p:cNvSpPr>
            <a:spLocks noChangeShapeType="1"/>
          </p:cNvSpPr>
          <p:nvPr/>
        </p:nvSpPr>
        <p:spPr bwMode="auto">
          <a:xfrm>
            <a:off x="1643042" y="2714619"/>
            <a:ext cx="7000924"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22" name="Line 54"/>
          <p:cNvSpPr>
            <a:spLocks noChangeShapeType="1"/>
          </p:cNvSpPr>
          <p:nvPr/>
        </p:nvSpPr>
        <p:spPr bwMode="auto">
          <a:xfrm>
            <a:off x="571472" y="3071808"/>
            <a:ext cx="185738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23" name="Line 54"/>
          <p:cNvSpPr>
            <a:spLocks noChangeShapeType="1"/>
          </p:cNvSpPr>
          <p:nvPr/>
        </p:nvSpPr>
        <p:spPr bwMode="auto">
          <a:xfrm>
            <a:off x="2857488" y="3071809"/>
            <a:ext cx="1428760"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24" name="Rectangle 23"/>
          <p:cNvSpPr/>
          <p:nvPr/>
        </p:nvSpPr>
        <p:spPr>
          <a:xfrm>
            <a:off x="4857752" y="0"/>
            <a:ext cx="4286248" cy="461665"/>
          </a:xfrm>
          <a:prstGeom prst="rect">
            <a:avLst/>
          </a:prstGeom>
        </p:spPr>
        <p:txBody>
          <a:bodyPr wrap="square">
            <a:spAutoFit/>
          </a:bodyPr>
          <a:lstStyle/>
          <a:p>
            <a:pPr marL="342900" lvl="0" indent="-342900">
              <a:spcBef>
                <a:spcPct val="20000"/>
              </a:spcBef>
              <a:defRPr/>
            </a:pP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ngày</a:t>
            </a:r>
            <a:r>
              <a:rPr lang="en-US" sz="2400" dirty="0" smtClean="0">
                <a:latin typeface="Times New Roman" pitchFamily="18" charset="0"/>
                <a:cs typeface="Times New Roman" pitchFamily="18" charset="0"/>
              </a:rPr>
              <a:t> 21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2017</a:t>
            </a:r>
            <a:endParaRPr lang="en-US" sz="2400" dirty="0">
              <a:latin typeface="Times New Roman" pitchFamily="18" charset="0"/>
              <a:cs typeface="Times New Roman" pitchFamily="18" charset="0"/>
            </a:endParaRPr>
          </a:p>
        </p:txBody>
      </p:sp>
      <p:sp>
        <p:nvSpPr>
          <p:cNvPr id="25" name="Oval 24"/>
          <p:cNvSpPr/>
          <p:nvPr/>
        </p:nvSpPr>
        <p:spPr>
          <a:xfrm flipV="1">
            <a:off x="1571604" y="1785924"/>
            <a:ext cx="7143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00232" y="357166"/>
            <a:ext cx="6786610" cy="584775"/>
          </a:xfrm>
          <a:prstGeom prst="rect">
            <a:avLst/>
          </a:prstGeom>
        </p:spPr>
        <p:txBody>
          <a:bodyPr wrap="square">
            <a:spAutoFit/>
          </a:bodyPr>
          <a:lstStyle/>
          <a:p>
            <a:pPr algn="just"/>
            <a:r>
              <a:rPr lang="en-US" sz="2000" b="1" dirty="0" err="1" smtClean="0">
                <a:solidFill>
                  <a:srgbClr val="FF0000"/>
                </a:solidFill>
                <a:latin typeface="Times New Roman" pitchFamily="18" charset="0"/>
                <a:cs typeface="Times New Roman" pitchFamily="18" charset="0"/>
              </a:rPr>
              <a:t>Luyện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từ</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câu</a:t>
            </a:r>
            <a:r>
              <a:rPr lang="en-US" sz="2000" b="1" dirty="0" smtClean="0">
                <a:solidFill>
                  <a:srgbClr val="FF0000"/>
                </a:solidFill>
                <a:latin typeface="Times New Roman" pitchFamily="18" charset="0"/>
                <a:cs typeface="Times New Roman" pitchFamily="18" charset="0"/>
              </a:rPr>
              <a:t> :   </a:t>
            </a:r>
            <a:r>
              <a:rPr lang="en-US" sz="3200" b="1" dirty="0" err="1" smtClean="0">
                <a:solidFill>
                  <a:srgbClr val="0070C0"/>
                </a:solidFill>
                <a:latin typeface="Times New Roman" pitchFamily="18" charset="0"/>
                <a:cs typeface="Times New Roman" pitchFamily="18" charset="0"/>
              </a:rPr>
              <a:t>Dấu</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gạch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ngang</a:t>
            </a:r>
            <a:endParaRPr lang="vi-VN" sz="2000" b="1" dirty="0">
              <a:solidFill>
                <a:srgbClr val="0070C0"/>
              </a:solidFill>
            </a:endParaRPr>
          </a:p>
        </p:txBody>
      </p:sp>
    </p:spTree>
    <p:extLst>
      <p:ext uri="{BB962C8B-B14F-4D97-AF65-F5344CB8AC3E}">
        <p14:creationId xmlns:p14="http://schemas.microsoft.com/office/powerpoint/2010/main" val="103498972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6" presetClass="entr" presetSubtype="21"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ox(in)">
                                      <p:cBhvr>
                                        <p:cTn id="24" dur="500"/>
                                        <p:tgtEl>
                                          <p:spTgt spid="20"/>
                                        </p:tgtEl>
                                      </p:cBhvr>
                                    </p:animEffect>
                                  </p:childTnLst>
                                </p:cTn>
                              </p:par>
                            </p:childTnLst>
                          </p:cTn>
                        </p:par>
                        <p:par>
                          <p:cTn id="25" fill="hold">
                            <p:stCondLst>
                              <p:cond delay="1000"/>
                            </p:stCondLst>
                            <p:childTnLst>
                              <p:par>
                                <p:cTn id="26" presetID="4" presetClass="entr" presetSubtype="16"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childTnLst>
                          </p:cTn>
                        </p:par>
                        <p:par>
                          <p:cTn id="29" fill="hold">
                            <p:stCondLst>
                              <p:cond delay="1500"/>
                            </p:stCondLst>
                            <p:childTnLst>
                              <p:par>
                                <p:cTn id="30" presetID="4" presetClass="entr" presetSubtype="16"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152400" y="214290"/>
            <a:ext cx="8590547" cy="5386090"/>
          </a:xfrm>
          <a:prstGeom prst="rect">
            <a:avLst/>
          </a:prstGeom>
        </p:spPr>
        <p:txBody>
          <a:bodyPr wrap="square">
            <a:spAutoFit/>
          </a:bodyPr>
          <a:lstStyle/>
          <a:p>
            <a:pPr algn="just"/>
            <a:r>
              <a:rPr lang="en-US" sz="2800" dirty="0" err="1" smtClean="0">
                <a:solidFill>
                  <a:srgbClr val="FF0000"/>
                </a:solidFill>
              </a:rPr>
              <a:t>Hãy</a:t>
            </a:r>
            <a:r>
              <a:rPr lang="en-US" sz="2800" dirty="0" smtClean="0">
                <a:solidFill>
                  <a:srgbClr val="FF0000"/>
                </a:solidFill>
              </a:rPr>
              <a:t> </a:t>
            </a:r>
            <a:r>
              <a:rPr lang="en-US" sz="2800" dirty="0" err="1" smtClean="0">
                <a:solidFill>
                  <a:srgbClr val="FF0000"/>
                </a:solidFill>
              </a:rPr>
              <a:t>đọc</a:t>
            </a:r>
            <a:r>
              <a:rPr lang="en-US" sz="2800" dirty="0" smtClean="0">
                <a:solidFill>
                  <a:srgbClr val="FF0000"/>
                </a:solidFill>
              </a:rPr>
              <a:t> </a:t>
            </a:r>
            <a:r>
              <a:rPr lang="en-US" sz="2800" dirty="0" err="1" smtClean="0">
                <a:solidFill>
                  <a:srgbClr val="FF0000"/>
                </a:solidFill>
              </a:rPr>
              <a:t>đoạn</a:t>
            </a:r>
            <a:r>
              <a:rPr lang="en-US" sz="2800" dirty="0" smtClean="0">
                <a:solidFill>
                  <a:srgbClr val="FF0000"/>
                </a:solidFill>
              </a:rPr>
              <a:t> </a:t>
            </a:r>
            <a:r>
              <a:rPr lang="en-US" sz="2800" dirty="0" err="1" smtClean="0">
                <a:solidFill>
                  <a:srgbClr val="FF0000"/>
                </a:solidFill>
              </a:rPr>
              <a:t>văn</a:t>
            </a:r>
            <a:r>
              <a:rPr lang="en-US" sz="2800" dirty="0" smtClean="0">
                <a:solidFill>
                  <a:srgbClr val="FF0000"/>
                </a:solidFill>
              </a:rPr>
              <a:t> </a:t>
            </a:r>
            <a:r>
              <a:rPr lang="en-US" sz="2800" dirty="0" err="1" smtClean="0">
                <a:solidFill>
                  <a:srgbClr val="FF0000"/>
                </a:solidFill>
              </a:rPr>
              <a:t>sau</a:t>
            </a:r>
            <a:r>
              <a:rPr lang="en-US" sz="2800" dirty="0" smtClean="0">
                <a:solidFill>
                  <a:srgbClr val="FF0000"/>
                </a:solidFill>
              </a:rPr>
              <a:t> </a:t>
            </a:r>
            <a:r>
              <a:rPr lang="en-US" sz="2800" dirty="0" err="1" smtClean="0">
                <a:solidFill>
                  <a:srgbClr val="FF0000"/>
                </a:solidFill>
              </a:rPr>
              <a:t>và</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cô</a:t>
            </a:r>
            <a:r>
              <a:rPr lang="en-US" sz="2800" dirty="0" smtClean="0">
                <a:solidFill>
                  <a:srgbClr val="FF0000"/>
                </a:solidFill>
              </a:rPr>
              <a:t> </a:t>
            </a:r>
            <a:r>
              <a:rPr lang="en-US" sz="2800" dirty="0" err="1" smtClean="0">
                <a:solidFill>
                  <a:srgbClr val="FF0000"/>
                </a:solidFill>
              </a:rPr>
              <a:t>biết</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đoạn</a:t>
            </a:r>
            <a:r>
              <a:rPr lang="en-US" sz="2800" dirty="0" smtClean="0">
                <a:solidFill>
                  <a:srgbClr val="FF0000"/>
                </a:solidFill>
              </a:rPr>
              <a:t> </a:t>
            </a:r>
            <a:r>
              <a:rPr lang="en-US" sz="2800" dirty="0" err="1" smtClean="0">
                <a:solidFill>
                  <a:srgbClr val="FF0000"/>
                </a:solidFill>
              </a:rPr>
              <a:t>văn</a:t>
            </a:r>
            <a:r>
              <a:rPr lang="en-US" sz="2800" dirty="0" smtClean="0">
                <a:solidFill>
                  <a:srgbClr val="FF0000"/>
                </a:solidFill>
              </a:rPr>
              <a:t> </a:t>
            </a:r>
            <a:r>
              <a:rPr lang="en-US" sz="2800" dirty="0" err="1" smtClean="0">
                <a:solidFill>
                  <a:srgbClr val="FF0000"/>
                </a:solidFill>
              </a:rPr>
              <a:t>này</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dấu</a:t>
            </a:r>
            <a:r>
              <a:rPr lang="en-US" sz="2800" dirty="0" smtClean="0">
                <a:solidFill>
                  <a:srgbClr val="FF0000"/>
                </a:solidFill>
              </a:rPr>
              <a:t> </a:t>
            </a:r>
            <a:r>
              <a:rPr lang="en-US" sz="2800" dirty="0" err="1" smtClean="0">
                <a:solidFill>
                  <a:srgbClr val="FF0000"/>
                </a:solidFill>
              </a:rPr>
              <a:t>câu</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em</a:t>
            </a:r>
            <a:r>
              <a:rPr lang="en-US" sz="2800" dirty="0" smtClean="0">
                <a:solidFill>
                  <a:srgbClr val="FF0000"/>
                </a:solidFill>
              </a:rPr>
              <a:t> </a:t>
            </a:r>
            <a:r>
              <a:rPr lang="en-US" sz="2800" dirty="0" err="1" smtClean="0">
                <a:solidFill>
                  <a:srgbClr val="FF0000"/>
                </a:solidFill>
              </a:rPr>
              <a:t>đã</a:t>
            </a:r>
            <a:r>
              <a:rPr lang="en-US" sz="2800" dirty="0" smtClean="0">
                <a:solidFill>
                  <a:srgbClr val="FF0000"/>
                </a:solidFill>
              </a:rPr>
              <a:t> </a:t>
            </a:r>
            <a:r>
              <a:rPr lang="en-US" sz="2800" dirty="0" err="1" smtClean="0">
                <a:solidFill>
                  <a:srgbClr val="FF0000"/>
                </a:solidFill>
              </a:rPr>
              <a:t>được</a:t>
            </a:r>
            <a:r>
              <a:rPr lang="en-US" sz="2800" dirty="0" smtClean="0">
                <a:solidFill>
                  <a:srgbClr val="FF0000"/>
                </a:solidFill>
              </a:rPr>
              <a:t> </a:t>
            </a:r>
            <a:r>
              <a:rPr lang="en-US" sz="2800" dirty="0" err="1" smtClean="0">
                <a:solidFill>
                  <a:srgbClr val="FF0000"/>
                </a:solidFill>
              </a:rPr>
              <a:t>học</a:t>
            </a:r>
            <a:r>
              <a:rPr lang="en-US" sz="2800" dirty="0" smtClean="0">
                <a:solidFill>
                  <a:srgbClr val="FF0000"/>
                </a:solidFill>
              </a:rPr>
              <a:t> ?</a:t>
            </a:r>
            <a:endParaRPr lang="en-US" sz="3200" dirty="0">
              <a:solidFill>
                <a:srgbClr val="FF0000"/>
              </a:solidFill>
            </a:endParaRPr>
          </a:p>
          <a:p>
            <a:pPr algn="just"/>
            <a:r>
              <a:rPr lang="en-US" sz="3200" dirty="0" smtClean="0"/>
              <a:t>	</a:t>
            </a:r>
          </a:p>
          <a:p>
            <a:pPr algn="just"/>
            <a:r>
              <a:rPr lang="en-US" sz="3200" dirty="0"/>
              <a:t>	</a:t>
            </a:r>
            <a:r>
              <a:rPr lang="en-US" sz="3200" dirty="0" err="1" smtClean="0"/>
              <a:t>Thanh</a:t>
            </a:r>
            <a:r>
              <a:rPr lang="en-US" sz="3200" dirty="0" smtClean="0"/>
              <a:t> </a:t>
            </a:r>
            <a:r>
              <a:rPr lang="en-US" sz="3200" dirty="0" err="1"/>
              <a:t>bước</a:t>
            </a:r>
            <a:r>
              <a:rPr lang="en-US" sz="3200" dirty="0"/>
              <a:t> </a:t>
            </a:r>
            <a:r>
              <a:rPr lang="en-US" sz="3200" dirty="0" err="1" smtClean="0"/>
              <a:t>xuống</a:t>
            </a:r>
            <a:r>
              <a:rPr lang="en-US" sz="3200" dirty="0" smtClean="0"/>
              <a:t> </a:t>
            </a:r>
            <a:r>
              <a:rPr lang="en-US" sz="3200" dirty="0" err="1"/>
              <a:t>dưới</a:t>
            </a:r>
            <a:r>
              <a:rPr lang="en-US" sz="3200" dirty="0"/>
              <a:t> </a:t>
            </a:r>
            <a:r>
              <a:rPr lang="en-US" sz="3200" dirty="0" err="1"/>
              <a:t>giàn</a:t>
            </a:r>
            <a:r>
              <a:rPr lang="en-US" sz="3200" dirty="0"/>
              <a:t> </a:t>
            </a:r>
            <a:r>
              <a:rPr lang="en-US" sz="3200" dirty="0" err="1"/>
              <a:t>thiên</a:t>
            </a:r>
            <a:r>
              <a:rPr lang="en-US" sz="3200" dirty="0"/>
              <a:t> l</a:t>
            </a:r>
            <a:r>
              <a:rPr lang="vi-VN" sz="3200" dirty="0"/>
              <a:t>ý</a:t>
            </a:r>
            <a:r>
              <a:rPr lang="en-US" sz="3200" dirty="0"/>
              <a:t>. </a:t>
            </a:r>
            <a:r>
              <a:rPr lang="en-US" sz="3200" dirty="0" err="1"/>
              <a:t>Có</a:t>
            </a:r>
            <a:r>
              <a:rPr lang="en-US" sz="3200" dirty="0"/>
              <a:t> </a:t>
            </a:r>
            <a:r>
              <a:rPr lang="en-US" sz="3200" dirty="0" err="1"/>
              <a:t>tiếng</a:t>
            </a:r>
            <a:r>
              <a:rPr lang="en-US" sz="3200" dirty="0"/>
              <a:t> </a:t>
            </a:r>
            <a:r>
              <a:rPr lang="en-US" sz="3200" dirty="0" err="1" smtClean="0"/>
              <a:t>người</a:t>
            </a:r>
            <a:r>
              <a:rPr lang="en-US" sz="3200" dirty="0" smtClean="0"/>
              <a:t> </a:t>
            </a:r>
            <a:r>
              <a:rPr lang="en-US" sz="3200" dirty="0" err="1"/>
              <a:t>đi</a:t>
            </a:r>
            <a:r>
              <a:rPr lang="en-US" sz="3200" dirty="0"/>
              <a:t>, </a:t>
            </a:r>
            <a:r>
              <a:rPr lang="en-US" sz="3200" dirty="0" err="1"/>
              <a:t>rồi</a:t>
            </a:r>
            <a:r>
              <a:rPr lang="en-US" sz="3200" dirty="0"/>
              <a:t> </a:t>
            </a:r>
            <a:r>
              <a:rPr lang="en-US" sz="3200" dirty="0" err="1"/>
              <a:t>bà</a:t>
            </a:r>
            <a:r>
              <a:rPr lang="en-US" sz="3200" dirty="0"/>
              <a:t> </a:t>
            </a:r>
            <a:r>
              <a:rPr lang="en-US" sz="3200" dirty="0" err="1"/>
              <a:t>mái</a:t>
            </a:r>
            <a:r>
              <a:rPr lang="en-US" sz="3200" dirty="0"/>
              <a:t> </a:t>
            </a:r>
            <a:r>
              <a:rPr lang="en-US" sz="3200" dirty="0" err="1"/>
              <a:t>tóc</a:t>
            </a:r>
            <a:r>
              <a:rPr lang="en-US" sz="3200" dirty="0"/>
              <a:t> </a:t>
            </a:r>
            <a:r>
              <a:rPr lang="en-US" sz="3200" dirty="0" err="1" smtClean="0"/>
              <a:t>bạc</a:t>
            </a:r>
            <a:r>
              <a:rPr lang="en-US" sz="3200" dirty="0" smtClean="0"/>
              <a:t> </a:t>
            </a:r>
            <a:r>
              <a:rPr lang="en-US" sz="3200" dirty="0" err="1"/>
              <a:t>phơ</a:t>
            </a:r>
            <a:r>
              <a:rPr lang="en-US" sz="3200" dirty="0"/>
              <a:t>, </a:t>
            </a:r>
            <a:r>
              <a:rPr lang="en-US" sz="3200" dirty="0" err="1"/>
              <a:t>chống</a:t>
            </a:r>
            <a:r>
              <a:rPr lang="en-US" sz="3200" dirty="0"/>
              <a:t> </a:t>
            </a:r>
            <a:r>
              <a:rPr lang="en-US" sz="3200" dirty="0" err="1"/>
              <a:t>gậy</a:t>
            </a:r>
            <a:r>
              <a:rPr lang="en-US" sz="3200" dirty="0"/>
              <a:t> </a:t>
            </a:r>
            <a:r>
              <a:rPr lang="en-US" sz="3200" dirty="0" err="1"/>
              <a:t>trúc</a:t>
            </a:r>
            <a:r>
              <a:rPr lang="en-US" sz="3200" dirty="0"/>
              <a:t> ở </a:t>
            </a:r>
            <a:r>
              <a:rPr lang="en-US" sz="3200" dirty="0" err="1"/>
              <a:t>ngoài</a:t>
            </a:r>
            <a:r>
              <a:rPr lang="en-US" sz="3200" dirty="0"/>
              <a:t> </a:t>
            </a:r>
            <a:r>
              <a:rPr lang="en-US" sz="3200" dirty="0" err="1"/>
              <a:t>vườn</a:t>
            </a:r>
            <a:r>
              <a:rPr lang="en-US" sz="3200" dirty="0"/>
              <a:t> </a:t>
            </a:r>
            <a:r>
              <a:rPr lang="en-US" sz="3200" dirty="0" err="1" smtClean="0"/>
              <a:t>vào</a:t>
            </a:r>
            <a:r>
              <a:rPr lang="en-US" sz="3200" dirty="0" smtClean="0"/>
              <a:t>. </a:t>
            </a:r>
            <a:r>
              <a:rPr lang="en-US" sz="3200" dirty="0" err="1"/>
              <a:t>Thanh</a:t>
            </a:r>
            <a:r>
              <a:rPr lang="en-US" sz="3200" dirty="0"/>
              <a:t> </a:t>
            </a:r>
            <a:r>
              <a:rPr lang="en-US" sz="3200" dirty="0" err="1"/>
              <a:t>cảm</a:t>
            </a:r>
            <a:r>
              <a:rPr lang="en-US" sz="3200" dirty="0"/>
              <a:t> </a:t>
            </a:r>
            <a:r>
              <a:rPr lang="en-US" sz="3200" dirty="0" err="1"/>
              <a:t>động</a:t>
            </a:r>
            <a:r>
              <a:rPr lang="en-US" sz="3200" dirty="0"/>
              <a:t> </a:t>
            </a:r>
            <a:r>
              <a:rPr lang="en-US" sz="3200" dirty="0" err="1"/>
              <a:t>và</a:t>
            </a:r>
            <a:r>
              <a:rPr lang="en-US" sz="3200" dirty="0"/>
              <a:t> </a:t>
            </a:r>
            <a:r>
              <a:rPr lang="en-US" sz="3200" dirty="0" err="1"/>
              <a:t>mừng</a:t>
            </a:r>
            <a:r>
              <a:rPr lang="en-US" sz="3200" dirty="0"/>
              <a:t> </a:t>
            </a:r>
            <a:r>
              <a:rPr lang="en-US" sz="3200" dirty="0" err="1" smtClean="0"/>
              <a:t>rỡ</a:t>
            </a:r>
            <a:r>
              <a:rPr lang="en-US" sz="3200" dirty="0"/>
              <a:t>,</a:t>
            </a:r>
            <a:r>
              <a:rPr lang="en-US" sz="3200" dirty="0" smtClean="0"/>
              <a:t> </a:t>
            </a:r>
            <a:r>
              <a:rPr lang="en-US" sz="3200" dirty="0" err="1"/>
              <a:t>chạy</a:t>
            </a:r>
            <a:r>
              <a:rPr lang="en-US" sz="3200" dirty="0"/>
              <a:t> </a:t>
            </a:r>
            <a:r>
              <a:rPr lang="en-US" sz="3200" dirty="0" err="1"/>
              <a:t>lại</a:t>
            </a:r>
            <a:r>
              <a:rPr lang="en-US" sz="3200" dirty="0"/>
              <a:t> </a:t>
            </a:r>
            <a:r>
              <a:rPr lang="en-US" sz="3200" dirty="0" err="1" smtClean="0"/>
              <a:t>gần</a:t>
            </a:r>
            <a:r>
              <a:rPr lang="en-US" sz="3200" dirty="0" smtClean="0"/>
              <a:t>.</a:t>
            </a:r>
          </a:p>
          <a:p>
            <a:pPr algn="just"/>
            <a:r>
              <a:rPr lang="en-US" sz="3200" dirty="0" smtClean="0"/>
              <a:t>-</a:t>
            </a:r>
            <a:r>
              <a:rPr lang="en-US" sz="3200" dirty="0" err="1" smtClean="0"/>
              <a:t>Cháu</a:t>
            </a:r>
            <a:r>
              <a:rPr lang="en-US" sz="3200" dirty="0" smtClean="0"/>
              <a:t> </a:t>
            </a:r>
            <a:r>
              <a:rPr lang="en-US" sz="3200" dirty="0" err="1" smtClean="0"/>
              <a:t>đã</a:t>
            </a:r>
            <a:r>
              <a:rPr lang="en-US" sz="3200" dirty="0" smtClean="0"/>
              <a:t> </a:t>
            </a:r>
            <a:r>
              <a:rPr lang="en-US" sz="3200" dirty="0" err="1" smtClean="0"/>
              <a:t>về</a:t>
            </a:r>
            <a:r>
              <a:rPr lang="en-US" sz="3200" dirty="0" smtClean="0"/>
              <a:t> </a:t>
            </a:r>
            <a:r>
              <a:rPr lang="en-US" sz="3200" dirty="0" err="1" smtClean="0"/>
              <a:t>đấy</a:t>
            </a:r>
            <a:r>
              <a:rPr lang="en-US" sz="3200" dirty="0" smtClean="0"/>
              <a:t> ư </a:t>
            </a:r>
            <a:r>
              <a:rPr lang="en-US" sz="3200" b="1" dirty="0" smtClean="0"/>
              <a:t>? </a:t>
            </a:r>
            <a:r>
              <a:rPr lang="en-US" sz="3200" dirty="0" err="1" smtClean="0"/>
              <a:t>Bà</a:t>
            </a:r>
            <a:r>
              <a:rPr lang="en-US" sz="3200" dirty="0" smtClean="0"/>
              <a:t> </a:t>
            </a:r>
            <a:r>
              <a:rPr lang="en-US" sz="3200" dirty="0" err="1" smtClean="0"/>
              <a:t>thôi</a:t>
            </a:r>
            <a:r>
              <a:rPr lang="en-US" sz="3200" dirty="0" smtClean="0"/>
              <a:t> </a:t>
            </a:r>
            <a:r>
              <a:rPr lang="en-US" sz="3200" dirty="0" err="1"/>
              <a:t>nhai</a:t>
            </a:r>
            <a:r>
              <a:rPr lang="en-US" sz="3200" dirty="0"/>
              <a:t> </a:t>
            </a:r>
            <a:r>
              <a:rPr lang="en-US" sz="3200" dirty="0" err="1" smtClean="0"/>
              <a:t>trầu</a:t>
            </a:r>
            <a:r>
              <a:rPr lang="en-US" sz="3200" dirty="0" smtClean="0"/>
              <a:t>, </a:t>
            </a:r>
            <a:r>
              <a:rPr lang="en-US" sz="3200" dirty="0" err="1"/>
              <a:t>đôi</a:t>
            </a:r>
            <a:r>
              <a:rPr lang="en-US" sz="3200" dirty="0"/>
              <a:t> </a:t>
            </a:r>
            <a:r>
              <a:rPr lang="en-US" sz="3200" dirty="0" err="1" smtClean="0"/>
              <a:t>mắt</a:t>
            </a:r>
            <a:r>
              <a:rPr lang="en-US" sz="3200" dirty="0" smtClean="0"/>
              <a:t> </a:t>
            </a:r>
            <a:r>
              <a:rPr lang="en-US" sz="3200" dirty="0" err="1"/>
              <a:t>hiền</a:t>
            </a:r>
            <a:r>
              <a:rPr lang="en-US" sz="3200" dirty="0"/>
              <a:t> </a:t>
            </a:r>
            <a:r>
              <a:rPr lang="en-US" sz="3200" dirty="0" err="1"/>
              <a:t>từ</a:t>
            </a:r>
            <a:r>
              <a:rPr lang="en-US" sz="3200" dirty="0"/>
              <a:t> </a:t>
            </a:r>
            <a:r>
              <a:rPr lang="en-US" sz="3200" dirty="0" err="1"/>
              <a:t>dưới</a:t>
            </a:r>
            <a:r>
              <a:rPr lang="en-US" sz="3200" dirty="0"/>
              <a:t> </a:t>
            </a:r>
            <a:r>
              <a:rPr lang="en-US" sz="3200" dirty="0" err="1"/>
              <a:t>làn</a:t>
            </a:r>
            <a:r>
              <a:rPr lang="en-US" sz="3200" dirty="0"/>
              <a:t> </a:t>
            </a:r>
            <a:r>
              <a:rPr lang="en-US" sz="3200" dirty="0" err="1"/>
              <a:t>tóc</a:t>
            </a:r>
            <a:r>
              <a:rPr lang="en-US" sz="3200" dirty="0"/>
              <a:t> </a:t>
            </a:r>
            <a:r>
              <a:rPr lang="en-US" sz="3200" dirty="0" err="1"/>
              <a:t>trắng</a:t>
            </a:r>
            <a:r>
              <a:rPr lang="en-US" sz="3200" dirty="0"/>
              <a:t> </a:t>
            </a:r>
            <a:r>
              <a:rPr lang="en-US" sz="3200" dirty="0" err="1"/>
              <a:t>nhìn</a:t>
            </a:r>
            <a:r>
              <a:rPr lang="en-US" sz="3200" dirty="0"/>
              <a:t> </a:t>
            </a:r>
            <a:r>
              <a:rPr lang="en-US" sz="3200" dirty="0" err="1"/>
              <a:t>cháu</a:t>
            </a:r>
            <a:r>
              <a:rPr lang="en-US" sz="3200" dirty="0"/>
              <a:t>, </a:t>
            </a:r>
            <a:r>
              <a:rPr lang="en-US" sz="3200" dirty="0" err="1"/>
              <a:t>âu</a:t>
            </a:r>
            <a:r>
              <a:rPr lang="en-US" sz="3200" dirty="0"/>
              <a:t> </a:t>
            </a:r>
            <a:r>
              <a:rPr lang="en-US" sz="3200" dirty="0" err="1"/>
              <a:t>yếm</a:t>
            </a:r>
            <a:r>
              <a:rPr lang="en-US" sz="3200" dirty="0"/>
              <a:t> </a:t>
            </a:r>
            <a:r>
              <a:rPr lang="en-US" sz="3200" dirty="0" err="1"/>
              <a:t>và</a:t>
            </a:r>
            <a:r>
              <a:rPr lang="en-US" sz="3200" dirty="0"/>
              <a:t> </a:t>
            </a:r>
            <a:r>
              <a:rPr lang="en-US" sz="3200" dirty="0" err="1"/>
              <a:t>mến</a:t>
            </a:r>
            <a:r>
              <a:rPr lang="en-US" sz="3200" dirty="0"/>
              <a:t> </a:t>
            </a:r>
            <a:r>
              <a:rPr lang="en-US" sz="3200" dirty="0" err="1" smtClean="0"/>
              <a:t>thương</a:t>
            </a:r>
            <a:r>
              <a:rPr lang="en-US" sz="3200" dirty="0" smtClean="0"/>
              <a:t> :</a:t>
            </a:r>
            <a:endParaRPr lang="en-US" sz="3200" dirty="0"/>
          </a:p>
          <a:p>
            <a:pPr algn="just"/>
            <a:r>
              <a:rPr lang="en-US" sz="3200" dirty="0"/>
              <a:t>- </a:t>
            </a:r>
            <a:r>
              <a:rPr lang="en-US" sz="3200" dirty="0" err="1"/>
              <a:t>Đi</a:t>
            </a:r>
            <a:r>
              <a:rPr lang="en-US" sz="3200" dirty="0"/>
              <a:t> </a:t>
            </a:r>
            <a:r>
              <a:rPr lang="en-US" sz="3200" dirty="0" err="1" smtClean="0"/>
              <a:t>vào</a:t>
            </a:r>
            <a:r>
              <a:rPr lang="en-US" sz="3200" dirty="0" smtClean="0"/>
              <a:t> </a:t>
            </a:r>
            <a:r>
              <a:rPr lang="en-US" sz="3200" dirty="0" err="1"/>
              <a:t>nhà</a:t>
            </a:r>
            <a:r>
              <a:rPr lang="en-US" sz="3200" dirty="0"/>
              <a:t> </a:t>
            </a:r>
            <a:r>
              <a:rPr lang="en-US" sz="3200" dirty="0" err="1"/>
              <a:t>kẻo</a:t>
            </a:r>
            <a:r>
              <a:rPr lang="en-US" sz="3200" dirty="0"/>
              <a:t> </a:t>
            </a:r>
            <a:r>
              <a:rPr lang="en-US" sz="3200" dirty="0" err="1"/>
              <a:t>nắng</a:t>
            </a:r>
            <a:r>
              <a:rPr lang="en-US" sz="3200" dirty="0"/>
              <a:t>, </a:t>
            </a:r>
            <a:r>
              <a:rPr lang="en-US" sz="3200" dirty="0" err="1"/>
              <a:t>cháu</a:t>
            </a:r>
            <a:r>
              <a:rPr lang="en-US" sz="3200" dirty="0"/>
              <a:t>!</a:t>
            </a:r>
          </a:p>
        </p:txBody>
      </p:sp>
      <p:sp>
        <p:nvSpPr>
          <p:cNvPr id="15" name="TextBox 14"/>
          <p:cNvSpPr txBox="1"/>
          <p:nvPr/>
        </p:nvSpPr>
        <p:spPr>
          <a:xfrm>
            <a:off x="10001288" y="2714620"/>
            <a:ext cx="45719" cy="369332"/>
          </a:xfrm>
          <a:prstGeom prst="rect">
            <a:avLst/>
          </a:prstGeom>
          <a:noFill/>
        </p:spPr>
        <p:txBody>
          <a:bodyPr wrap="square" rtlCol="0">
            <a:spAutoFit/>
          </a:bodyPr>
          <a:lstStyle/>
          <a:p>
            <a:endParaRPr lang="en-US" dirty="0"/>
          </a:p>
        </p:txBody>
      </p:sp>
      <p:sp>
        <p:nvSpPr>
          <p:cNvPr id="21" name="Arc 20"/>
          <p:cNvSpPr/>
          <p:nvPr/>
        </p:nvSpPr>
        <p:spPr>
          <a:xfrm>
            <a:off x="7815780" y="1844824"/>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6" name="Arc 15"/>
          <p:cNvSpPr/>
          <p:nvPr/>
        </p:nvSpPr>
        <p:spPr>
          <a:xfrm>
            <a:off x="2487188" y="2348880"/>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7" name="Arc 16"/>
          <p:cNvSpPr/>
          <p:nvPr/>
        </p:nvSpPr>
        <p:spPr>
          <a:xfrm>
            <a:off x="1500166" y="4581128"/>
            <a:ext cx="285752" cy="500066"/>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8" name="Arc 17"/>
          <p:cNvSpPr/>
          <p:nvPr/>
        </p:nvSpPr>
        <p:spPr>
          <a:xfrm>
            <a:off x="6516216" y="2276872"/>
            <a:ext cx="504056" cy="357190"/>
          </a:xfrm>
          <a:prstGeom prst="arc">
            <a:avLst>
              <a:gd name="adj1" fmla="val 245129"/>
              <a:gd name="adj2" fmla="val 215151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19" name="Arc 18"/>
          <p:cNvSpPr/>
          <p:nvPr/>
        </p:nvSpPr>
        <p:spPr>
          <a:xfrm>
            <a:off x="4714876" y="5085184"/>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20" name="Arc 19"/>
          <p:cNvSpPr/>
          <p:nvPr/>
        </p:nvSpPr>
        <p:spPr>
          <a:xfrm>
            <a:off x="3855340" y="2780928"/>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smtClean="0"/>
          </a:p>
          <a:p>
            <a:pPr algn="ctr"/>
            <a:endParaRPr lang="en-US" dirty="0">
              <a:solidFill>
                <a:srgbClr val="C00000"/>
              </a:solidFill>
            </a:endParaRPr>
          </a:p>
        </p:txBody>
      </p:sp>
      <p:sp>
        <p:nvSpPr>
          <p:cNvPr id="22" name="Arc 21"/>
          <p:cNvSpPr/>
          <p:nvPr/>
        </p:nvSpPr>
        <p:spPr>
          <a:xfrm>
            <a:off x="5643570" y="4293096"/>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23" name="Arc 22"/>
          <p:cNvSpPr/>
          <p:nvPr/>
        </p:nvSpPr>
        <p:spPr>
          <a:xfrm>
            <a:off x="2627784" y="3284984"/>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p:cNvSpPr/>
          <p:nvPr/>
        </p:nvSpPr>
        <p:spPr>
          <a:xfrm>
            <a:off x="3214678" y="3573016"/>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25" name="Arc 24"/>
          <p:cNvSpPr/>
          <p:nvPr/>
        </p:nvSpPr>
        <p:spPr>
          <a:xfrm>
            <a:off x="467544" y="3284984"/>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
        <p:nvSpPr>
          <p:cNvPr id="26" name="Arc 25"/>
          <p:cNvSpPr/>
          <p:nvPr/>
        </p:nvSpPr>
        <p:spPr>
          <a:xfrm>
            <a:off x="6215074" y="3789040"/>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30" name="Group 29"/>
          <p:cNvGrpSpPr/>
          <p:nvPr/>
        </p:nvGrpSpPr>
        <p:grpSpPr>
          <a:xfrm>
            <a:off x="107504" y="4941168"/>
            <a:ext cx="576064" cy="584775"/>
            <a:chOff x="3441039" y="4738254"/>
            <a:chExt cx="576064" cy="584775"/>
          </a:xfrm>
        </p:grpSpPr>
        <p:sp>
          <p:nvSpPr>
            <p:cNvPr id="31" name="Flowchart: Connector 30"/>
            <p:cNvSpPr/>
            <p:nvPr/>
          </p:nvSpPr>
          <p:spPr>
            <a:xfrm>
              <a:off x="3441039" y="4882270"/>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TextBox 31"/>
            <p:cNvSpPr txBox="1"/>
            <p:nvPr/>
          </p:nvSpPr>
          <p:spPr>
            <a:xfrm>
              <a:off x="3459928" y="4738254"/>
              <a:ext cx="557175"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33" name="Group 32"/>
          <p:cNvGrpSpPr/>
          <p:nvPr/>
        </p:nvGrpSpPr>
        <p:grpSpPr>
          <a:xfrm>
            <a:off x="107504" y="3479940"/>
            <a:ext cx="394977" cy="584775"/>
            <a:chOff x="3333535" y="5664627"/>
            <a:chExt cx="394977" cy="584775"/>
          </a:xfrm>
        </p:grpSpPr>
        <p:sp>
          <p:nvSpPr>
            <p:cNvPr id="34" name="Flowchart: Connector 33"/>
            <p:cNvSpPr/>
            <p:nvPr/>
          </p:nvSpPr>
          <p:spPr>
            <a:xfrm>
              <a:off x="3333535" y="5829711"/>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TextBox 34"/>
            <p:cNvSpPr txBox="1"/>
            <p:nvPr/>
          </p:nvSpPr>
          <p:spPr>
            <a:xfrm>
              <a:off x="3368472" y="5664627"/>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36" name="Arc 35"/>
          <p:cNvSpPr/>
          <p:nvPr/>
        </p:nvSpPr>
        <p:spPr>
          <a:xfrm>
            <a:off x="3571868" y="5229200"/>
            <a:ext cx="428628" cy="357190"/>
          </a:xfrm>
          <a:prstGeom prst="arc">
            <a:avLst>
              <a:gd name="adj1" fmla="val 245129"/>
              <a:gd name="adj2" fmla="val 2139270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376290415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500"/>
                                        <p:tgtEl>
                                          <p:spTgt spid="26"/>
                                        </p:tgtEl>
                                      </p:cBhvr>
                                    </p:animEffect>
                                  </p:childTnLst>
                                </p:cTn>
                              </p:par>
                              <p:par>
                                <p:cTn id="58" presetID="6" presetClass="entr" presetSubtype="16"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circle(in)">
                                      <p:cBhvr>
                                        <p:cTn id="60" dur="2000"/>
                                        <p:tgtEl>
                                          <p:spTgt spid="30"/>
                                        </p:tgtEl>
                                      </p:cBhvr>
                                    </p:animEffect>
                                  </p:childTnLst>
                                </p:cTn>
                              </p:par>
                              <p:par>
                                <p:cTn id="61" presetID="6" presetClass="entr" presetSubtype="16"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circle(in)">
                                      <p:cBhvr>
                                        <p:cTn id="63" dur="20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linds(horizontal)">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5" name="Text Box 43"/>
          <p:cNvSpPr txBox="1">
            <a:spLocks noChangeArrowheads="1"/>
          </p:cNvSpPr>
          <p:nvPr/>
        </p:nvSpPr>
        <p:spPr bwMode="auto">
          <a:xfrm>
            <a:off x="500034" y="1484784"/>
            <a:ext cx="83058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sz="2700" b="1" dirty="0" smtClean="0">
                <a:solidFill>
                  <a:srgbClr val="000000"/>
                </a:solidFill>
                <a:latin typeface="+mn-lt"/>
                <a:cs typeface="Times New Roman" pitchFamily="18" charset="0"/>
              </a:rPr>
              <a:t>2</a:t>
            </a:r>
            <a:r>
              <a:rPr lang="en-US" sz="2700" b="1" dirty="0">
                <a:solidFill>
                  <a:srgbClr val="000000"/>
                </a:solidFill>
                <a:latin typeface="+mn-lt"/>
                <a:cs typeface="Times New Roman" pitchFamily="18" charset="0"/>
              </a:rPr>
              <a:t>)</a:t>
            </a:r>
            <a:r>
              <a:rPr lang="vi-VN" sz="2700" b="1" dirty="0" smtClean="0">
                <a:solidFill>
                  <a:srgbClr val="000000"/>
                </a:solidFill>
                <a:latin typeface="+mn-lt"/>
                <a:cs typeface="Times New Roman" pitchFamily="18" charset="0"/>
              </a:rPr>
              <a:t> </a:t>
            </a:r>
            <a:r>
              <a:rPr lang="vi-VN" sz="2700" b="1" dirty="0">
                <a:solidFill>
                  <a:srgbClr val="000000"/>
                </a:solidFill>
                <a:latin typeface="+mn-lt"/>
                <a:cs typeface="Times New Roman" pitchFamily="18" charset="0"/>
              </a:rPr>
              <a:t>Viết đoạn văn kể lại một cuộc nói chuyện giữa bố hoặc </a:t>
            </a:r>
            <a:r>
              <a:rPr lang="vi-VN" sz="2600" b="1" dirty="0">
                <a:solidFill>
                  <a:srgbClr val="000000"/>
                </a:solidFill>
                <a:latin typeface="+mn-lt"/>
                <a:cs typeface="Times New Roman" pitchFamily="18" charset="0"/>
              </a:rPr>
              <a:t>mẹ</a:t>
            </a:r>
            <a:r>
              <a:rPr lang="vi-VN" sz="2700" b="1" dirty="0">
                <a:solidFill>
                  <a:srgbClr val="000000"/>
                </a:solidFill>
                <a:latin typeface="+mn-lt"/>
                <a:cs typeface="Times New Roman" pitchFamily="18" charset="0"/>
              </a:rPr>
              <a:t> với em về tình hình học tập của em trong tuần qua trong đó có sử dụng dấu gạch ngang để đánh dấu các câu đối thoại và đánh dấu phần chú thích.</a:t>
            </a:r>
            <a:endParaRPr lang="en-US" sz="2700" b="1" dirty="0" smtClean="0">
              <a:solidFill>
                <a:srgbClr val="000000"/>
              </a:solidFill>
              <a:latin typeface="+mn-lt"/>
              <a:cs typeface="Times New Roman" pitchFamily="18" charset="0"/>
            </a:endParaRPr>
          </a:p>
        </p:txBody>
      </p:sp>
      <p:sp>
        <p:nvSpPr>
          <p:cNvPr id="8244" name="Line 52"/>
          <p:cNvSpPr>
            <a:spLocks noChangeShapeType="1"/>
          </p:cNvSpPr>
          <p:nvPr/>
        </p:nvSpPr>
        <p:spPr bwMode="auto">
          <a:xfrm>
            <a:off x="571472" y="2357430"/>
            <a:ext cx="3143271"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8245" name="Line 53"/>
          <p:cNvSpPr>
            <a:spLocks noChangeShapeType="1"/>
          </p:cNvSpPr>
          <p:nvPr/>
        </p:nvSpPr>
        <p:spPr bwMode="auto">
          <a:xfrm>
            <a:off x="4572000" y="1928802"/>
            <a:ext cx="3071834"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8246" name="Line 54"/>
          <p:cNvSpPr>
            <a:spLocks noChangeShapeType="1"/>
          </p:cNvSpPr>
          <p:nvPr/>
        </p:nvSpPr>
        <p:spPr bwMode="auto">
          <a:xfrm>
            <a:off x="714348" y="2714620"/>
            <a:ext cx="2286016"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graphicFrame>
        <p:nvGraphicFramePr>
          <p:cNvPr id="11" name="Diagram 10"/>
          <p:cNvGraphicFramePr/>
          <p:nvPr>
            <p:extLst>
              <p:ext uri="{D42A27DB-BD31-4B8C-83A1-F6EECF244321}">
                <p14:modId xmlns:p14="http://schemas.microsoft.com/office/powerpoint/2010/main" val="2861434168"/>
              </p:ext>
            </p:extLst>
          </p:nvPr>
        </p:nvGraphicFramePr>
        <p:xfrm>
          <a:off x="0" y="3505200"/>
          <a:ext cx="88392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ine 53"/>
          <p:cNvSpPr>
            <a:spLocks noChangeShapeType="1"/>
          </p:cNvSpPr>
          <p:nvPr/>
        </p:nvSpPr>
        <p:spPr bwMode="auto">
          <a:xfrm>
            <a:off x="4714876" y="2428868"/>
            <a:ext cx="4061590"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304495256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244"/>
                                        </p:tgtEl>
                                        <p:attrNameLst>
                                          <p:attrName>style.visibility</p:attrName>
                                        </p:attrNameLst>
                                      </p:cBhvr>
                                      <p:to>
                                        <p:strVal val="visible"/>
                                      </p:to>
                                    </p:set>
                                    <p:animEffect transition="in" filter="box(in)">
                                      <p:cBhvr>
                                        <p:cTn id="7" dur="500"/>
                                        <p:tgtEl>
                                          <p:spTgt spid="824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245"/>
                                        </p:tgtEl>
                                        <p:attrNameLst>
                                          <p:attrName>style.visibility</p:attrName>
                                        </p:attrNameLst>
                                      </p:cBhvr>
                                      <p:to>
                                        <p:strVal val="visible"/>
                                      </p:to>
                                    </p:set>
                                    <p:animEffect transition="in" filter="box(in)">
                                      <p:cBhvr>
                                        <p:cTn id="11" dur="500"/>
                                        <p:tgtEl>
                                          <p:spTgt spid="824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246"/>
                                        </p:tgtEl>
                                        <p:attrNameLst>
                                          <p:attrName>style.visibility</p:attrName>
                                        </p:attrNameLst>
                                      </p:cBhvr>
                                      <p:to>
                                        <p:strVal val="visible"/>
                                      </p:to>
                                    </p:set>
                                    <p:animEffect transition="in" filter="box(in)">
                                      <p:cBhvr>
                                        <p:cTn id="15" dur="500"/>
                                        <p:tgtEl>
                                          <p:spTgt spid="824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9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
                                        <p:tgtEl>
                                          <p:spTgt spid="11"/>
                                        </p:tgtEl>
                                      </p:cBhvr>
                                    </p:animEffect>
                                    <p:anim calcmode="lin" valueType="num">
                                      <p:cBhvr>
                                        <p:cTn id="25" dur="100" fill="hold"/>
                                        <p:tgtEl>
                                          <p:spTgt spid="11"/>
                                        </p:tgtEl>
                                        <p:attrNameLst>
                                          <p:attrName>ppt_x</p:attrName>
                                        </p:attrNameLst>
                                      </p:cBhvr>
                                      <p:tavLst>
                                        <p:tav tm="0">
                                          <p:val>
                                            <p:strVal val="#ppt_x"/>
                                          </p:val>
                                        </p:tav>
                                        <p:tav tm="100000">
                                          <p:val>
                                            <p:strVal val="#ppt_x"/>
                                          </p:val>
                                        </p:tav>
                                      </p:tavLst>
                                    </p:anim>
                                    <p:anim calcmode="lin" valueType="num">
                                      <p:cBhvr>
                                        <p:cTn id="26" dur="1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4" grpId="0" animBg="1"/>
      <p:bldP spid="8245" grpId="0" animBg="1"/>
      <p:bldP spid="8246" grpId="0" animBg="1"/>
      <p:bldGraphic spid="11" grpId="0">
        <p:bldAsOne/>
      </p:bldGraphic>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502" name="AutoShape 566"/>
          <p:cNvSpPr>
            <a:spLocks noChangeArrowheads="1"/>
          </p:cNvSpPr>
          <p:nvPr/>
        </p:nvSpPr>
        <p:spPr bwMode="auto">
          <a:xfrm>
            <a:off x="457200" y="1524000"/>
            <a:ext cx="8153400" cy="3581400"/>
          </a:xfrm>
          <a:prstGeom prst="flowChartAlternateProcess">
            <a:avLst/>
          </a:prstGeom>
          <a:noFill/>
          <a:ln w="76200" cmpd="tri">
            <a:solidFill>
              <a:schemeClr val="hlink"/>
            </a:solidFill>
            <a:miter lim="800000"/>
            <a:headEnd/>
            <a:tailEnd/>
          </a:ln>
          <a:effectLst/>
          <a:extLst>
            <a:ext uri="{909E8E84-426E-40DD-AFC4-6F175D3DCCD1}">
              <a14:hiddenFill xmlns:a14="http://schemas.microsoft.com/office/drawing/2010/main">
                <a:solidFill>
                  <a:srgbClr val="BFAA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503" name="Text Box 567"/>
          <p:cNvSpPr txBox="1">
            <a:spLocks noChangeArrowheads="1"/>
          </p:cNvSpPr>
          <p:nvPr/>
        </p:nvSpPr>
        <p:spPr bwMode="auto">
          <a:xfrm>
            <a:off x="685800" y="2362200"/>
            <a:ext cx="7696200" cy="2062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chemeClr val="accent2"/>
                </a:solidFill>
                <a:sym typeface="Wingdings" pitchFamily="2" charset="2"/>
              </a:rPr>
              <a:t>Dấu</a:t>
            </a:r>
            <a:r>
              <a:rPr lang="en-US" sz="3200" b="1" dirty="0">
                <a:solidFill>
                  <a:schemeClr val="accent2"/>
                </a:solidFill>
                <a:sym typeface="Wingdings" pitchFamily="2" charset="2"/>
              </a:rPr>
              <a:t> </a:t>
            </a:r>
            <a:r>
              <a:rPr lang="en-US" sz="3200" b="1" dirty="0" err="1">
                <a:solidFill>
                  <a:schemeClr val="accent2"/>
                </a:solidFill>
                <a:sym typeface="Wingdings" pitchFamily="2" charset="2"/>
              </a:rPr>
              <a:t>gạch</a:t>
            </a:r>
            <a:r>
              <a:rPr lang="en-US" sz="3200" b="1" dirty="0">
                <a:solidFill>
                  <a:schemeClr val="accent2"/>
                </a:solidFill>
                <a:sym typeface="Wingdings" pitchFamily="2" charset="2"/>
              </a:rPr>
              <a:t> </a:t>
            </a:r>
            <a:r>
              <a:rPr lang="en-US" sz="3200" b="1" dirty="0" err="1">
                <a:solidFill>
                  <a:schemeClr val="accent2"/>
                </a:solidFill>
                <a:sym typeface="Wingdings" pitchFamily="2" charset="2"/>
              </a:rPr>
              <a:t>ngang</a:t>
            </a:r>
            <a:r>
              <a:rPr lang="en-US" sz="3200" b="1" dirty="0">
                <a:solidFill>
                  <a:schemeClr val="accent2"/>
                </a:solidFill>
                <a:sym typeface="Wingdings" pitchFamily="2" charset="2"/>
              </a:rPr>
              <a:t> </a:t>
            </a:r>
            <a:r>
              <a:rPr lang="en-US" sz="3200" b="1" dirty="0" err="1">
                <a:solidFill>
                  <a:schemeClr val="accent2"/>
                </a:solidFill>
                <a:sym typeface="Wingdings" pitchFamily="2" charset="2"/>
              </a:rPr>
              <a:t>dùng</a:t>
            </a:r>
            <a:r>
              <a:rPr lang="en-US" sz="3200" b="1" dirty="0">
                <a:solidFill>
                  <a:schemeClr val="accent2"/>
                </a:solidFill>
                <a:sym typeface="Wingdings" pitchFamily="2" charset="2"/>
              </a:rPr>
              <a:t> </a:t>
            </a:r>
            <a:r>
              <a:rPr lang="en-US" sz="3200" b="1" dirty="0" err="1">
                <a:solidFill>
                  <a:schemeClr val="accent2"/>
                </a:solidFill>
                <a:sym typeface="Wingdings" pitchFamily="2" charset="2"/>
              </a:rPr>
              <a:t>để</a:t>
            </a:r>
            <a:r>
              <a:rPr lang="en-US" sz="3200" b="1" dirty="0">
                <a:solidFill>
                  <a:schemeClr val="accent2"/>
                </a:solidFill>
                <a:sym typeface="Wingdings" pitchFamily="2" charset="2"/>
              </a:rPr>
              <a:t> </a:t>
            </a:r>
            <a:r>
              <a:rPr lang="en-US" sz="3200" b="1" dirty="0" err="1">
                <a:solidFill>
                  <a:schemeClr val="accent2"/>
                </a:solidFill>
                <a:sym typeface="Wingdings" pitchFamily="2" charset="2"/>
              </a:rPr>
              <a:t>đánh</a:t>
            </a:r>
            <a:r>
              <a:rPr lang="en-US" sz="3200" b="1" dirty="0">
                <a:solidFill>
                  <a:schemeClr val="accent2"/>
                </a:solidFill>
                <a:sym typeface="Wingdings" pitchFamily="2" charset="2"/>
              </a:rPr>
              <a:t> </a:t>
            </a:r>
            <a:r>
              <a:rPr lang="en-US" sz="3200" b="1" dirty="0" err="1" smtClean="0">
                <a:solidFill>
                  <a:schemeClr val="accent2"/>
                </a:solidFill>
                <a:sym typeface="Wingdings" pitchFamily="2" charset="2"/>
              </a:rPr>
              <a:t>dấu</a:t>
            </a:r>
            <a:r>
              <a:rPr lang="en-US" sz="3200" b="1" dirty="0" smtClean="0">
                <a:solidFill>
                  <a:schemeClr val="accent2"/>
                </a:solidFill>
                <a:sym typeface="Wingdings" pitchFamily="2" charset="2"/>
              </a:rPr>
              <a:t>:</a:t>
            </a:r>
            <a:r>
              <a:rPr lang="en-US" sz="3200" b="1" dirty="0">
                <a:solidFill>
                  <a:schemeClr val="accent2"/>
                </a:solidFill>
                <a:sym typeface="Wingdings" pitchFamily="2" charset="2"/>
              </a:rPr>
              <a:t/>
            </a:r>
            <a:br>
              <a:rPr lang="en-US" sz="3200" b="1" dirty="0">
                <a:solidFill>
                  <a:schemeClr val="accent2"/>
                </a:solidFill>
                <a:sym typeface="Wingdings" pitchFamily="2" charset="2"/>
              </a:rPr>
            </a:br>
            <a:r>
              <a:rPr lang="en-US" sz="3200" b="1" dirty="0">
                <a:solidFill>
                  <a:schemeClr val="accent2"/>
                </a:solidFill>
                <a:sym typeface="Wingdings" pitchFamily="2" charset="2"/>
              </a:rPr>
              <a:t>    1. </a:t>
            </a:r>
            <a:r>
              <a:rPr lang="en-US" sz="3200" b="1" dirty="0" err="1">
                <a:solidFill>
                  <a:srgbClr val="FF0000"/>
                </a:solidFill>
                <a:sym typeface="Wingdings" pitchFamily="2" charset="2"/>
              </a:rPr>
              <a:t>C</a:t>
            </a:r>
            <a:r>
              <a:rPr lang="en-US" sz="3200" b="1" dirty="0" err="1">
                <a:solidFill>
                  <a:srgbClr val="FF0000"/>
                </a:solidFill>
              </a:rPr>
              <a:t>hỗ</a:t>
            </a:r>
            <a:r>
              <a:rPr lang="en-US" sz="3200" b="1" dirty="0">
                <a:solidFill>
                  <a:srgbClr val="FF0000"/>
                </a:solidFill>
              </a:rPr>
              <a:t> </a:t>
            </a:r>
            <a:r>
              <a:rPr lang="en-US" sz="3200" b="1" dirty="0" err="1">
                <a:solidFill>
                  <a:srgbClr val="FF0000"/>
                </a:solidFill>
              </a:rPr>
              <a:t>bắt</a:t>
            </a:r>
            <a:r>
              <a:rPr lang="en-US" sz="3200" b="1" dirty="0">
                <a:solidFill>
                  <a:srgbClr val="FF0000"/>
                </a:solidFill>
              </a:rPr>
              <a:t> </a:t>
            </a:r>
            <a:r>
              <a:rPr lang="en-US" sz="3200" b="1" dirty="0" err="1">
                <a:solidFill>
                  <a:srgbClr val="FF0000"/>
                </a:solidFill>
              </a:rPr>
              <a:t>đầu</a:t>
            </a:r>
            <a:r>
              <a:rPr lang="en-US" sz="3200" b="1" dirty="0">
                <a:solidFill>
                  <a:srgbClr val="FF0000"/>
                </a:solidFill>
              </a:rPr>
              <a:t> </a:t>
            </a:r>
            <a:r>
              <a:rPr lang="en-US" sz="3200" b="1" dirty="0" err="1">
                <a:solidFill>
                  <a:srgbClr val="FF0000"/>
                </a:solidFill>
              </a:rPr>
              <a:t>lời</a:t>
            </a:r>
            <a:r>
              <a:rPr lang="en-US" sz="3200" b="1" dirty="0">
                <a:solidFill>
                  <a:srgbClr val="FF0000"/>
                </a:solidFill>
              </a:rPr>
              <a:t> </a:t>
            </a:r>
            <a:r>
              <a:rPr lang="en-US" sz="3200" b="1" dirty="0" err="1">
                <a:solidFill>
                  <a:srgbClr val="FF0000"/>
                </a:solidFill>
              </a:rPr>
              <a:t>nói</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nhân</a:t>
            </a:r>
            <a:r>
              <a:rPr lang="en-US" sz="3200" b="1" dirty="0">
                <a:solidFill>
                  <a:srgbClr val="FF0000"/>
                </a:solidFill>
              </a:rPr>
              <a:t> </a:t>
            </a:r>
            <a:r>
              <a:rPr lang="en-US" sz="3200" b="1" dirty="0" err="1">
                <a:solidFill>
                  <a:srgbClr val="FF0000"/>
                </a:solidFill>
              </a:rPr>
              <a:t>vật</a:t>
            </a:r>
            <a:r>
              <a:rPr lang="en-US" sz="3200" b="1" dirty="0">
                <a:solidFill>
                  <a:srgbClr val="FF0000"/>
                </a:solidFill>
              </a:rPr>
              <a:t>.</a:t>
            </a:r>
            <a:br>
              <a:rPr lang="en-US" sz="3200" b="1" dirty="0">
                <a:solidFill>
                  <a:srgbClr val="FF0000"/>
                </a:solidFill>
              </a:rPr>
            </a:br>
            <a:r>
              <a:rPr lang="en-US" sz="3200" b="1" dirty="0">
                <a:solidFill>
                  <a:srgbClr val="FF0000"/>
                </a:solidFill>
              </a:rPr>
              <a:t>    </a:t>
            </a:r>
            <a:r>
              <a:rPr lang="en-US" sz="3200" b="1" dirty="0">
                <a:solidFill>
                  <a:schemeClr val="accent2"/>
                </a:solidFill>
              </a:rPr>
              <a:t>2.</a:t>
            </a:r>
            <a:r>
              <a:rPr lang="en-US" sz="3200" b="1" dirty="0">
                <a:solidFill>
                  <a:srgbClr val="FF0000"/>
                </a:solidFill>
              </a:rPr>
              <a:t> </a:t>
            </a:r>
            <a:r>
              <a:rPr lang="en-US" sz="3200" b="1" dirty="0" err="1">
                <a:solidFill>
                  <a:srgbClr val="FF0000"/>
                </a:solidFill>
              </a:rPr>
              <a:t>Phần</a:t>
            </a:r>
            <a:r>
              <a:rPr lang="en-US" sz="3200" b="1" dirty="0">
                <a:solidFill>
                  <a:srgbClr val="FF0000"/>
                </a:solidFill>
              </a:rPr>
              <a:t> </a:t>
            </a:r>
            <a:r>
              <a:rPr lang="en-US" sz="3200" b="1" dirty="0" err="1">
                <a:solidFill>
                  <a:srgbClr val="FF0000"/>
                </a:solidFill>
              </a:rPr>
              <a:t>chú</a:t>
            </a:r>
            <a:r>
              <a:rPr lang="en-US" sz="3200" b="1" dirty="0">
                <a:solidFill>
                  <a:srgbClr val="FF0000"/>
                </a:solidFill>
              </a:rPr>
              <a:t> </a:t>
            </a:r>
            <a:r>
              <a:rPr lang="en-US" sz="3200" b="1" dirty="0" err="1">
                <a:solidFill>
                  <a:srgbClr val="FF0000"/>
                </a:solidFill>
              </a:rPr>
              <a:t>thích</a:t>
            </a:r>
            <a:r>
              <a:rPr lang="en-US" sz="3200" b="1" dirty="0">
                <a:solidFill>
                  <a:srgbClr val="FF0000"/>
                </a:solidFill>
              </a:rPr>
              <a:t> </a:t>
            </a:r>
            <a:r>
              <a:rPr lang="en-US" sz="3200" b="1" dirty="0" err="1">
                <a:solidFill>
                  <a:srgbClr val="FF0000"/>
                </a:solidFill>
              </a:rPr>
              <a:t>trong</a:t>
            </a:r>
            <a:r>
              <a:rPr lang="en-US" sz="3200" b="1" dirty="0">
                <a:solidFill>
                  <a:srgbClr val="FF0000"/>
                </a:solidFill>
              </a:rPr>
              <a:t> </a:t>
            </a:r>
            <a:r>
              <a:rPr lang="en-US" sz="3200" b="1" dirty="0" err="1">
                <a:solidFill>
                  <a:srgbClr val="FF0000"/>
                </a:solidFill>
              </a:rPr>
              <a:t>câu</a:t>
            </a:r>
            <a:r>
              <a:rPr lang="en-US" sz="3200" b="1" dirty="0">
                <a:solidFill>
                  <a:srgbClr val="FF0000"/>
                </a:solidFill>
              </a:rPr>
              <a:t>.</a:t>
            </a:r>
            <a:br>
              <a:rPr lang="en-US" sz="3200" b="1" dirty="0">
                <a:solidFill>
                  <a:srgbClr val="FF0000"/>
                </a:solidFill>
              </a:rPr>
            </a:br>
            <a:r>
              <a:rPr lang="en-US" sz="3200" b="1" dirty="0">
                <a:solidFill>
                  <a:schemeClr val="accent2"/>
                </a:solidFill>
                <a:sym typeface="Wingdings" pitchFamily="2" charset="2"/>
              </a:rPr>
              <a:t>    3. </a:t>
            </a:r>
            <a:r>
              <a:rPr lang="en-US" sz="3200" b="1" dirty="0" err="1">
                <a:solidFill>
                  <a:srgbClr val="FF0000"/>
                </a:solidFill>
                <a:sym typeface="Wingdings" pitchFamily="2" charset="2"/>
              </a:rPr>
              <a:t>Các</a:t>
            </a:r>
            <a:r>
              <a:rPr lang="en-US" sz="3200" b="1" dirty="0">
                <a:solidFill>
                  <a:srgbClr val="FF0000"/>
                </a:solidFill>
                <a:sym typeface="Wingdings" pitchFamily="2" charset="2"/>
              </a:rPr>
              <a:t> ý </a:t>
            </a:r>
            <a:r>
              <a:rPr lang="en-US" sz="3200" b="1" dirty="0" err="1">
                <a:solidFill>
                  <a:srgbClr val="FF0000"/>
                </a:solidFill>
                <a:sym typeface="Wingdings" pitchFamily="2" charset="2"/>
              </a:rPr>
              <a:t>trong</a:t>
            </a:r>
            <a:r>
              <a:rPr lang="en-US" sz="3200" b="1" dirty="0">
                <a:solidFill>
                  <a:srgbClr val="FF0000"/>
                </a:solidFill>
                <a:sym typeface="Wingdings" pitchFamily="2" charset="2"/>
              </a:rPr>
              <a:t> </a:t>
            </a:r>
            <a:r>
              <a:rPr lang="en-US" sz="3200" b="1" dirty="0" err="1">
                <a:solidFill>
                  <a:srgbClr val="FF0000"/>
                </a:solidFill>
                <a:sym typeface="Wingdings" pitchFamily="2" charset="2"/>
              </a:rPr>
              <a:t>một</a:t>
            </a:r>
            <a:r>
              <a:rPr lang="en-US" sz="3200" b="1" dirty="0">
                <a:solidFill>
                  <a:srgbClr val="FF0000"/>
                </a:solidFill>
                <a:sym typeface="Wingdings" pitchFamily="2" charset="2"/>
              </a:rPr>
              <a:t> </a:t>
            </a:r>
            <a:r>
              <a:rPr lang="en-US" sz="3200" b="1" dirty="0" err="1">
                <a:solidFill>
                  <a:srgbClr val="FF0000"/>
                </a:solidFill>
                <a:sym typeface="Wingdings" pitchFamily="2" charset="2"/>
              </a:rPr>
              <a:t>đoạn</a:t>
            </a:r>
            <a:r>
              <a:rPr lang="en-US" sz="3200" b="1" dirty="0">
                <a:solidFill>
                  <a:srgbClr val="FF0000"/>
                </a:solidFill>
                <a:sym typeface="Wingdings" pitchFamily="2" charset="2"/>
              </a:rPr>
              <a:t> </a:t>
            </a:r>
            <a:r>
              <a:rPr lang="en-US" sz="3200" b="1" dirty="0" err="1">
                <a:solidFill>
                  <a:srgbClr val="FF0000"/>
                </a:solidFill>
              </a:rPr>
              <a:t>liệt</a:t>
            </a:r>
            <a:r>
              <a:rPr lang="en-US" sz="3200" b="1" dirty="0">
                <a:solidFill>
                  <a:srgbClr val="FF0000"/>
                </a:solidFill>
              </a:rPr>
              <a:t> </a:t>
            </a:r>
            <a:r>
              <a:rPr lang="en-US" sz="3200" b="1" dirty="0" err="1">
                <a:solidFill>
                  <a:srgbClr val="FF0000"/>
                </a:solidFill>
              </a:rPr>
              <a:t>kê</a:t>
            </a:r>
            <a:r>
              <a:rPr lang="en-US" sz="3200" b="1" dirty="0">
                <a:solidFill>
                  <a:srgbClr val="FF0000"/>
                </a:solidFill>
              </a:rPr>
              <a:t>.</a:t>
            </a:r>
          </a:p>
        </p:txBody>
      </p:sp>
      <p:sp>
        <p:nvSpPr>
          <p:cNvPr id="4" name="Title 1"/>
          <p:cNvSpPr txBox="1">
            <a:spLocks/>
          </p:cNvSpPr>
          <p:nvPr/>
        </p:nvSpPr>
        <p:spPr>
          <a:xfrm>
            <a:off x="1428728" y="0"/>
            <a:ext cx="7100910" cy="92869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Thứ</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3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ngày</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21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tháng</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2 </a:t>
            </a:r>
            <a:r>
              <a:rPr kumimoji="0" lang="en-US" sz="24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năm</a:t>
            </a:r>
            <a:r>
              <a:rPr kumimoji="0" lang="en-US"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2017</a:t>
            </a:r>
            <a:endParaRPr kumimoji="0" lang="en-US" sz="2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xit" presetSubtype="16" fill="hold" grpId="0" nodeType="withEffect">
                                  <p:stCondLst>
                                    <p:cond delay="0"/>
                                  </p:stCondLst>
                                  <p:childTnLst>
                                    <p:animEffect transition="out" filter="diamond(in)">
                                      <p:cBhvr>
                                        <p:cTn id="6" dur="2000"/>
                                        <p:tgtEl>
                                          <p:spTgt spid="40503"/>
                                        </p:tgtEl>
                                      </p:cBhvr>
                                    </p:animEffect>
                                    <p:set>
                                      <p:cBhvr>
                                        <p:cTn id="7" dur="1" fill="hold">
                                          <p:stCondLst>
                                            <p:cond delay="1999"/>
                                          </p:stCondLst>
                                        </p:cTn>
                                        <p:tgtEl>
                                          <p:spTgt spid="40503"/>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40502"/>
                                        </p:tgtEl>
                                      </p:cBhvr>
                                    </p:animEffect>
                                    <p:set>
                                      <p:cBhvr>
                                        <p:cTn id="10" dur="1" fill="hold">
                                          <p:stCondLst>
                                            <p:cond delay="1999"/>
                                          </p:stCondLst>
                                        </p:cTn>
                                        <p:tgtEl>
                                          <p:spTgt spid="405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02" grpId="0" animBg="1"/>
      <p:bldP spid="405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65" y="2786656"/>
            <a:ext cx="1299656" cy="1002027"/>
          </a:xfrm>
        </p:spPr>
        <p:txBody>
          <a:bodyPr>
            <a:noAutofit/>
          </a:bodyPr>
          <a:lstStyle/>
          <a:p>
            <a:pPr algn="just"/>
            <a:r>
              <a:rPr lang="en-US" sz="4800" b="1" smtClean="0">
                <a:latin typeface="Times New Roman" pitchFamily="18" charset="0"/>
                <a:cs typeface="Times New Roman" pitchFamily="18" charset="0"/>
              </a:rPr>
              <a:t>Dặn</a:t>
            </a:r>
            <a:br>
              <a:rPr lang="en-US" sz="4800" b="1" smtClean="0">
                <a:latin typeface="Times New Roman" pitchFamily="18" charset="0"/>
                <a:cs typeface="Times New Roman" pitchFamily="18" charset="0"/>
              </a:rPr>
            </a:br>
            <a:r>
              <a:rPr lang="en-US" sz="4800" b="1" smtClean="0">
                <a:latin typeface="Times New Roman" pitchFamily="18" charset="0"/>
                <a:cs typeface="Times New Roman" pitchFamily="18" charset="0"/>
              </a:rPr>
              <a:t> dò</a:t>
            </a:r>
            <a:endParaRPr lang="vi-VN" sz="4800" b="1">
              <a:latin typeface="Times New Roman" pitchFamily="18" charset="0"/>
              <a:cs typeface="Times New Roman" pitchFamily="18" charset="0"/>
            </a:endParaRPr>
          </a:p>
        </p:txBody>
      </p:sp>
      <p:sp>
        <p:nvSpPr>
          <p:cNvPr id="3" name="Content Placeholder 2"/>
          <p:cNvSpPr>
            <a:spLocks noGrp="1"/>
          </p:cNvSpPr>
          <p:nvPr>
            <p:ph idx="1"/>
          </p:nvPr>
        </p:nvSpPr>
        <p:spPr>
          <a:xfrm>
            <a:off x="1907704" y="1916832"/>
            <a:ext cx="5328592" cy="3816424"/>
          </a:xfrm>
        </p:spPr>
        <p:txBody>
          <a:bodyPr>
            <a:normAutofit/>
          </a:bodyPr>
          <a:lstStyle/>
          <a:p>
            <a:pPr algn="just">
              <a:buFontTx/>
              <a:buChar char="-"/>
            </a:pPr>
            <a:r>
              <a:rPr lang="en-US" sz="4000" smtClean="0">
                <a:latin typeface="Times New Roman" pitchFamily="18" charset="0"/>
                <a:cs typeface="Times New Roman" pitchFamily="18" charset="0"/>
              </a:rPr>
              <a:t>Học thuộc ghi nhớ SGK/45.</a:t>
            </a:r>
          </a:p>
          <a:p>
            <a:pPr algn="just">
              <a:buFontTx/>
              <a:buChar char="-"/>
            </a:pPr>
            <a:r>
              <a:rPr lang="en-US" sz="4000" smtClean="0">
                <a:latin typeface="Times New Roman" pitchFamily="18" charset="0"/>
                <a:cs typeface="Times New Roman" pitchFamily="18" charset="0"/>
              </a:rPr>
              <a:t>Chuẩn bị bài : “Mở rộng vốn từ : Cái đẹp”</a:t>
            </a:r>
            <a:endParaRPr lang="vi-VN" sz="4000">
              <a:latin typeface="Times New Roman" pitchFamily="18" charset="0"/>
              <a:cs typeface="Times New Roman" pitchFamily="18" charset="0"/>
            </a:endParaRPr>
          </a:p>
        </p:txBody>
      </p:sp>
    </p:spTree>
    <p:extLst>
      <p:ext uri="{BB962C8B-B14F-4D97-AF65-F5344CB8AC3E}">
        <p14:creationId xmlns:p14="http://schemas.microsoft.com/office/powerpoint/2010/main" val="3845399469"/>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4000" r="-24000"/>
          </a:stretch>
        </a:blipFill>
        <a:effectLst/>
      </p:bgPr>
    </p:bg>
    <p:spTree>
      <p:nvGrpSpPr>
        <p:cNvPr id="1" name=""/>
        <p:cNvGrpSpPr/>
        <p:nvPr/>
      </p:nvGrpSpPr>
      <p:grpSpPr>
        <a:xfrm>
          <a:off x="0" y="0"/>
          <a:ext cx="0" cy="0"/>
          <a:chOff x="0" y="0"/>
          <a:chExt cx="0" cy="0"/>
        </a:xfrm>
      </p:grpSpPr>
      <p:pic>
        <p:nvPicPr>
          <p:cNvPr id="11266" name="Picture 2" descr="goldsun"/>
          <p:cNvPicPr>
            <a:picLocks noChangeAspect="1" noChangeArrowheads="1" noCrop="1"/>
          </p:cNvPicPr>
          <p:nvPr/>
        </p:nvPicPr>
        <p:blipFill>
          <a:blip r:embed="rId3"/>
          <a:srcRect/>
          <a:stretch>
            <a:fillRect/>
          </a:stretch>
        </p:blipFill>
        <p:spPr bwMode="auto">
          <a:xfrm>
            <a:off x="1905000" y="381000"/>
            <a:ext cx="765175" cy="754063"/>
          </a:xfrm>
          <a:prstGeom prst="rect">
            <a:avLst/>
          </a:prstGeom>
          <a:noFill/>
          <a:ln w="9525">
            <a:noFill/>
            <a:miter lim="800000"/>
            <a:headEnd/>
            <a:tailEnd/>
          </a:ln>
        </p:spPr>
      </p:pic>
      <p:pic>
        <p:nvPicPr>
          <p:cNvPr id="11267" name="Picture 3" descr="snoww[1]"/>
          <p:cNvPicPr>
            <a:picLocks noChangeAspect="1" noChangeArrowheads="1" noCrop="1"/>
          </p:cNvPicPr>
          <p:nvPr/>
        </p:nvPicPr>
        <p:blipFill>
          <a:blip r:embed="rId4"/>
          <a:srcRect/>
          <a:stretch>
            <a:fillRect/>
          </a:stretch>
        </p:blipFill>
        <p:spPr bwMode="auto">
          <a:xfrm>
            <a:off x="5334000" y="5791200"/>
            <a:ext cx="685800" cy="685800"/>
          </a:xfrm>
          <a:prstGeom prst="rect">
            <a:avLst/>
          </a:prstGeom>
          <a:noFill/>
          <a:ln w="9525">
            <a:noFill/>
            <a:miter lim="800000"/>
            <a:headEnd/>
            <a:tailEnd/>
          </a:ln>
        </p:spPr>
      </p:pic>
      <p:pic>
        <p:nvPicPr>
          <p:cNvPr id="11268" name="Picture 4" descr="snowflake"/>
          <p:cNvPicPr>
            <a:picLocks noChangeAspect="1" noChangeArrowheads="1" noCrop="1"/>
          </p:cNvPicPr>
          <p:nvPr/>
        </p:nvPicPr>
        <p:blipFill>
          <a:blip r:embed="rId5"/>
          <a:srcRect/>
          <a:stretch>
            <a:fillRect/>
          </a:stretch>
        </p:blipFill>
        <p:spPr bwMode="auto">
          <a:xfrm>
            <a:off x="3505200" y="1828800"/>
            <a:ext cx="731838" cy="720725"/>
          </a:xfrm>
          <a:prstGeom prst="rect">
            <a:avLst/>
          </a:prstGeom>
          <a:noFill/>
          <a:ln w="9525">
            <a:noFill/>
            <a:miter lim="800000"/>
            <a:headEnd/>
            <a:tailEnd/>
          </a:ln>
        </p:spPr>
      </p:pic>
      <p:pic>
        <p:nvPicPr>
          <p:cNvPr id="11269" name="Picture 5" descr="snowflake"/>
          <p:cNvPicPr>
            <a:picLocks noChangeAspect="1" noChangeArrowheads="1" noCrop="1"/>
          </p:cNvPicPr>
          <p:nvPr/>
        </p:nvPicPr>
        <p:blipFill>
          <a:blip r:embed="rId5"/>
          <a:srcRect/>
          <a:stretch>
            <a:fillRect/>
          </a:stretch>
        </p:blipFill>
        <p:spPr bwMode="auto">
          <a:xfrm>
            <a:off x="838200" y="5562600"/>
            <a:ext cx="731838" cy="720725"/>
          </a:xfrm>
          <a:prstGeom prst="rect">
            <a:avLst/>
          </a:prstGeom>
          <a:noFill/>
          <a:ln w="9525">
            <a:noFill/>
            <a:miter lim="800000"/>
            <a:headEnd/>
            <a:tailEnd/>
          </a:ln>
        </p:spPr>
      </p:pic>
      <p:pic>
        <p:nvPicPr>
          <p:cNvPr id="11270" name="Picture 6" descr="snowflake"/>
          <p:cNvPicPr>
            <a:picLocks noChangeAspect="1" noChangeArrowheads="1" noCrop="1"/>
          </p:cNvPicPr>
          <p:nvPr/>
        </p:nvPicPr>
        <p:blipFill>
          <a:blip r:embed="rId5"/>
          <a:srcRect/>
          <a:stretch>
            <a:fillRect/>
          </a:stretch>
        </p:blipFill>
        <p:spPr bwMode="auto">
          <a:xfrm>
            <a:off x="8077200" y="3581400"/>
            <a:ext cx="731838" cy="720725"/>
          </a:xfrm>
          <a:prstGeom prst="rect">
            <a:avLst/>
          </a:prstGeom>
          <a:noFill/>
          <a:ln w="9525">
            <a:noFill/>
            <a:miter lim="800000"/>
            <a:headEnd/>
            <a:tailEnd/>
          </a:ln>
        </p:spPr>
      </p:pic>
      <p:pic>
        <p:nvPicPr>
          <p:cNvPr id="11271" name="Picture 7" descr="snowflake"/>
          <p:cNvPicPr>
            <a:picLocks noChangeAspect="1" noChangeArrowheads="1" noCrop="1"/>
          </p:cNvPicPr>
          <p:nvPr/>
        </p:nvPicPr>
        <p:blipFill>
          <a:blip r:embed="rId5"/>
          <a:srcRect/>
          <a:stretch>
            <a:fillRect/>
          </a:stretch>
        </p:blipFill>
        <p:spPr bwMode="auto">
          <a:xfrm>
            <a:off x="2743200" y="5715000"/>
            <a:ext cx="731838" cy="720725"/>
          </a:xfrm>
          <a:prstGeom prst="rect">
            <a:avLst/>
          </a:prstGeom>
          <a:noFill/>
          <a:ln w="9525">
            <a:noFill/>
            <a:miter lim="800000"/>
            <a:headEnd/>
            <a:tailEnd/>
          </a:ln>
        </p:spPr>
      </p:pic>
      <p:pic>
        <p:nvPicPr>
          <p:cNvPr id="11272" name="Picture 8" descr="snoww[1]"/>
          <p:cNvPicPr>
            <a:picLocks noChangeAspect="1" noChangeArrowheads="1" noCrop="1"/>
          </p:cNvPicPr>
          <p:nvPr/>
        </p:nvPicPr>
        <p:blipFill>
          <a:blip r:embed="rId4"/>
          <a:srcRect/>
          <a:stretch>
            <a:fillRect/>
          </a:stretch>
        </p:blipFill>
        <p:spPr bwMode="auto">
          <a:xfrm>
            <a:off x="609600" y="609600"/>
            <a:ext cx="685800" cy="685800"/>
          </a:xfrm>
          <a:prstGeom prst="rect">
            <a:avLst/>
          </a:prstGeom>
          <a:noFill/>
          <a:ln w="9525">
            <a:noFill/>
            <a:miter lim="800000"/>
            <a:headEnd/>
            <a:tailEnd/>
          </a:ln>
        </p:spPr>
      </p:pic>
      <p:pic>
        <p:nvPicPr>
          <p:cNvPr id="11273" name="Picture 9" descr="goldstar"/>
          <p:cNvPicPr>
            <a:picLocks noChangeAspect="1" noChangeArrowheads="1" noCrop="1"/>
          </p:cNvPicPr>
          <p:nvPr/>
        </p:nvPicPr>
        <p:blipFill>
          <a:blip r:embed="rId6"/>
          <a:srcRect/>
          <a:stretch>
            <a:fillRect/>
          </a:stretch>
        </p:blipFill>
        <p:spPr bwMode="auto">
          <a:xfrm>
            <a:off x="304800" y="1600200"/>
            <a:ext cx="742950" cy="708025"/>
          </a:xfrm>
          <a:prstGeom prst="rect">
            <a:avLst/>
          </a:prstGeom>
          <a:noFill/>
          <a:ln w="9525">
            <a:noFill/>
            <a:miter lim="800000"/>
            <a:headEnd/>
            <a:tailEnd/>
          </a:ln>
        </p:spPr>
      </p:pic>
      <p:pic>
        <p:nvPicPr>
          <p:cNvPr id="11274" name="Picture 10" descr="goldsun"/>
          <p:cNvPicPr>
            <a:picLocks noChangeAspect="1" noChangeArrowheads="1" noCrop="1"/>
          </p:cNvPicPr>
          <p:nvPr/>
        </p:nvPicPr>
        <p:blipFill>
          <a:blip r:embed="rId3"/>
          <a:srcRect/>
          <a:stretch>
            <a:fillRect/>
          </a:stretch>
        </p:blipFill>
        <p:spPr bwMode="auto">
          <a:xfrm>
            <a:off x="7772400" y="304800"/>
            <a:ext cx="765175" cy="754063"/>
          </a:xfrm>
          <a:prstGeom prst="rect">
            <a:avLst/>
          </a:prstGeom>
          <a:noFill/>
          <a:ln w="9525">
            <a:noFill/>
            <a:miter lim="800000"/>
            <a:headEnd/>
            <a:tailEnd/>
          </a:ln>
        </p:spPr>
      </p:pic>
      <p:pic>
        <p:nvPicPr>
          <p:cNvPr id="11275" name="Picture 11" descr="goldstar"/>
          <p:cNvPicPr>
            <a:picLocks noChangeAspect="1" noChangeArrowheads="1" noCrop="1"/>
          </p:cNvPicPr>
          <p:nvPr/>
        </p:nvPicPr>
        <p:blipFill>
          <a:blip r:embed="rId6"/>
          <a:srcRect/>
          <a:stretch>
            <a:fillRect/>
          </a:stretch>
        </p:blipFill>
        <p:spPr bwMode="auto">
          <a:xfrm>
            <a:off x="7696200" y="1371600"/>
            <a:ext cx="742950" cy="708025"/>
          </a:xfrm>
          <a:prstGeom prst="rect">
            <a:avLst/>
          </a:prstGeom>
          <a:noFill/>
          <a:ln w="9525">
            <a:noFill/>
            <a:miter lim="800000"/>
            <a:headEnd/>
            <a:tailEnd/>
          </a:ln>
        </p:spPr>
      </p:pic>
      <p:pic>
        <p:nvPicPr>
          <p:cNvPr id="11276" name="Picture 12" descr="goldstar"/>
          <p:cNvPicPr>
            <a:picLocks noChangeAspect="1" noChangeArrowheads="1" noCrop="1"/>
          </p:cNvPicPr>
          <p:nvPr/>
        </p:nvPicPr>
        <p:blipFill>
          <a:blip r:embed="rId6"/>
          <a:srcRect/>
          <a:stretch>
            <a:fillRect/>
          </a:stretch>
        </p:blipFill>
        <p:spPr bwMode="auto">
          <a:xfrm>
            <a:off x="5410200" y="381000"/>
            <a:ext cx="742950" cy="708025"/>
          </a:xfrm>
          <a:prstGeom prst="rect">
            <a:avLst/>
          </a:prstGeom>
          <a:noFill/>
          <a:ln w="9525">
            <a:noFill/>
            <a:miter lim="800000"/>
            <a:headEnd/>
            <a:tailEnd/>
          </a:ln>
        </p:spPr>
      </p:pic>
      <p:pic>
        <p:nvPicPr>
          <p:cNvPr id="11277" name="Picture 13" descr="goldstar"/>
          <p:cNvPicPr>
            <a:picLocks noChangeAspect="1" noChangeArrowheads="1" noCrop="1"/>
          </p:cNvPicPr>
          <p:nvPr/>
        </p:nvPicPr>
        <p:blipFill>
          <a:blip r:embed="rId6"/>
          <a:srcRect/>
          <a:stretch>
            <a:fillRect/>
          </a:stretch>
        </p:blipFill>
        <p:spPr bwMode="auto">
          <a:xfrm>
            <a:off x="381000" y="4419600"/>
            <a:ext cx="742950" cy="708025"/>
          </a:xfrm>
          <a:prstGeom prst="rect">
            <a:avLst/>
          </a:prstGeom>
          <a:noFill/>
          <a:ln w="9525">
            <a:noFill/>
            <a:miter lim="800000"/>
            <a:headEnd/>
            <a:tailEnd/>
          </a:ln>
        </p:spPr>
      </p:pic>
      <p:pic>
        <p:nvPicPr>
          <p:cNvPr id="11278" name="Picture 14" descr="snowflake"/>
          <p:cNvPicPr>
            <a:picLocks noChangeAspect="1" noChangeArrowheads="1" noCrop="1"/>
          </p:cNvPicPr>
          <p:nvPr/>
        </p:nvPicPr>
        <p:blipFill>
          <a:blip r:embed="rId5"/>
          <a:srcRect/>
          <a:stretch>
            <a:fillRect/>
          </a:stretch>
        </p:blipFill>
        <p:spPr bwMode="auto">
          <a:xfrm>
            <a:off x="6553200" y="5486400"/>
            <a:ext cx="731838" cy="720725"/>
          </a:xfrm>
          <a:prstGeom prst="rect">
            <a:avLst/>
          </a:prstGeom>
          <a:noFill/>
          <a:ln w="9525">
            <a:noFill/>
            <a:miter lim="800000"/>
            <a:headEnd/>
            <a:tailEnd/>
          </a:ln>
        </p:spPr>
      </p:pic>
      <p:pic>
        <p:nvPicPr>
          <p:cNvPr id="11279" name="Picture 15" descr="snoww[1]"/>
          <p:cNvPicPr>
            <a:picLocks noChangeAspect="1" noChangeArrowheads="1" noCrop="1"/>
          </p:cNvPicPr>
          <p:nvPr/>
        </p:nvPicPr>
        <p:blipFill>
          <a:blip r:embed="rId4"/>
          <a:srcRect/>
          <a:stretch>
            <a:fillRect/>
          </a:stretch>
        </p:blipFill>
        <p:spPr bwMode="auto">
          <a:xfrm>
            <a:off x="5638800" y="7813675"/>
            <a:ext cx="685800" cy="685800"/>
          </a:xfrm>
          <a:prstGeom prst="rect">
            <a:avLst/>
          </a:prstGeom>
          <a:noFill/>
          <a:ln w="9525">
            <a:noFill/>
            <a:miter lim="800000"/>
            <a:headEnd/>
            <a:tailEnd/>
          </a:ln>
        </p:spPr>
      </p:pic>
      <p:pic>
        <p:nvPicPr>
          <p:cNvPr id="11280" name="Picture 16" descr="snoww[1]"/>
          <p:cNvPicPr>
            <a:picLocks noChangeAspect="1" noChangeArrowheads="1" noCrop="1"/>
          </p:cNvPicPr>
          <p:nvPr/>
        </p:nvPicPr>
        <p:blipFill>
          <a:blip r:embed="rId4"/>
          <a:srcRect/>
          <a:stretch>
            <a:fillRect/>
          </a:stretch>
        </p:blipFill>
        <p:spPr bwMode="auto">
          <a:xfrm>
            <a:off x="8001000" y="4724400"/>
            <a:ext cx="685800" cy="685800"/>
          </a:xfrm>
          <a:prstGeom prst="rect">
            <a:avLst/>
          </a:prstGeom>
          <a:noFill/>
          <a:ln w="9525">
            <a:noFill/>
            <a:miter lim="800000"/>
            <a:headEnd/>
            <a:tailEnd/>
          </a:ln>
        </p:spPr>
      </p:pic>
      <p:pic>
        <p:nvPicPr>
          <p:cNvPr id="11281" name="Picture 17" descr="snowflake"/>
          <p:cNvPicPr>
            <a:picLocks noChangeAspect="1" noChangeArrowheads="1" noCrop="1"/>
          </p:cNvPicPr>
          <p:nvPr/>
        </p:nvPicPr>
        <p:blipFill>
          <a:blip r:embed="rId5"/>
          <a:srcRect/>
          <a:stretch>
            <a:fillRect/>
          </a:stretch>
        </p:blipFill>
        <p:spPr bwMode="auto">
          <a:xfrm>
            <a:off x="7924800" y="5867400"/>
            <a:ext cx="731838" cy="720725"/>
          </a:xfrm>
          <a:prstGeom prst="rect">
            <a:avLst/>
          </a:prstGeom>
          <a:noFill/>
          <a:ln w="9525">
            <a:noFill/>
            <a:miter lim="800000"/>
            <a:headEnd/>
            <a:tailEnd/>
          </a:ln>
        </p:spPr>
      </p:pic>
      <p:pic>
        <p:nvPicPr>
          <p:cNvPr id="11282" name="Picture 18" descr="goldstar"/>
          <p:cNvPicPr>
            <a:picLocks noChangeAspect="1" noChangeArrowheads="1" noCrop="1"/>
          </p:cNvPicPr>
          <p:nvPr/>
        </p:nvPicPr>
        <p:blipFill>
          <a:blip r:embed="rId6"/>
          <a:srcRect/>
          <a:stretch>
            <a:fillRect/>
          </a:stretch>
        </p:blipFill>
        <p:spPr bwMode="auto">
          <a:xfrm>
            <a:off x="1600200" y="4953000"/>
            <a:ext cx="742950" cy="708025"/>
          </a:xfrm>
          <a:prstGeom prst="rect">
            <a:avLst/>
          </a:prstGeom>
          <a:noFill/>
          <a:ln w="9525">
            <a:noFill/>
            <a:miter lim="800000"/>
            <a:headEnd/>
            <a:tailEnd/>
          </a:ln>
        </p:spPr>
      </p:pic>
      <p:pic>
        <p:nvPicPr>
          <p:cNvPr id="11283" name="Picture 19" descr="snowflake"/>
          <p:cNvPicPr>
            <a:picLocks noChangeAspect="1" noChangeArrowheads="1" noCrop="1"/>
          </p:cNvPicPr>
          <p:nvPr/>
        </p:nvPicPr>
        <p:blipFill>
          <a:blip r:embed="rId5"/>
          <a:srcRect/>
          <a:stretch>
            <a:fillRect/>
          </a:stretch>
        </p:blipFill>
        <p:spPr bwMode="auto">
          <a:xfrm>
            <a:off x="6705600" y="533400"/>
            <a:ext cx="731838" cy="720725"/>
          </a:xfrm>
          <a:prstGeom prst="rect">
            <a:avLst/>
          </a:prstGeom>
          <a:noFill/>
          <a:ln w="9525">
            <a:noFill/>
            <a:miter lim="800000"/>
            <a:headEnd/>
            <a:tailEnd/>
          </a:ln>
        </p:spPr>
      </p:pic>
      <p:pic>
        <p:nvPicPr>
          <p:cNvPr id="11284" name="Picture 20" descr="goldsun"/>
          <p:cNvPicPr>
            <a:picLocks noChangeAspect="1" noChangeArrowheads="1" noCrop="1"/>
          </p:cNvPicPr>
          <p:nvPr/>
        </p:nvPicPr>
        <p:blipFill>
          <a:blip r:embed="rId3"/>
          <a:srcRect/>
          <a:stretch>
            <a:fillRect/>
          </a:stretch>
        </p:blipFill>
        <p:spPr bwMode="auto">
          <a:xfrm>
            <a:off x="4191000" y="5638800"/>
            <a:ext cx="765175" cy="754063"/>
          </a:xfrm>
          <a:prstGeom prst="rect">
            <a:avLst/>
          </a:prstGeom>
          <a:noFill/>
          <a:ln w="9525">
            <a:noFill/>
            <a:miter lim="800000"/>
            <a:headEnd/>
            <a:tailEnd/>
          </a:ln>
        </p:spPr>
      </p:pic>
      <p:pic>
        <p:nvPicPr>
          <p:cNvPr id="11285" name="Picture 21" descr="goldstar"/>
          <p:cNvPicPr>
            <a:picLocks noChangeAspect="1" noChangeArrowheads="1" noCrop="1"/>
          </p:cNvPicPr>
          <p:nvPr/>
        </p:nvPicPr>
        <p:blipFill>
          <a:blip r:embed="rId6"/>
          <a:srcRect/>
          <a:stretch>
            <a:fillRect/>
          </a:stretch>
        </p:blipFill>
        <p:spPr bwMode="auto">
          <a:xfrm>
            <a:off x="-1981200" y="10287000"/>
            <a:ext cx="742950" cy="708025"/>
          </a:xfrm>
          <a:prstGeom prst="rect">
            <a:avLst/>
          </a:prstGeom>
          <a:noFill/>
          <a:ln w="9525">
            <a:noFill/>
            <a:miter lim="800000"/>
            <a:headEnd/>
            <a:tailEnd/>
          </a:ln>
        </p:spPr>
      </p:pic>
      <p:sp>
        <p:nvSpPr>
          <p:cNvPr id="13334" name="WordArt 22"/>
          <p:cNvSpPr>
            <a:spLocks noChangeArrowheads="1" noChangeShapeType="1" noTextEdit="1"/>
          </p:cNvSpPr>
          <p:nvPr/>
        </p:nvSpPr>
        <p:spPr bwMode="auto">
          <a:xfrm>
            <a:off x="1500166" y="1295400"/>
            <a:ext cx="6215106" cy="3676650"/>
          </a:xfrm>
          <a:prstGeom prst="rect">
            <a:avLst/>
          </a:prstGeom>
        </p:spPr>
        <p:txBody>
          <a:bodyPr spcFirstLastPara="1" wrap="none" fromWordArt="1">
            <a:prstTxWarp prst="textButton">
              <a:avLst>
                <a:gd name="adj" fmla="val 10800004"/>
              </a:avLst>
            </a:prstTxWarp>
          </a:bodyPr>
          <a:lstStyle/>
          <a:p>
            <a:pPr algn="ctr"/>
            <a:r>
              <a:rPr lang="en-US" sz="7200" b="1" kern="10" dirty="0" err="1"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Ch©n</a:t>
            </a:r>
            <a:r>
              <a:rPr lang="en-US" sz="7200" b="1" kern="10" dirty="0"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kern="10" dirty="0" err="1"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thµnh</a:t>
            </a:r>
            <a:r>
              <a:rPr lang="en-US" sz="7200" b="1" kern="10" dirty="0"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i="1" u="sng" kern="10" dirty="0" err="1">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c¶m</a:t>
            </a:r>
            <a:r>
              <a:rPr lang="en-US" sz="72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¬n </a:t>
            </a:r>
          </a:p>
          <a:p>
            <a:pPr algn="ctr"/>
            <a:r>
              <a:rPr lang="en-US" sz="72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kern="10" dirty="0" err="1"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quý</a:t>
            </a:r>
            <a:r>
              <a:rPr lang="en-US" sz="7200" b="1" kern="10" dirty="0"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kern="10" dirty="0" err="1">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thÇy</a:t>
            </a:r>
            <a:r>
              <a:rPr lang="en-US" sz="72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c« </a:t>
            </a:r>
          </a:p>
          <a:p>
            <a:pPr algn="ctr"/>
            <a:r>
              <a:rPr lang="en-US" sz="72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kern="10" dirty="0" err="1">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Õn</a:t>
            </a:r>
            <a:r>
              <a:rPr lang="en-US" sz="72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kern="10" dirty="0" err="1">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dù</a:t>
            </a:r>
            <a:r>
              <a:rPr lang="en-US" sz="72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kern="10" dirty="0" err="1"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tiÕt</a:t>
            </a:r>
            <a:r>
              <a:rPr lang="en-US" sz="7200" b="1" kern="10" dirty="0" smtClean="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 </a:t>
            </a:r>
            <a:r>
              <a:rPr lang="en-US" sz="7200" b="1" kern="10" dirty="0">
                <a:ln w="9525">
                  <a:solidFill>
                    <a:srgbClr val="FFFF00"/>
                  </a:solidFill>
                  <a:round/>
                  <a:headEnd/>
                  <a:tailEnd/>
                </a:ln>
                <a:solidFill>
                  <a:srgbClr val="FF0000"/>
                </a:solidFill>
                <a:effectLst>
                  <a:outerShdw dist="45791" dir="2021404" algn="ctr" rotWithShape="0">
                    <a:srgbClr val="B2B2B2">
                      <a:alpha val="79999"/>
                    </a:srgbClr>
                  </a:outerShdw>
                </a:effectLst>
                <a:latin typeface=".VnUniverse"/>
              </a:rPr>
              <a:t>d¹y</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13334"/>
                                        </p:tgtEl>
                                        <p:attrNameLst>
                                          <p:attrName>style.color</p:attrName>
                                        </p:attrNameLst>
                                      </p:cBhvr>
                                      <p:by>
                                        <p:hsl h="-7200000" s="0" l="0"/>
                                      </p:by>
                                    </p:animClr>
                                    <p:animClr clrSpc="hsl" dir="cw">
                                      <p:cBhvr>
                                        <p:cTn id="7" dur="2000" fill="hold"/>
                                        <p:tgtEl>
                                          <p:spTgt spid="13334"/>
                                        </p:tgtEl>
                                        <p:attrNameLst>
                                          <p:attrName>fillcolor</p:attrName>
                                        </p:attrNameLst>
                                      </p:cBhvr>
                                      <p:by>
                                        <p:hsl h="-7200000" s="0" l="0"/>
                                      </p:by>
                                    </p:animClr>
                                    <p:animClr clrSpc="hsl" dir="cw">
                                      <p:cBhvr>
                                        <p:cTn id="8" dur="2000" fill="hold"/>
                                        <p:tgtEl>
                                          <p:spTgt spid="13334"/>
                                        </p:tgtEl>
                                        <p:attrNameLst>
                                          <p:attrName>stroke.color</p:attrName>
                                        </p:attrNameLst>
                                      </p:cBhvr>
                                      <p:by>
                                        <p:hsl h="-7200000" s="0" l="0"/>
                                      </p:by>
                                    </p:animClr>
                                    <p:set>
                                      <p:cBhvr>
                                        <p:cTn id="9" dur="2000" fill="hold"/>
                                        <p:tgtEl>
                                          <p:spTgt spid="133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vi-VN" dirty="0"/>
          </a:p>
        </p:txBody>
      </p:sp>
      <p:sp>
        <p:nvSpPr>
          <p:cNvPr id="5" name="Content Placeholder 4"/>
          <p:cNvSpPr>
            <a:spLocks noGrp="1"/>
          </p:cNvSpPr>
          <p:nvPr>
            <p:ph idx="1"/>
          </p:nvPr>
        </p:nvSpPr>
        <p:spPr/>
        <p:txBody>
          <a:bodyPr/>
          <a:lstStyle/>
          <a:p>
            <a:endParaRPr lang="vi-VN" dirty="0"/>
          </a:p>
        </p:txBody>
      </p:sp>
    </p:spTree>
    <p:custDataLst>
      <p:tags r:id="rId1"/>
    </p:custDataLst>
    <p:extLst>
      <p:ext uri="{BB962C8B-B14F-4D97-AF65-F5344CB8AC3E}">
        <p14:creationId xmlns:p14="http://schemas.microsoft.com/office/powerpoint/2010/main" val="1109348933"/>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1. </a:t>
            </a:r>
            <a:r>
              <a:rPr lang="en-US" dirty="0" err="1" smtClean="0"/>
              <a:t>Tìm</a:t>
            </a:r>
            <a:r>
              <a:rPr lang="en-US" dirty="0" smtClean="0"/>
              <a:t> </a:t>
            </a:r>
            <a:r>
              <a:rPr lang="en-US" dirty="0" err="1" smtClean="0"/>
              <a:t>những</a:t>
            </a:r>
            <a:r>
              <a:rPr lang="en-US" dirty="0" smtClean="0"/>
              <a:t> </a:t>
            </a:r>
            <a:r>
              <a:rPr lang="en-US" dirty="0" err="1" smtClean="0"/>
              <a:t>câu</a:t>
            </a:r>
            <a:r>
              <a:rPr lang="en-US" dirty="0" smtClean="0"/>
              <a:t> </a:t>
            </a:r>
            <a:r>
              <a:rPr lang="en-US" dirty="0" err="1" smtClean="0"/>
              <a:t>có</a:t>
            </a:r>
            <a:r>
              <a:rPr lang="en-US" dirty="0" smtClean="0"/>
              <a:t> </a:t>
            </a:r>
            <a:r>
              <a:rPr lang="en-US" dirty="0" err="1" smtClean="0"/>
              <a:t>chứa</a:t>
            </a:r>
            <a:r>
              <a:rPr lang="en-US" dirty="0" smtClean="0"/>
              <a:t> </a:t>
            </a:r>
            <a:r>
              <a:rPr lang="en-US" dirty="0" err="1" smtClean="0"/>
              <a:t>dấu</a:t>
            </a:r>
            <a:r>
              <a:rPr lang="en-US" dirty="0" smtClean="0"/>
              <a:t> </a:t>
            </a:r>
            <a:r>
              <a:rPr lang="en-US" dirty="0" err="1" smtClean="0"/>
              <a:t>gạch</a:t>
            </a:r>
            <a:r>
              <a:rPr lang="en-US" dirty="0" smtClean="0"/>
              <a:t> </a:t>
            </a:r>
            <a:r>
              <a:rPr lang="en-US" dirty="0" err="1" smtClean="0"/>
              <a:t>ngang</a:t>
            </a:r>
            <a:r>
              <a:rPr lang="en-US" dirty="0" smtClean="0"/>
              <a:t>(</a:t>
            </a:r>
            <a:r>
              <a:rPr lang="en-US" dirty="0" err="1" smtClean="0"/>
              <a:t>dấu</a:t>
            </a:r>
            <a:r>
              <a:rPr lang="en-US" dirty="0" smtClean="0"/>
              <a:t> -) </a:t>
            </a:r>
            <a:r>
              <a:rPr lang="en-US" dirty="0" err="1" smtClean="0"/>
              <a:t>trong</a:t>
            </a:r>
            <a:r>
              <a:rPr lang="en-US" dirty="0" smtClean="0"/>
              <a:t> </a:t>
            </a:r>
            <a:r>
              <a:rPr lang="en-US" dirty="0" err="1" smtClean="0"/>
              <a:t>các</a:t>
            </a:r>
            <a:r>
              <a:rPr lang="en-US" dirty="0" smtClean="0"/>
              <a:t> </a:t>
            </a:r>
            <a:r>
              <a:rPr lang="en-US" dirty="0" err="1" smtClean="0"/>
              <a:t>đoạn</a:t>
            </a:r>
            <a:r>
              <a:rPr lang="en-US" dirty="0" smtClean="0"/>
              <a:t> </a:t>
            </a:r>
            <a:r>
              <a:rPr lang="en-US" dirty="0" err="1" smtClean="0"/>
              <a:t>văn</a:t>
            </a:r>
            <a:r>
              <a:rPr lang="en-US" dirty="0" smtClean="0"/>
              <a:t> . (</a:t>
            </a:r>
            <a:r>
              <a:rPr lang="en-US" dirty="0" err="1" smtClean="0"/>
              <a:t>Vở</a:t>
            </a:r>
            <a:r>
              <a:rPr lang="en-US" dirty="0" smtClean="0"/>
              <a:t> BT </a:t>
            </a:r>
            <a:r>
              <a:rPr lang="en-US" dirty="0" err="1" smtClean="0"/>
              <a:t>Tiếng</a:t>
            </a:r>
            <a:r>
              <a:rPr lang="en-US" dirty="0" smtClean="0"/>
              <a:t> </a:t>
            </a:r>
            <a:r>
              <a:rPr lang="en-US" dirty="0" err="1" smtClean="0"/>
              <a:t>Việt</a:t>
            </a:r>
            <a:r>
              <a:rPr lang="en-US" dirty="0" smtClean="0"/>
              <a:t> </a:t>
            </a:r>
            <a:r>
              <a:rPr lang="en-US" dirty="0" err="1" smtClean="0"/>
              <a:t>trang</a:t>
            </a:r>
            <a:r>
              <a:rPr lang="en-US" dirty="0" smtClean="0"/>
              <a:t> 27)</a:t>
            </a:r>
          </a:p>
        </p:txBody>
      </p:sp>
      <p:sp>
        <p:nvSpPr>
          <p:cNvPr id="4" name="Title 3"/>
          <p:cNvSpPr>
            <a:spLocks noGrp="1"/>
          </p:cNvSpPr>
          <p:nvPr>
            <p:ph type="title"/>
          </p:nvPr>
        </p:nvSpPr>
        <p:spPr/>
        <p:txBody>
          <a:bodyPr/>
          <a:lstStyle/>
          <a:p>
            <a:endParaRPr lang="vi-VN"/>
          </a:p>
        </p:txBody>
      </p:sp>
    </p:spTree>
    <p:extLst>
      <p:ext uri="{BB962C8B-B14F-4D97-AF65-F5344CB8AC3E}">
        <p14:creationId xmlns:p14="http://schemas.microsoft.com/office/powerpoint/2010/main" val="1990373911"/>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488" y="1500174"/>
            <a:ext cx="6286512" cy="3500462"/>
          </a:xfrm>
        </p:spPr>
        <p:txBody>
          <a:bodyPr>
            <a:normAutofit/>
          </a:bodyPr>
          <a:lstStyle/>
          <a:p>
            <a:pPr algn="l"/>
            <a:r>
              <a:rPr lang="en-US" dirty="0" smtClean="0"/>
              <a:t> </a:t>
            </a:r>
            <a:r>
              <a:rPr lang="en-US" sz="3100" dirty="0" smtClean="0"/>
              <a:t>Ở </a:t>
            </a:r>
            <a:r>
              <a:rPr lang="en-US" sz="3100" dirty="0" err="1" smtClean="0"/>
              <a:t>bài</a:t>
            </a:r>
            <a:r>
              <a:rPr lang="en-US" sz="3100" dirty="0" smtClean="0"/>
              <a:t> </a:t>
            </a:r>
            <a:r>
              <a:rPr lang="en-US" sz="3100" dirty="0" err="1" smtClean="0"/>
              <a:t>tập</a:t>
            </a:r>
            <a:r>
              <a:rPr lang="en-US" sz="3100" dirty="0" smtClean="0"/>
              <a:t> 1 </a:t>
            </a:r>
            <a:r>
              <a:rPr lang="en-US" sz="3100" dirty="0" err="1" smtClean="0"/>
              <a:t>này</a:t>
            </a:r>
            <a:r>
              <a:rPr lang="en-US" sz="3100" dirty="0" smtClean="0"/>
              <a:t> </a:t>
            </a:r>
            <a:r>
              <a:rPr lang="en-US" sz="3100" dirty="0" err="1" smtClean="0"/>
              <a:t>cô</a:t>
            </a:r>
            <a:r>
              <a:rPr lang="en-US" sz="3100" dirty="0" smtClean="0"/>
              <a:t> </a:t>
            </a:r>
            <a:r>
              <a:rPr lang="en-US" sz="3100" dirty="0" err="1" smtClean="0"/>
              <a:t>mời</a:t>
            </a:r>
            <a:r>
              <a:rPr lang="en-US" sz="3100" dirty="0" smtClean="0"/>
              <a:t> </a:t>
            </a:r>
            <a:r>
              <a:rPr lang="en-US" sz="3100" dirty="0" err="1" smtClean="0"/>
              <a:t>các</a:t>
            </a:r>
            <a:r>
              <a:rPr lang="en-US" sz="3100" dirty="0" smtClean="0"/>
              <a:t> </a:t>
            </a:r>
            <a:r>
              <a:rPr lang="en-US" sz="3100" dirty="0" err="1" smtClean="0"/>
              <a:t>em</a:t>
            </a:r>
            <a:r>
              <a:rPr lang="en-US" sz="3100" dirty="0" smtClean="0"/>
              <a:t> </a:t>
            </a:r>
            <a:r>
              <a:rPr lang="en-US" sz="3100" dirty="0" err="1" smtClean="0"/>
              <a:t>làm</a:t>
            </a:r>
            <a:r>
              <a:rPr lang="en-US" sz="3100" dirty="0" smtClean="0"/>
              <a:t> </a:t>
            </a:r>
            <a:r>
              <a:rPr lang="en-US" sz="3100" dirty="0" err="1" smtClean="0"/>
              <a:t>việc</a:t>
            </a:r>
            <a:r>
              <a:rPr lang="en-US" sz="3100" dirty="0" smtClean="0"/>
              <a:t> </a:t>
            </a:r>
            <a:r>
              <a:rPr lang="en-US" sz="3100" dirty="0" err="1" smtClean="0"/>
              <a:t>cặp</a:t>
            </a:r>
            <a:r>
              <a:rPr lang="en-US" sz="3100" dirty="0" smtClean="0"/>
              <a:t> </a:t>
            </a:r>
            <a:r>
              <a:rPr lang="en-US" sz="3100" dirty="0" err="1" smtClean="0"/>
              <a:t>đôi</a:t>
            </a:r>
            <a:r>
              <a:rPr lang="en-US" sz="3100" dirty="0" smtClean="0"/>
              <a:t> ,</a:t>
            </a:r>
            <a:r>
              <a:rPr lang="en-US" sz="3100" dirty="0" err="1" smtClean="0"/>
              <a:t>cá</a:t>
            </a:r>
            <a:r>
              <a:rPr lang="en-US" sz="3100" dirty="0" smtClean="0"/>
              <a:t> </a:t>
            </a:r>
            <a:r>
              <a:rPr lang="en-US" sz="3100" dirty="0" err="1" smtClean="0"/>
              <a:t>nhân</a:t>
            </a:r>
            <a:r>
              <a:rPr lang="en-US" sz="3100" dirty="0" smtClean="0"/>
              <a:t> </a:t>
            </a:r>
            <a:r>
              <a:rPr lang="en-US" sz="3100" dirty="0" err="1" smtClean="0"/>
              <a:t>dùng</a:t>
            </a:r>
            <a:r>
              <a:rPr lang="en-US" sz="3100" dirty="0" smtClean="0"/>
              <a:t> </a:t>
            </a:r>
            <a:r>
              <a:rPr lang="en-US" sz="3100" dirty="0" err="1" smtClean="0"/>
              <a:t>bút</a:t>
            </a:r>
            <a:r>
              <a:rPr lang="en-US" sz="3100" dirty="0" smtClean="0"/>
              <a:t> </a:t>
            </a:r>
            <a:r>
              <a:rPr lang="en-US" sz="3100" dirty="0" err="1" smtClean="0"/>
              <a:t>chì</a:t>
            </a:r>
            <a:r>
              <a:rPr lang="en-US" sz="3100" dirty="0" smtClean="0"/>
              <a:t> </a:t>
            </a:r>
            <a:r>
              <a:rPr lang="en-US" sz="3100" dirty="0" err="1" smtClean="0"/>
              <a:t>gạch</a:t>
            </a:r>
            <a:r>
              <a:rPr lang="en-US" sz="3100" dirty="0" smtClean="0"/>
              <a:t> </a:t>
            </a:r>
            <a:r>
              <a:rPr lang="en-US" sz="3100" dirty="0" err="1" smtClean="0"/>
              <a:t>chân</a:t>
            </a:r>
            <a:r>
              <a:rPr lang="en-US" sz="3100" dirty="0" smtClean="0"/>
              <a:t> </a:t>
            </a:r>
            <a:r>
              <a:rPr lang="en-US" sz="3100" dirty="0" err="1" smtClean="0"/>
              <a:t>dưới</a:t>
            </a:r>
            <a:r>
              <a:rPr lang="en-US" sz="3100" dirty="0" smtClean="0"/>
              <a:t> </a:t>
            </a:r>
            <a:r>
              <a:rPr lang="en-US" sz="3100" dirty="0" err="1" smtClean="0"/>
              <a:t>các</a:t>
            </a:r>
            <a:r>
              <a:rPr lang="en-US" sz="3100" dirty="0" smtClean="0"/>
              <a:t> </a:t>
            </a:r>
            <a:r>
              <a:rPr lang="en-US" sz="3100" dirty="0" err="1" smtClean="0"/>
              <a:t>câu</a:t>
            </a:r>
            <a:r>
              <a:rPr lang="en-US" sz="3100" dirty="0" smtClean="0"/>
              <a:t> </a:t>
            </a:r>
            <a:r>
              <a:rPr lang="en-US" sz="3100" dirty="0" err="1" smtClean="0"/>
              <a:t>có</a:t>
            </a:r>
            <a:r>
              <a:rPr lang="en-US" sz="3100" dirty="0" smtClean="0"/>
              <a:t> </a:t>
            </a:r>
            <a:r>
              <a:rPr lang="en-US" sz="3100" dirty="0" err="1" smtClean="0"/>
              <a:t>chứa</a:t>
            </a:r>
            <a:r>
              <a:rPr lang="en-US" sz="3100" dirty="0" smtClean="0"/>
              <a:t> </a:t>
            </a:r>
            <a:r>
              <a:rPr lang="en-US" sz="3100" dirty="0" err="1" smtClean="0"/>
              <a:t>dấu</a:t>
            </a:r>
            <a:r>
              <a:rPr lang="en-US" sz="3100" dirty="0" smtClean="0"/>
              <a:t> </a:t>
            </a:r>
            <a:r>
              <a:rPr lang="en-US" sz="3100" dirty="0" err="1" smtClean="0"/>
              <a:t>gạch</a:t>
            </a:r>
            <a:r>
              <a:rPr lang="en-US" sz="3100" dirty="0" smtClean="0"/>
              <a:t> </a:t>
            </a:r>
            <a:r>
              <a:rPr lang="en-US" sz="3100" dirty="0" err="1" smtClean="0"/>
              <a:t>ngang</a:t>
            </a:r>
            <a:r>
              <a:rPr lang="en-US" sz="3100" dirty="0" smtClean="0"/>
              <a:t> </a:t>
            </a:r>
            <a:r>
              <a:rPr lang="en-US" sz="3100" dirty="0" err="1" smtClean="0"/>
              <a:t>sau</a:t>
            </a:r>
            <a:r>
              <a:rPr lang="en-US" sz="3100" dirty="0" smtClean="0"/>
              <a:t> </a:t>
            </a:r>
            <a:r>
              <a:rPr lang="en-US" sz="3100" dirty="0" err="1" smtClean="0"/>
              <a:t>đó</a:t>
            </a:r>
            <a:r>
              <a:rPr lang="en-US" sz="3100" dirty="0" smtClean="0"/>
              <a:t> </a:t>
            </a:r>
            <a:r>
              <a:rPr lang="en-US" sz="3100" dirty="0" err="1" smtClean="0"/>
              <a:t>chia</a:t>
            </a:r>
            <a:r>
              <a:rPr lang="en-US" sz="3100" dirty="0" smtClean="0"/>
              <a:t> </a:t>
            </a:r>
            <a:r>
              <a:rPr lang="en-US" sz="3100" dirty="0" err="1" smtClean="0"/>
              <a:t>sẻ</a:t>
            </a:r>
            <a:r>
              <a:rPr lang="en-US" sz="3100" dirty="0" smtClean="0"/>
              <a:t> </a:t>
            </a:r>
            <a:r>
              <a:rPr lang="en-US" sz="3100" dirty="0" err="1" smtClean="0"/>
              <a:t>với</a:t>
            </a:r>
            <a:r>
              <a:rPr lang="en-US" sz="3100" dirty="0" smtClean="0"/>
              <a:t> </a:t>
            </a:r>
            <a:r>
              <a:rPr lang="en-US" sz="3100" dirty="0" err="1" smtClean="0"/>
              <a:t>bạn</a:t>
            </a:r>
            <a:r>
              <a:rPr lang="en-US" sz="3100" dirty="0" smtClean="0"/>
              <a:t> </a:t>
            </a:r>
            <a:r>
              <a:rPr lang="en-US" sz="3100" dirty="0" err="1" smtClean="0"/>
              <a:t>cùng</a:t>
            </a:r>
            <a:r>
              <a:rPr lang="en-US" sz="3100" dirty="0" smtClean="0"/>
              <a:t> </a:t>
            </a:r>
            <a:r>
              <a:rPr lang="en-US" sz="3100" dirty="0" err="1" smtClean="0"/>
              <a:t>bàn</a:t>
            </a:r>
            <a:r>
              <a:rPr lang="en-US" sz="3100" dirty="0" smtClean="0"/>
              <a:t> </a:t>
            </a:r>
            <a:r>
              <a:rPr lang="en-US" sz="3100" dirty="0" err="1" smtClean="0"/>
              <a:t>để</a:t>
            </a:r>
            <a:r>
              <a:rPr lang="en-US" sz="3100" dirty="0" smtClean="0"/>
              <a:t> </a:t>
            </a:r>
            <a:r>
              <a:rPr lang="en-US" sz="3100" dirty="0" err="1" smtClean="0"/>
              <a:t>thống</a:t>
            </a:r>
            <a:r>
              <a:rPr lang="en-US" sz="3100" dirty="0" smtClean="0"/>
              <a:t> </a:t>
            </a:r>
            <a:r>
              <a:rPr lang="en-US" sz="3100" dirty="0" err="1" smtClean="0"/>
              <a:t>nhất</a:t>
            </a:r>
            <a:r>
              <a:rPr lang="en-US" sz="3100" dirty="0" smtClean="0"/>
              <a:t> </a:t>
            </a:r>
            <a:r>
              <a:rPr lang="en-US" sz="3100" dirty="0" err="1" smtClean="0"/>
              <a:t>kết</a:t>
            </a:r>
            <a:r>
              <a:rPr lang="en-US" sz="3100" dirty="0" smtClean="0"/>
              <a:t> </a:t>
            </a:r>
            <a:r>
              <a:rPr lang="en-US" sz="3100" dirty="0" err="1" smtClean="0"/>
              <a:t>quả</a:t>
            </a:r>
            <a:r>
              <a:rPr lang="en-US" sz="3100" dirty="0" smtClean="0"/>
              <a:t>.</a:t>
            </a:r>
            <a:br>
              <a:rPr lang="en-US" sz="3100" dirty="0" smtClean="0"/>
            </a:br>
            <a:endParaRPr lang="en-US" dirty="0"/>
          </a:p>
        </p:txBody>
      </p:sp>
      <p:sp>
        <p:nvSpPr>
          <p:cNvPr id="6" name="Vertical Scroll 5"/>
          <p:cNvSpPr/>
          <p:nvPr/>
        </p:nvSpPr>
        <p:spPr>
          <a:xfrm>
            <a:off x="500034" y="1857364"/>
            <a:ext cx="2286016" cy="2714644"/>
          </a:xfrm>
          <a:prstGeom prst="vertic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rPr>
              <a:t>Thảo </a:t>
            </a:r>
            <a:r>
              <a:rPr lang="en-US" sz="3200" dirty="0" err="1" smtClean="0">
                <a:solidFill>
                  <a:srgbClr val="002060"/>
                </a:solidFill>
              </a:rPr>
              <a:t>luận</a:t>
            </a:r>
            <a:r>
              <a:rPr lang="en-US" sz="3200" dirty="0" smtClean="0">
                <a:solidFill>
                  <a:srgbClr val="002060"/>
                </a:solidFill>
              </a:rPr>
              <a:t> </a:t>
            </a:r>
            <a:r>
              <a:rPr lang="en-US" sz="3200" dirty="0" err="1" smtClean="0">
                <a:solidFill>
                  <a:srgbClr val="002060"/>
                </a:solidFill>
              </a:rPr>
              <a:t>nhóm</a:t>
            </a:r>
            <a:r>
              <a:rPr lang="en-US" sz="3200" dirty="0" smtClean="0">
                <a:solidFill>
                  <a:srgbClr val="002060"/>
                </a:solidFill>
              </a:rPr>
              <a:t> </a:t>
            </a:r>
            <a:r>
              <a:rPr lang="en-US" sz="3200" dirty="0" err="1" smtClean="0">
                <a:solidFill>
                  <a:srgbClr val="002060"/>
                </a:solidFill>
              </a:rPr>
              <a:t>đôi</a:t>
            </a:r>
            <a:endParaRPr lang="en-US" sz="3200" dirty="0">
              <a:solidFill>
                <a:srgbClr val="002060"/>
              </a:solidFill>
            </a:endParaRP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8352928" cy="1656184"/>
          </a:xfrm>
        </p:spPr>
        <p:txBody>
          <a:bodyPr>
            <a:noAutofit/>
          </a:bodyPr>
          <a:lstStyle/>
          <a:p>
            <a:r>
              <a:rPr lang="en-US" sz="3400" smtClean="0">
                <a:solidFill>
                  <a:srgbClr val="FF0000"/>
                </a:solidFill>
                <a:latin typeface="Times New Roman" pitchFamily="18" charset="0"/>
                <a:cs typeface="Times New Roman" pitchFamily="18" charset="0"/>
              </a:rPr>
              <a:t>1/ Tìm những câu có chứa dấu gạch ngang (dấu -) trong các đoạn văn sau.</a:t>
            </a:r>
            <a:br>
              <a:rPr lang="en-US" sz="3400" smtClean="0">
                <a:solidFill>
                  <a:srgbClr val="FF0000"/>
                </a:solidFill>
                <a:latin typeface="Times New Roman" pitchFamily="18" charset="0"/>
                <a:cs typeface="Times New Roman" pitchFamily="18" charset="0"/>
              </a:rPr>
            </a:br>
            <a:endParaRPr lang="vi-VN" sz="3400">
              <a:solidFill>
                <a:srgbClr val="FF0000"/>
              </a:solidFill>
            </a:endParaRPr>
          </a:p>
        </p:txBody>
      </p:sp>
      <p:sp>
        <p:nvSpPr>
          <p:cNvPr id="3" name="Content Placeholder 2"/>
          <p:cNvSpPr>
            <a:spLocks noGrp="1"/>
          </p:cNvSpPr>
          <p:nvPr>
            <p:ph idx="1"/>
          </p:nvPr>
        </p:nvSpPr>
        <p:spPr>
          <a:xfrm>
            <a:off x="899592" y="2852936"/>
            <a:ext cx="8496944" cy="3816424"/>
          </a:xfrm>
        </p:spPr>
        <p:txBody>
          <a:bodyPr>
            <a:normAutofit/>
          </a:bodyPr>
          <a:lstStyle/>
          <a:p>
            <a:pPr marL="514350" indent="-514350" algn="just">
              <a:buAutoNum type="alphaLcParenR"/>
            </a:pPr>
            <a:r>
              <a:rPr lang="en-US" sz="4000" dirty="0" err="1" smtClean="0">
                <a:latin typeface="Times New Roman" pitchFamily="18" charset="0"/>
                <a:cs typeface="Times New Roman" pitchFamily="18" charset="0"/>
              </a:rPr>
              <a:t>Thấy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gần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hỏi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p>
          <a:p>
            <a:pPr algn="just">
              <a:buFontTx/>
              <a:buChar char="-"/>
            </a:pPr>
            <a:r>
              <a:rPr lang="en-US" sz="4000" dirty="0" err="1" smtClean="0">
                <a:latin typeface="Times New Roman" pitchFamily="18" charset="0"/>
                <a:cs typeface="Times New Roman" pitchFamily="18" charset="0"/>
              </a:rPr>
              <a:t>Cháu</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ai</a:t>
            </a:r>
            <a:r>
              <a:rPr lang="en-US" sz="4000" dirty="0" smtClean="0">
                <a:latin typeface="Times New Roman" pitchFamily="18" charset="0"/>
                <a:cs typeface="Times New Roman" pitchFamily="18" charset="0"/>
              </a:rPr>
              <a:t>?</a:t>
            </a:r>
          </a:p>
          <a:p>
            <a:pPr algn="just">
              <a:buFontTx/>
              <a:buChar char="-"/>
            </a:pPr>
            <a:r>
              <a:rPr lang="en-US" sz="4000" dirty="0" err="1" smtClean="0">
                <a:latin typeface="Times New Roman" pitchFamily="18" charset="0"/>
                <a:cs typeface="Times New Roman" pitchFamily="18" charset="0"/>
              </a:rPr>
              <a:t>Thưa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cháu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con </a:t>
            </a:r>
            <a:r>
              <a:rPr lang="en-US" sz="4000" dirty="0" err="1" smtClean="0">
                <a:latin typeface="Times New Roman" pitchFamily="18" charset="0"/>
                <a:cs typeface="Times New Roman" pitchFamily="18" charset="0"/>
              </a:rPr>
              <a:t>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a:t>
            </a:r>
          </a:p>
          <a:p>
            <a:pPr marL="0" indent="0" algn="just">
              <a:buNone/>
            </a:pP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Duy</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Khán</a:t>
            </a:r>
            <a:endParaRPr lang="vi-VN" sz="3600" b="1" dirty="0">
              <a:latin typeface="Times New Roman" pitchFamily="18" charset="0"/>
              <a:cs typeface="Times New Roman" pitchFamily="18" charset="0"/>
            </a:endParaRPr>
          </a:p>
        </p:txBody>
      </p:sp>
      <p:grpSp>
        <p:nvGrpSpPr>
          <p:cNvPr id="8" name="Group 7"/>
          <p:cNvGrpSpPr/>
          <p:nvPr/>
        </p:nvGrpSpPr>
        <p:grpSpPr>
          <a:xfrm>
            <a:off x="857224" y="4357694"/>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9" name="Group 8"/>
          <p:cNvGrpSpPr/>
          <p:nvPr/>
        </p:nvGrpSpPr>
        <p:grpSpPr>
          <a:xfrm>
            <a:off x="890528" y="3684068"/>
            <a:ext cx="374369" cy="584775"/>
            <a:chOff x="3333535" y="4869160"/>
            <a:chExt cx="374369" cy="584775"/>
          </a:xfrm>
        </p:grpSpPr>
        <p:sp>
          <p:nvSpPr>
            <p:cNvPr id="10" name="Flowchart: Connector 9"/>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13" name="Line 53"/>
          <p:cNvSpPr>
            <a:spLocks noChangeShapeType="1"/>
          </p:cNvSpPr>
          <p:nvPr/>
        </p:nvSpPr>
        <p:spPr bwMode="auto">
          <a:xfrm flipV="1">
            <a:off x="1643042" y="4929194"/>
            <a:ext cx="542928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4" name="Line 53"/>
          <p:cNvSpPr>
            <a:spLocks noChangeShapeType="1"/>
          </p:cNvSpPr>
          <p:nvPr/>
        </p:nvSpPr>
        <p:spPr bwMode="auto">
          <a:xfrm>
            <a:off x="1500166" y="4143380"/>
            <a:ext cx="2143140"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custDataLst>
      <p:tags r:id="rId1"/>
    </p:custDataLst>
    <p:extLst>
      <p:ext uri="{BB962C8B-B14F-4D97-AF65-F5344CB8AC3E}">
        <p14:creationId xmlns:p14="http://schemas.microsoft.com/office/powerpoint/2010/main" val="310544994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par>
                          <p:cTn id="29" fill="hold">
                            <p:stCondLst>
                              <p:cond delay="2500"/>
                            </p:stCondLst>
                            <p:childTnLst>
                              <p:par>
                                <p:cTn id="30" presetID="4" presetClass="entr" presetSubtype="16"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1772816"/>
            <a:ext cx="7704856" cy="1143000"/>
          </a:xfrm>
        </p:spPr>
        <p:txBody>
          <a:bodyPr>
            <a:normAutofit fontScale="90000"/>
          </a:bodyPr>
          <a:lstStyle/>
          <a:p>
            <a:r>
              <a:rPr lang="en-US" sz="3600" dirty="0" smtClean="0">
                <a:solidFill>
                  <a:srgbClr val="FF0000"/>
                </a:solidFill>
                <a:latin typeface="Times New Roman" pitchFamily="18" charset="0"/>
                <a:cs typeface="Times New Roman" pitchFamily="18" charset="0"/>
              </a:rPr>
              <a:t>1/ </a:t>
            </a:r>
            <a:r>
              <a:rPr lang="en-US" sz="3600" dirty="0" err="1" smtClean="0">
                <a:solidFill>
                  <a:srgbClr val="FF0000"/>
                </a:solidFill>
                <a:latin typeface="Times New Roman" pitchFamily="18" charset="0"/>
                <a:cs typeface="Times New Roman" pitchFamily="18" charset="0"/>
              </a:rPr>
              <a:t>Tìm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câu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chứa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dấu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ngang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dấu</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đoạn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văn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sau</a:t>
            </a:r>
            <a:r>
              <a:rPr lang="en-US" sz="3600" dirty="0" smtClean="0">
                <a:solidFill>
                  <a:srgbClr val="FF0000"/>
                </a:solidFill>
                <a:latin typeface="Times New Roman" pitchFamily="18" charset="0"/>
                <a:cs typeface="Times New Roman" pitchFamily="18" charset="0"/>
              </a:rPr>
              <a:t>.</a:t>
            </a:r>
            <a:br>
              <a:rPr lang="en-US" sz="3600" dirty="0" smtClean="0">
                <a:solidFill>
                  <a:srgbClr val="FF0000"/>
                </a:solidFill>
                <a:latin typeface="Times New Roman" pitchFamily="18" charset="0"/>
                <a:cs typeface="Times New Roman" pitchFamily="18" charset="0"/>
              </a:rPr>
            </a:br>
            <a:endParaRPr lang="vi-VN" sz="3600" dirty="0"/>
          </a:p>
        </p:txBody>
      </p:sp>
      <p:sp>
        <p:nvSpPr>
          <p:cNvPr id="3" name="Content Placeholder 2"/>
          <p:cNvSpPr>
            <a:spLocks noGrp="1"/>
          </p:cNvSpPr>
          <p:nvPr>
            <p:ph idx="1"/>
          </p:nvPr>
        </p:nvSpPr>
        <p:spPr>
          <a:xfrm>
            <a:off x="323528" y="2780928"/>
            <a:ext cx="8496944" cy="3528391"/>
          </a:xfrm>
        </p:spPr>
        <p:txBody>
          <a:bodyPr>
            <a:normAutofit/>
          </a:bodyPr>
          <a:lstStyle/>
          <a:p>
            <a:pPr marL="0" indent="0" algn="just">
              <a:buNone/>
            </a:pPr>
            <a:r>
              <a:rPr lang="en-US" dirty="0" smtClean="0">
                <a:latin typeface="Times New Roman" pitchFamily="18" charset="0"/>
                <a:cs typeface="Times New Roman" pitchFamily="18" charset="0"/>
              </a:rPr>
              <a:t>b) Con </a:t>
            </a:r>
            <a:r>
              <a:rPr lang="en-US" dirty="0" err="1" smtClean="0">
                <a:latin typeface="Times New Roman" pitchFamily="18" charset="0"/>
                <a:cs typeface="Times New Roman" pitchFamily="18" charset="0"/>
              </a:rPr>
              <a:t>cá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xám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ngoét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như</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chừng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ngón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dễ</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đuôi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khỏe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con </a:t>
            </a:r>
            <a:r>
              <a:rPr lang="en-US" dirty="0" err="1" smtClean="0">
                <a:latin typeface="Times New Roman" pitchFamily="18" charset="0"/>
                <a:cs typeface="Times New Roman" pitchFamily="18" charset="0"/>
              </a:rPr>
              <a:t>vật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khủng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đã</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sườn</a:t>
            </a:r>
            <a:r>
              <a:rPr lang="en-US" dirty="0" smtClean="0">
                <a:latin typeface="Times New Roman" pitchFamily="18" charset="0"/>
                <a:cs typeface="Times New Roman" pitchFamily="18" charset="0"/>
              </a:rPr>
              <a:t>.</a:t>
            </a:r>
          </a:p>
          <a:p>
            <a:pPr marL="0" indent="0" algn="just">
              <a:buNone/>
            </a:pPr>
            <a:r>
              <a:rPr lang="en-US" dirty="0" smtClean="0">
                <a:latin typeface="Times New Roman" pitchFamily="18" charset="0"/>
                <a:cs typeface="Times New Roman" pitchFamily="18" charset="0"/>
              </a:rPr>
              <a:t>		                         Theo </a:t>
            </a:r>
            <a:r>
              <a:rPr lang="en-US" sz="2800" b="1" dirty="0" smtClean="0">
                <a:latin typeface="Times New Roman" pitchFamily="18" charset="0"/>
                <a:cs typeface="Times New Roman" pitchFamily="18" charset="0"/>
              </a:rPr>
              <a:t>ĐOÀN GIỎI</a:t>
            </a:r>
            <a:endParaRPr lang="vi-VN" sz="2800" b="1" dirty="0">
              <a:latin typeface="Times New Roman" pitchFamily="18" charset="0"/>
              <a:cs typeface="Times New Roman" pitchFamily="18" charset="0"/>
            </a:endParaRPr>
          </a:p>
        </p:txBody>
      </p:sp>
      <p:grpSp>
        <p:nvGrpSpPr>
          <p:cNvPr id="6" name="Group 5"/>
          <p:cNvGrpSpPr/>
          <p:nvPr/>
        </p:nvGrpSpPr>
        <p:grpSpPr>
          <a:xfrm>
            <a:off x="5364088" y="4238584"/>
            <a:ext cx="374369" cy="584775"/>
            <a:chOff x="3333535" y="4869160"/>
            <a:chExt cx="374369" cy="584775"/>
          </a:xfrm>
        </p:grpSpPr>
        <p:sp>
          <p:nvSpPr>
            <p:cNvPr id="7" name="Flowchart: Connector 6"/>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extBox 7"/>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9" name="Group 8"/>
          <p:cNvGrpSpPr/>
          <p:nvPr/>
        </p:nvGrpSpPr>
        <p:grpSpPr>
          <a:xfrm>
            <a:off x="3146611" y="3750896"/>
            <a:ext cx="374369" cy="584775"/>
            <a:chOff x="3333535" y="4869160"/>
            <a:chExt cx="374369" cy="584775"/>
          </a:xfrm>
        </p:grpSpPr>
        <p:sp>
          <p:nvSpPr>
            <p:cNvPr id="10" name="Flowchart: Connector 9"/>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
        <p:nvSpPr>
          <p:cNvPr id="13" name="Line 53"/>
          <p:cNvSpPr>
            <a:spLocks noChangeShapeType="1"/>
          </p:cNvSpPr>
          <p:nvPr/>
        </p:nvSpPr>
        <p:spPr bwMode="auto">
          <a:xfrm>
            <a:off x="3714744" y="4194814"/>
            <a:ext cx="4857784"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4" name="Line 53"/>
          <p:cNvSpPr>
            <a:spLocks noChangeShapeType="1"/>
          </p:cNvSpPr>
          <p:nvPr/>
        </p:nvSpPr>
        <p:spPr bwMode="auto">
          <a:xfrm>
            <a:off x="714348" y="4714884"/>
            <a:ext cx="435771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5" name="Line 53"/>
          <p:cNvSpPr>
            <a:spLocks noChangeShapeType="1"/>
          </p:cNvSpPr>
          <p:nvPr/>
        </p:nvSpPr>
        <p:spPr bwMode="auto">
          <a:xfrm>
            <a:off x="428596" y="5214950"/>
            <a:ext cx="2357454"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6" name="Line 53"/>
          <p:cNvSpPr>
            <a:spLocks noChangeShapeType="1"/>
          </p:cNvSpPr>
          <p:nvPr/>
        </p:nvSpPr>
        <p:spPr bwMode="auto">
          <a:xfrm>
            <a:off x="5857884" y="4714884"/>
            <a:ext cx="2500330"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custDataLst>
      <p:tags r:id="rId1"/>
    </p:custDataLst>
    <p:extLst>
      <p:ext uri="{BB962C8B-B14F-4D97-AF65-F5344CB8AC3E}">
        <p14:creationId xmlns:p14="http://schemas.microsoft.com/office/powerpoint/2010/main" val="237479947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par>
                          <p:cTn id="19" fill="hold">
                            <p:stCondLst>
                              <p:cond delay="2000"/>
                            </p:stCondLst>
                            <p:childTnLst>
                              <p:par>
                                <p:cTn id="20" presetID="4" presetClass="entr" presetSubtype="16"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par>
                          <p:cTn id="23" fill="hold">
                            <p:stCondLst>
                              <p:cond delay="2500"/>
                            </p:stCondLst>
                            <p:childTnLst>
                              <p:par>
                                <p:cTn id="24" presetID="4"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ox(in)">
                                      <p:cBhvr>
                                        <p:cTn id="26" dur="500"/>
                                        <p:tgtEl>
                                          <p:spTgt spid="14"/>
                                        </p:tgtEl>
                                      </p:cBhvr>
                                    </p:animEffect>
                                  </p:childTnLst>
                                </p:cTn>
                              </p:par>
                            </p:childTnLst>
                          </p:cTn>
                        </p:par>
                        <p:par>
                          <p:cTn id="27" fill="hold">
                            <p:stCondLst>
                              <p:cond delay="3000"/>
                            </p:stCondLst>
                            <p:childTnLst>
                              <p:par>
                                <p:cTn id="28" presetID="4" presetClass="entr" presetSubtype="16"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par>
                          <p:cTn id="31" fill="hold">
                            <p:stCondLst>
                              <p:cond delay="3500"/>
                            </p:stCondLst>
                            <p:childTnLst>
                              <p:par>
                                <p:cTn id="32" presetID="4"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i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5852" y="1007576"/>
            <a:ext cx="7824510" cy="1143000"/>
          </a:xfrm>
        </p:spPr>
        <p:txBody>
          <a:bodyPr>
            <a:noAutofit/>
          </a:bodyPr>
          <a:lstStyle/>
          <a:p>
            <a:r>
              <a:rPr lang="en-US" sz="2800" dirty="0" smtClean="0">
                <a:solidFill>
                  <a:srgbClr val="0070C0"/>
                </a:solidFill>
                <a:latin typeface="Times New Roman" pitchFamily="18" charset="0"/>
                <a:cs typeface="Times New Roman" pitchFamily="18" charset="0"/>
              </a:rPr>
              <a:t>1/ </a:t>
            </a:r>
            <a:r>
              <a:rPr lang="en-US" sz="2800" dirty="0" err="1" smtClean="0">
                <a:solidFill>
                  <a:srgbClr val="0070C0"/>
                </a:solidFill>
                <a:latin typeface="Times New Roman" pitchFamily="18" charset="0"/>
                <a:cs typeface="Times New Roman" pitchFamily="18" charset="0"/>
              </a:rPr>
              <a:t>Tìm</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những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câu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có</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chứa</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dấu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gạch</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ngang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dấu</a:t>
            </a:r>
            <a:r>
              <a:rPr lang="en-US" sz="2800" dirty="0" smtClean="0">
                <a:solidFill>
                  <a:srgbClr val="0070C0"/>
                </a:solidFill>
                <a:latin typeface="Times New Roman" pitchFamily="18" charset="0"/>
                <a:cs typeface="Times New Roman" pitchFamily="18" charset="0"/>
              </a:rPr>
              <a:t> -) </a:t>
            </a:r>
            <a:r>
              <a:rPr lang="en-US" sz="2800" dirty="0" err="1" smtClean="0">
                <a:solidFill>
                  <a:srgbClr val="0070C0"/>
                </a:solidFill>
                <a:latin typeface="Times New Roman" pitchFamily="18" charset="0"/>
                <a:cs typeface="Times New Roman" pitchFamily="18" charset="0"/>
              </a:rPr>
              <a:t>trong</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các</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đoạn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văn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sau</a:t>
            </a:r>
            <a:r>
              <a:rPr lang="en-US" sz="2800" dirty="0" smtClean="0">
                <a:solidFill>
                  <a:srgbClr val="0070C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r>
            <a:br>
              <a:rPr lang="en-US" sz="2800" dirty="0" smtClean="0">
                <a:solidFill>
                  <a:srgbClr val="FF0000"/>
                </a:solidFill>
                <a:latin typeface="Times New Roman" pitchFamily="18" charset="0"/>
                <a:cs typeface="Times New Roman" pitchFamily="18" charset="0"/>
              </a:rPr>
            </a:br>
            <a:endParaRPr lang="vi-VN" sz="2800" dirty="0"/>
          </a:p>
        </p:txBody>
      </p:sp>
      <p:sp>
        <p:nvSpPr>
          <p:cNvPr id="3" name="Content Placeholder 2"/>
          <p:cNvSpPr>
            <a:spLocks noGrp="1"/>
          </p:cNvSpPr>
          <p:nvPr>
            <p:ph idx="1"/>
          </p:nvPr>
        </p:nvSpPr>
        <p:spPr>
          <a:xfrm>
            <a:off x="323528" y="1844824"/>
            <a:ext cx="8820472" cy="5298952"/>
          </a:xfrm>
        </p:spPr>
        <p:txBody>
          <a:bodyPr>
            <a:noAutofit/>
          </a:bodyPr>
          <a:lstStyle/>
          <a:p>
            <a:pPr marL="0" indent="0" algn="just">
              <a:buNone/>
            </a:pPr>
            <a:r>
              <a:rPr lang="en-US" sz="2600" dirty="0" smtClean="0">
                <a:latin typeface="Times New Roman" pitchFamily="18" charset="0"/>
                <a:cs typeface="Times New Roman" pitchFamily="18" charset="0"/>
              </a:rPr>
              <a:t>c)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bền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người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thực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pháp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đây</a:t>
            </a:r>
            <a:r>
              <a:rPr lang="en-US" sz="2600" dirty="0" smtClean="0">
                <a:latin typeface="Times New Roman" pitchFamily="18" charset="0"/>
                <a:cs typeface="Times New Roman" pitchFamily="18" charset="0"/>
              </a:rPr>
              <a:t> :</a:t>
            </a:r>
          </a:p>
          <a:p>
            <a:pPr algn="just">
              <a:buFontTx/>
              <a:buChar char="-"/>
            </a:pPr>
            <a:r>
              <a:rPr lang="en-US" sz="2600" dirty="0" err="1">
                <a:latin typeface="Times New Roman" pitchFamily="18" charset="0"/>
                <a:cs typeface="Times New Roman" pitchFamily="18" charset="0"/>
              </a:rPr>
              <a:t>T</a:t>
            </a:r>
            <a:r>
              <a:rPr lang="en-US" sz="2600" dirty="0" err="1" smtClean="0">
                <a:latin typeface="Times New Roman" pitchFamily="18" charset="0"/>
                <a:cs typeface="Times New Roman" pitchFamily="18" charset="0"/>
              </a:rPr>
              <a:t>rước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đặt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chắc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chắn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tiếp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xúc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nền</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điện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để</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cánh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bị</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vướng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víu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quay </a:t>
            </a:r>
            <a:r>
              <a:rPr lang="en-US" sz="2600" dirty="0" err="1" smtClean="0">
                <a:latin typeface="Times New Roman" pitchFamily="18" charset="0"/>
                <a:cs typeface="Times New Roman" pitchFamily="18" charset="0"/>
              </a:rPr>
              <a:t>được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nóng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chảy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cuộn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Hằng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ổ </a:t>
            </a:r>
            <a:r>
              <a:rPr lang="en-US" sz="2600" dirty="0" err="1" smtClean="0">
                <a:latin typeface="Times New Roman" pitchFamily="18" charset="0"/>
                <a:cs typeface="Times New Roman" pitchFamily="18" charset="0"/>
              </a:rPr>
              <a:t>trục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bộ</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phận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khiển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hướng</a:t>
            </a:r>
            <a:r>
              <a:rPr lang="en-US" sz="2600" dirty="0" smtClean="0">
                <a:latin typeface="Times New Roman" pitchFamily="18" charset="0"/>
                <a:cs typeface="Times New Roman" pitchFamily="18" charset="0"/>
              </a:rPr>
              <a:t> quay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nhưng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dầu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chảy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làm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hỏng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dây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trong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a:t>
            </a:r>
          </a:p>
          <a:p>
            <a:pPr algn="just">
              <a:buFontTx/>
              <a:buChar char="-"/>
            </a:pPr>
            <a:r>
              <a:rPr lang="en-US" sz="2600" dirty="0" err="1" smtClean="0">
                <a:latin typeface="Times New Roman" pitchFamily="18" charset="0"/>
                <a:cs typeface="Times New Roman" pitchFamily="18" charset="0"/>
              </a:rPr>
              <a:t>Khi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dùng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quạt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nơi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khô</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mát,sạch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sẽ,ít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bụi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bặm</a:t>
            </a:r>
            <a:r>
              <a:rPr lang="en-US" sz="2600" dirty="0" smtClean="0">
                <a:latin typeface="Times New Roman" pitchFamily="18" charset="0"/>
                <a:cs typeface="Times New Roman" pitchFamily="18" charset="0"/>
              </a:rPr>
              <a:t>.</a:t>
            </a:r>
          </a:p>
          <a:p>
            <a:pPr marL="0" indent="0" algn="just">
              <a:buNone/>
            </a:pPr>
            <a:r>
              <a:rPr lang="en-US" sz="2600" dirty="0">
                <a:latin typeface="Times New Roman" pitchFamily="18" charset="0"/>
                <a:cs typeface="Times New Roman" pitchFamily="18" charset="0"/>
              </a:rPr>
              <a:t>	</a:t>
            </a:r>
            <a:r>
              <a:rPr lang="en-US" sz="2600" dirty="0" smtClean="0">
                <a:latin typeface="Times New Roman" pitchFamily="18" charset="0"/>
                <a:cs typeface="Times New Roman" pitchFamily="18" charset="0"/>
              </a:rPr>
              <a:t>			 Theo </a:t>
            </a:r>
            <a:r>
              <a:rPr lang="en-US" sz="2600" b="1" dirty="0" err="1" smtClean="0">
                <a:latin typeface="Times New Roman" pitchFamily="18" charset="0"/>
                <a:cs typeface="Times New Roman" pitchFamily="18" charset="0"/>
              </a:rPr>
              <a:t>Phạm</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Đình</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Cương</a:t>
            </a:r>
            <a:endParaRPr lang="vi-VN" sz="2600" b="1" dirty="0">
              <a:latin typeface="Times New Roman" pitchFamily="18" charset="0"/>
              <a:cs typeface="Times New Roman" pitchFamily="18" charset="0"/>
            </a:endParaRPr>
          </a:p>
        </p:txBody>
      </p:sp>
      <p:grpSp>
        <p:nvGrpSpPr>
          <p:cNvPr id="5" name="Group 4"/>
          <p:cNvGrpSpPr/>
          <p:nvPr/>
        </p:nvGrpSpPr>
        <p:grpSpPr>
          <a:xfrm>
            <a:off x="295392" y="2659673"/>
            <a:ext cx="374369" cy="584775"/>
            <a:chOff x="3333535" y="4869160"/>
            <a:chExt cx="374369" cy="584775"/>
          </a:xfrm>
        </p:grpSpPr>
        <p:sp>
          <p:nvSpPr>
            <p:cNvPr id="6" name="Flowchart: Connector 5"/>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grpSp>
        <p:nvGrpSpPr>
          <p:cNvPr id="8" name="Group 7"/>
          <p:cNvGrpSpPr/>
          <p:nvPr/>
        </p:nvGrpSpPr>
        <p:grpSpPr>
          <a:xfrm>
            <a:off x="302295" y="4407308"/>
            <a:ext cx="374369" cy="584775"/>
            <a:chOff x="3333535" y="4869160"/>
            <a:chExt cx="374369" cy="584775"/>
          </a:xfrm>
        </p:grpSpPr>
        <p:sp>
          <p:nvSpPr>
            <p:cNvPr id="9" name="Flowchart: Connector 8"/>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grpSp>
        <p:nvGrpSpPr>
          <p:cNvPr id="11" name="Group 10"/>
          <p:cNvGrpSpPr/>
          <p:nvPr/>
        </p:nvGrpSpPr>
        <p:grpSpPr>
          <a:xfrm>
            <a:off x="300741" y="3535180"/>
            <a:ext cx="374369" cy="584775"/>
            <a:chOff x="3333535" y="4869160"/>
            <a:chExt cx="374369" cy="584775"/>
          </a:xfrm>
        </p:grpSpPr>
        <p:sp>
          <p:nvSpPr>
            <p:cNvPr id="12" name="Flowchart: Connector 11"/>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TextBox 12"/>
            <p:cNvSpPr txBox="1"/>
            <p:nvPr/>
          </p:nvSpPr>
          <p:spPr>
            <a:xfrm>
              <a:off x="3347864" y="4869160"/>
              <a:ext cx="36004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a:t>
              </a:r>
              <a:endParaRPr lang="vi-VN" sz="3200" b="1">
                <a:latin typeface="Times New Roman" pitchFamily="18" charset="0"/>
                <a:cs typeface="Times New Roman" pitchFamily="18" charset="0"/>
              </a:endParaRPr>
            </a:p>
          </p:txBody>
        </p:sp>
      </p:grpSp>
      <p:sp>
        <p:nvSpPr>
          <p:cNvPr id="15" name="Line 53"/>
          <p:cNvSpPr>
            <a:spLocks noChangeShapeType="1"/>
          </p:cNvSpPr>
          <p:nvPr/>
        </p:nvSpPr>
        <p:spPr bwMode="auto">
          <a:xfrm flipV="1">
            <a:off x="785786" y="3143248"/>
            <a:ext cx="770492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6" name="Line 53"/>
          <p:cNvSpPr>
            <a:spLocks noChangeShapeType="1"/>
          </p:cNvSpPr>
          <p:nvPr/>
        </p:nvSpPr>
        <p:spPr bwMode="auto">
          <a:xfrm flipV="1">
            <a:off x="857224" y="4000504"/>
            <a:ext cx="7919242"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7" name="Line 53"/>
          <p:cNvSpPr>
            <a:spLocks noChangeShapeType="1"/>
          </p:cNvSpPr>
          <p:nvPr/>
        </p:nvSpPr>
        <p:spPr bwMode="auto">
          <a:xfrm flipV="1">
            <a:off x="857224" y="4786322"/>
            <a:ext cx="770492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8" name="Line 53"/>
          <p:cNvSpPr>
            <a:spLocks noChangeShapeType="1"/>
          </p:cNvSpPr>
          <p:nvPr/>
        </p:nvSpPr>
        <p:spPr bwMode="auto">
          <a:xfrm flipV="1">
            <a:off x="928662" y="5214950"/>
            <a:ext cx="770492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19" name="Line 53"/>
          <p:cNvSpPr>
            <a:spLocks noChangeShapeType="1"/>
          </p:cNvSpPr>
          <p:nvPr/>
        </p:nvSpPr>
        <p:spPr bwMode="auto">
          <a:xfrm>
            <a:off x="1142976" y="5643578"/>
            <a:ext cx="5357850"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20" name="Line 53"/>
          <p:cNvSpPr>
            <a:spLocks noChangeShapeType="1"/>
          </p:cNvSpPr>
          <p:nvPr/>
        </p:nvSpPr>
        <p:spPr bwMode="auto">
          <a:xfrm>
            <a:off x="857224" y="3500438"/>
            <a:ext cx="1928826"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
        <p:nvSpPr>
          <p:cNvPr id="21" name="Line 53"/>
          <p:cNvSpPr>
            <a:spLocks noChangeShapeType="1"/>
          </p:cNvSpPr>
          <p:nvPr/>
        </p:nvSpPr>
        <p:spPr bwMode="auto">
          <a:xfrm>
            <a:off x="857224" y="4403410"/>
            <a:ext cx="721523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grpSp>
        <p:nvGrpSpPr>
          <p:cNvPr id="22" name="Group 21"/>
          <p:cNvGrpSpPr/>
          <p:nvPr/>
        </p:nvGrpSpPr>
        <p:grpSpPr>
          <a:xfrm>
            <a:off x="285720" y="5572140"/>
            <a:ext cx="357190" cy="642942"/>
            <a:chOff x="3333535" y="4869160"/>
            <a:chExt cx="374369" cy="584775"/>
          </a:xfrm>
        </p:grpSpPr>
        <p:sp>
          <p:nvSpPr>
            <p:cNvPr id="23" name="Flowchart: Connector 22"/>
            <p:cNvSpPr/>
            <p:nvPr/>
          </p:nvSpPr>
          <p:spPr>
            <a:xfrm>
              <a:off x="3333535" y="5037623"/>
              <a:ext cx="360040" cy="360040"/>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p:cNvSpPr txBox="1"/>
            <p:nvPr/>
          </p:nvSpPr>
          <p:spPr>
            <a:xfrm>
              <a:off x="3347864" y="4869160"/>
              <a:ext cx="36004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a:t>
              </a:r>
              <a:endParaRPr lang="vi-VN" sz="3200" b="1" dirty="0">
                <a:latin typeface="Times New Roman" pitchFamily="18" charset="0"/>
                <a:cs typeface="Times New Roman" pitchFamily="18" charset="0"/>
              </a:endParaRPr>
            </a:p>
          </p:txBody>
        </p:sp>
      </p:grpSp>
      <p:sp>
        <p:nvSpPr>
          <p:cNvPr id="25" name="Line 53"/>
          <p:cNvSpPr>
            <a:spLocks noChangeShapeType="1"/>
          </p:cNvSpPr>
          <p:nvPr/>
        </p:nvSpPr>
        <p:spPr bwMode="auto">
          <a:xfrm>
            <a:off x="1142976" y="6072206"/>
            <a:ext cx="7572428" cy="45719"/>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latin typeface=".VnTime" pitchFamily="34" charset="0"/>
              <a:cs typeface="+mn-cs"/>
            </a:endParaRPr>
          </a:p>
        </p:txBody>
      </p:sp>
    </p:spTree>
    <p:extLst>
      <p:ext uri="{BB962C8B-B14F-4D97-AF65-F5344CB8AC3E}">
        <p14:creationId xmlns:p14="http://schemas.microsoft.com/office/powerpoint/2010/main" val="376904465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6"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par>
                          <p:cTn id="34" fill="hold">
                            <p:stCondLst>
                              <p:cond delay="2000"/>
                            </p:stCondLst>
                            <p:childTnLst>
                              <p:par>
                                <p:cTn id="35" presetID="4"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par>
                          <p:cTn id="38" fill="hold">
                            <p:stCondLst>
                              <p:cond delay="2500"/>
                            </p:stCondLst>
                            <p:childTnLst>
                              <p:par>
                                <p:cTn id="39" presetID="4"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childTnLst>
                          </p:cTn>
                        </p:par>
                        <p:par>
                          <p:cTn id="42" fill="hold">
                            <p:stCondLst>
                              <p:cond delay="3000"/>
                            </p:stCondLst>
                            <p:childTnLst>
                              <p:par>
                                <p:cTn id="43" presetID="4"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ox(in)">
                                      <p:cBhvr>
                                        <p:cTn id="45" dur="500"/>
                                        <p:tgtEl>
                                          <p:spTgt spid="17"/>
                                        </p:tgtEl>
                                      </p:cBhvr>
                                    </p:animEffect>
                                  </p:childTnLst>
                                </p:cTn>
                              </p:par>
                            </p:childTnLst>
                          </p:cTn>
                        </p:par>
                        <p:par>
                          <p:cTn id="46" fill="hold">
                            <p:stCondLst>
                              <p:cond delay="3500"/>
                            </p:stCondLst>
                            <p:childTnLst>
                              <p:par>
                                <p:cTn id="47" presetID="4"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ox(in)">
                                      <p:cBhvr>
                                        <p:cTn id="49" dur="500"/>
                                        <p:tgtEl>
                                          <p:spTgt spid="18"/>
                                        </p:tgtEl>
                                      </p:cBhvr>
                                    </p:animEffect>
                                  </p:childTnLst>
                                </p:cTn>
                              </p:par>
                            </p:childTnLst>
                          </p:cTn>
                        </p:par>
                        <p:par>
                          <p:cTn id="50" fill="hold">
                            <p:stCondLst>
                              <p:cond delay="4000"/>
                            </p:stCondLst>
                            <p:childTnLst>
                              <p:par>
                                <p:cTn id="51" presetID="4"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in)">
                                      <p:cBhvr>
                                        <p:cTn id="53" dur="500"/>
                                        <p:tgtEl>
                                          <p:spTgt spid="19"/>
                                        </p:tgtEl>
                                      </p:cBhvr>
                                    </p:animEffect>
                                  </p:childTnLst>
                                </p:cTn>
                              </p:par>
                            </p:childTnLst>
                          </p:cTn>
                        </p:par>
                        <p:par>
                          <p:cTn id="54" fill="hold">
                            <p:stCondLst>
                              <p:cond delay="4500"/>
                            </p:stCondLst>
                            <p:childTnLst>
                              <p:par>
                                <p:cTn id="55" presetID="4" presetClass="entr" presetSubtype="16"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ox(in)">
                                      <p:cBhvr>
                                        <p:cTn id="57" dur="500"/>
                                        <p:tgtEl>
                                          <p:spTgt spid="20"/>
                                        </p:tgtEl>
                                      </p:cBhvr>
                                    </p:animEffect>
                                  </p:childTnLst>
                                </p:cTn>
                              </p:par>
                            </p:childTnLst>
                          </p:cTn>
                        </p:par>
                        <p:par>
                          <p:cTn id="58" fill="hold">
                            <p:stCondLst>
                              <p:cond delay="5000"/>
                            </p:stCondLst>
                            <p:childTnLst>
                              <p:par>
                                <p:cTn id="59" presetID="4" presetClass="entr" presetSubtype="16"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ox(in)">
                                      <p:cBhvr>
                                        <p:cTn id="61" dur="500"/>
                                        <p:tgtEl>
                                          <p:spTgt spid="21"/>
                                        </p:tgtEl>
                                      </p:cBhvr>
                                    </p:animEffect>
                                  </p:childTnLst>
                                </p:cTn>
                              </p:par>
                              <p:par>
                                <p:cTn id="62" presetID="6" presetClass="entr" presetSubtype="16"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circle(in)">
                                      <p:cBhvr>
                                        <p:cTn id="64" dur="2000"/>
                                        <p:tgtEl>
                                          <p:spTgt spid="22"/>
                                        </p:tgtEl>
                                      </p:cBhvr>
                                    </p:animEffect>
                                  </p:childTnLst>
                                </p:cTn>
                              </p:par>
                            </p:childTnLst>
                          </p:cTn>
                        </p:par>
                        <p:par>
                          <p:cTn id="65" fill="hold">
                            <p:stCondLst>
                              <p:cond delay="7000"/>
                            </p:stCondLst>
                            <p:childTnLst>
                              <p:par>
                                <p:cTn id="66" presetID="4" presetClass="entr" presetSubtype="16"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box(in)">
                                      <p:cBhvr>
                                        <p:cTn id="6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1714489"/>
            <a:ext cx="89916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smtClean="0">
                <a:solidFill>
                  <a:srgbClr val="000000"/>
                </a:solidFill>
              </a:rPr>
              <a:t>b. </a:t>
            </a:r>
            <a:r>
              <a:rPr lang="en-US" sz="2400" b="1" dirty="0" smtClean="0">
                <a:solidFill>
                  <a:srgbClr val="000000"/>
                </a:solidFill>
              </a:rPr>
              <a:t>Con </a:t>
            </a:r>
            <a:r>
              <a:rPr lang="en-US" sz="2400" b="1" dirty="0" err="1" smtClean="0">
                <a:solidFill>
                  <a:srgbClr val="000000"/>
                </a:solidFill>
              </a:rPr>
              <a:t>cá</a:t>
            </a:r>
            <a:r>
              <a:rPr lang="en-US" sz="2400" b="1" dirty="0" smtClean="0">
                <a:solidFill>
                  <a:srgbClr val="000000"/>
                </a:solidFill>
              </a:rPr>
              <a:t> </a:t>
            </a:r>
            <a:r>
              <a:rPr lang="en-US" sz="2400" b="1" dirty="0" err="1" smtClean="0">
                <a:solidFill>
                  <a:srgbClr val="000000"/>
                </a:solidFill>
              </a:rPr>
              <a:t>sấu</a:t>
            </a:r>
            <a:r>
              <a:rPr lang="en-US" sz="2400" b="1" dirty="0" smtClean="0">
                <a:solidFill>
                  <a:srgbClr val="000000"/>
                </a:solidFill>
              </a:rPr>
              <a:t> </a:t>
            </a:r>
            <a:r>
              <a:rPr lang="en-US" sz="2400" b="1" dirty="0" err="1" smtClean="0">
                <a:solidFill>
                  <a:srgbClr val="000000"/>
                </a:solidFill>
              </a:rPr>
              <a:t>này</a:t>
            </a:r>
            <a:r>
              <a:rPr lang="en-US" sz="2400" b="1" dirty="0" smtClean="0">
                <a:solidFill>
                  <a:srgbClr val="000000"/>
                </a:solidFill>
              </a:rPr>
              <a:t> </a:t>
            </a:r>
            <a:r>
              <a:rPr lang="en-US" sz="2400" b="1" dirty="0" err="1" smtClean="0">
                <a:solidFill>
                  <a:srgbClr val="000000"/>
                </a:solidFill>
              </a:rPr>
              <a:t>màu</a:t>
            </a:r>
            <a:r>
              <a:rPr lang="en-US" sz="2400" b="1" dirty="0" smtClean="0">
                <a:solidFill>
                  <a:srgbClr val="000000"/>
                </a:solidFill>
              </a:rPr>
              <a:t> </a:t>
            </a:r>
            <a:r>
              <a:rPr lang="en-US" sz="2400" b="1" dirty="0" err="1" smtClean="0">
                <a:solidFill>
                  <a:srgbClr val="000000"/>
                </a:solidFill>
              </a:rPr>
              <a:t>da</a:t>
            </a:r>
            <a:r>
              <a:rPr lang="en-US" sz="2400" b="1" dirty="0" smtClean="0">
                <a:solidFill>
                  <a:srgbClr val="000000"/>
                </a:solidFill>
              </a:rPr>
              <a:t> </a:t>
            </a:r>
            <a:r>
              <a:rPr lang="en-US" sz="2400" b="1" dirty="0" err="1" smtClean="0">
                <a:solidFill>
                  <a:srgbClr val="000000"/>
                </a:solidFill>
              </a:rPr>
              <a:t>xám</a:t>
            </a:r>
            <a:r>
              <a:rPr lang="en-US" sz="2400" b="1" dirty="0" smtClean="0">
                <a:solidFill>
                  <a:srgbClr val="000000"/>
                </a:solidFill>
              </a:rPr>
              <a:t> </a:t>
            </a:r>
            <a:r>
              <a:rPr lang="en-US" sz="2400" b="1" dirty="0" err="1" smtClean="0">
                <a:solidFill>
                  <a:srgbClr val="000000"/>
                </a:solidFill>
              </a:rPr>
              <a:t>ngoét</a:t>
            </a:r>
            <a:r>
              <a:rPr lang="en-US" sz="2400" b="1" dirty="0" smtClean="0">
                <a:solidFill>
                  <a:srgbClr val="000000"/>
                </a:solidFill>
              </a:rPr>
              <a:t> </a:t>
            </a:r>
            <a:r>
              <a:rPr lang="en-US" sz="2400" b="1" dirty="0" err="1" smtClean="0">
                <a:solidFill>
                  <a:srgbClr val="000000"/>
                </a:solidFill>
              </a:rPr>
              <a:t>như</a:t>
            </a:r>
            <a:r>
              <a:rPr lang="en-US" sz="2400" b="1" dirty="0" smtClean="0">
                <a:solidFill>
                  <a:srgbClr val="000000"/>
                </a:solidFill>
              </a:rPr>
              <a:t> </a:t>
            </a:r>
            <a:r>
              <a:rPr lang="en-US" sz="2400" b="1" dirty="0" err="1" smtClean="0">
                <a:solidFill>
                  <a:srgbClr val="000000"/>
                </a:solidFill>
              </a:rPr>
              <a:t>da</a:t>
            </a:r>
            <a:r>
              <a:rPr lang="en-US" sz="2400" b="1" dirty="0" smtClean="0">
                <a:solidFill>
                  <a:srgbClr val="000000"/>
                </a:solidFill>
              </a:rPr>
              <a:t> </a:t>
            </a:r>
            <a:r>
              <a:rPr lang="en-US" sz="2400" b="1" dirty="0" err="1" smtClean="0">
                <a:solidFill>
                  <a:srgbClr val="000000"/>
                </a:solidFill>
              </a:rPr>
              <a:t>cây</a:t>
            </a:r>
            <a:r>
              <a:rPr lang="en-US" sz="2400" b="1" dirty="0" smtClean="0">
                <a:solidFill>
                  <a:srgbClr val="000000"/>
                </a:solidFill>
              </a:rPr>
              <a:t> </a:t>
            </a:r>
            <a:r>
              <a:rPr lang="en-US" sz="2400" b="1" dirty="0" err="1" smtClean="0">
                <a:solidFill>
                  <a:srgbClr val="000000"/>
                </a:solidFill>
              </a:rPr>
              <a:t>bần</a:t>
            </a:r>
            <a:r>
              <a:rPr lang="en-US" sz="2400" b="1" dirty="0" smtClean="0">
                <a:solidFill>
                  <a:srgbClr val="000000"/>
                </a:solidFill>
              </a:rPr>
              <a:t>, </a:t>
            </a:r>
            <a:r>
              <a:rPr lang="en-US" sz="2400" b="1" dirty="0" err="1" smtClean="0">
                <a:solidFill>
                  <a:srgbClr val="000000"/>
                </a:solidFill>
              </a:rPr>
              <a:t>gai</a:t>
            </a:r>
            <a:r>
              <a:rPr lang="en-US" sz="2400" b="1" dirty="0" smtClean="0">
                <a:solidFill>
                  <a:srgbClr val="000000"/>
                </a:solidFill>
              </a:rPr>
              <a:t> </a:t>
            </a:r>
            <a:r>
              <a:rPr lang="en-US" sz="2400" b="1" dirty="0" err="1" smtClean="0">
                <a:solidFill>
                  <a:srgbClr val="000000"/>
                </a:solidFill>
              </a:rPr>
              <a:t>lưng</a:t>
            </a:r>
            <a:r>
              <a:rPr lang="en-US" sz="2400" b="1" dirty="0" smtClean="0">
                <a:solidFill>
                  <a:srgbClr val="000000"/>
                </a:solidFill>
              </a:rPr>
              <a:t> </a:t>
            </a:r>
            <a:r>
              <a:rPr lang="en-US" sz="2400" b="1" dirty="0" err="1" smtClean="0">
                <a:solidFill>
                  <a:srgbClr val="000000"/>
                </a:solidFill>
              </a:rPr>
              <a:t>mọc</a:t>
            </a:r>
            <a:r>
              <a:rPr lang="en-US" sz="2400" b="1" dirty="0" smtClean="0">
                <a:solidFill>
                  <a:srgbClr val="000000"/>
                </a:solidFill>
              </a:rPr>
              <a:t> </a:t>
            </a:r>
            <a:r>
              <a:rPr lang="en-US" sz="2400" b="1" dirty="0" err="1" smtClean="0">
                <a:solidFill>
                  <a:srgbClr val="000000"/>
                </a:solidFill>
              </a:rPr>
              <a:t>chừng</a:t>
            </a:r>
            <a:r>
              <a:rPr lang="en-US" sz="2400" b="1" dirty="0" smtClean="0">
                <a:solidFill>
                  <a:srgbClr val="000000"/>
                </a:solidFill>
              </a:rPr>
              <a:t> </a:t>
            </a:r>
            <a:r>
              <a:rPr lang="en-US" sz="2400" b="1" dirty="0" err="1" smtClean="0">
                <a:solidFill>
                  <a:srgbClr val="000000"/>
                </a:solidFill>
              </a:rPr>
              <a:t>ba</a:t>
            </a:r>
            <a:r>
              <a:rPr lang="en-US" sz="2400" b="1" dirty="0" smtClean="0">
                <a:solidFill>
                  <a:srgbClr val="000000"/>
                </a:solidFill>
              </a:rPr>
              <a:t> </a:t>
            </a:r>
            <a:r>
              <a:rPr lang="en-US" sz="2400" b="1" dirty="0" err="1" smtClean="0">
                <a:solidFill>
                  <a:srgbClr val="000000"/>
                </a:solidFill>
              </a:rPr>
              <a:t>đốt</a:t>
            </a:r>
            <a:r>
              <a:rPr lang="en-US" sz="2400" b="1" dirty="0" smtClean="0">
                <a:solidFill>
                  <a:srgbClr val="000000"/>
                </a:solidFill>
              </a:rPr>
              <a:t> </a:t>
            </a:r>
            <a:r>
              <a:rPr lang="en-US" sz="2400" b="1" dirty="0" err="1" smtClean="0">
                <a:solidFill>
                  <a:srgbClr val="000000"/>
                </a:solidFill>
              </a:rPr>
              <a:t>ngón</a:t>
            </a:r>
            <a:r>
              <a:rPr lang="en-US" sz="2400" b="1" dirty="0" smtClean="0">
                <a:solidFill>
                  <a:srgbClr val="000000"/>
                </a:solidFill>
              </a:rPr>
              <a:t> </a:t>
            </a:r>
            <a:r>
              <a:rPr lang="en-US" sz="2400" b="1" dirty="0" err="1" smtClean="0">
                <a:solidFill>
                  <a:srgbClr val="000000"/>
                </a:solidFill>
              </a:rPr>
              <a:t>tay</a:t>
            </a:r>
            <a:r>
              <a:rPr lang="en-US" sz="2400" b="1" dirty="0" smtClean="0">
                <a:solidFill>
                  <a:srgbClr val="000000"/>
                </a:solidFill>
              </a:rPr>
              <a:t>, </a:t>
            </a:r>
            <a:r>
              <a:rPr lang="en-US" sz="2400" b="1" dirty="0" err="1" smtClean="0">
                <a:solidFill>
                  <a:srgbClr val="000000"/>
                </a:solidFill>
              </a:rPr>
              <a:t>trông</a:t>
            </a:r>
            <a:r>
              <a:rPr lang="en-US" sz="2400" b="1" dirty="0" smtClean="0">
                <a:solidFill>
                  <a:srgbClr val="000000"/>
                </a:solidFill>
              </a:rPr>
              <a:t> </a:t>
            </a:r>
            <a:r>
              <a:rPr lang="en-US" sz="2400" b="1" dirty="0" err="1" smtClean="0">
                <a:solidFill>
                  <a:srgbClr val="000000"/>
                </a:solidFill>
              </a:rPr>
              <a:t>dễ</a:t>
            </a:r>
            <a:r>
              <a:rPr lang="en-US" sz="2400" b="1" dirty="0" smtClean="0">
                <a:solidFill>
                  <a:srgbClr val="000000"/>
                </a:solidFill>
              </a:rPr>
              <a:t> </a:t>
            </a:r>
            <a:r>
              <a:rPr lang="en-US" sz="2400" b="1" dirty="0" err="1" smtClean="0">
                <a:solidFill>
                  <a:srgbClr val="000000"/>
                </a:solidFill>
              </a:rPr>
              <a:t>sợ</a:t>
            </a:r>
            <a:r>
              <a:rPr lang="en-US" sz="2000" b="1" dirty="0" smtClean="0">
                <a:solidFill>
                  <a:srgbClr val="000000"/>
                </a:solidFill>
              </a:rPr>
              <a:t>. </a:t>
            </a:r>
            <a:r>
              <a:rPr lang="en-US" sz="2000" b="1" dirty="0" err="1" smtClean="0">
                <a:solidFill>
                  <a:srgbClr val="0070C0"/>
                </a:solidFill>
              </a:rPr>
              <a:t>Cái</a:t>
            </a:r>
            <a:r>
              <a:rPr lang="en-US" sz="2000" b="1" dirty="0" smtClean="0">
                <a:solidFill>
                  <a:srgbClr val="0070C0"/>
                </a:solidFill>
              </a:rPr>
              <a:t> </a:t>
            </a:r>
            <a:r>
              <a:rPr lang="en-US" sz="2000" b="1" dirty="0" err="1" smtClean="0">
                <a:solidFill>
                  <a:srgbClr val="0070C0"/>
                </a:solidFill>
              </a:rPr>
              <a:t>đuôi</a:t>
            </a:r>
            <a:r>
              <a:rPr lang="en-US" sz="2000" b="1" dirty="0" smtClean="0">
                <a:solidFill>
                  <a:srgbClr val="0070C0"/>
                </a:solidFill>
              </a:rPr>
              <a:t> </a:t>
            </a:r>
            <a:r>
              <a:rPr lang="en-US" sz="2000" b="1" dirty="0" err="1" smtClean="0">
                <a:solidFill>
                  <a:srgbClr val="0070C0"/>
                </a:solidFill>
              </a:rPr>
              <a:t>dài</a:t>
            </a:r>
            <a:r>
              <a:rPr lang="en-US" sz="2000" b="1" dirty="0" smtClean="0">
                <a:solidFill>
                  <a:srgbClr val="0070C0"/>
                </a:solidFill>
              </a:rPr>
              <a:t> - </a:t>
            </a:r>
            <a:r>
              <a:rPr lang="en-US" sz="2000" b="1" dirty="0" err="1" smtClean="0">
                <a:solidFill>
                  <a:srgbClr val="0070C0"/>
                </a:solidFill>
              </a:rPr>
              <a:t>bộ</a:t>
            </a:r>
            <a:r>
              <a:rPr lang="en-US" sz="2000" b="1" dirty="0" smtClean="0">
                <a:solidFill>
                  <a:srgbClr val="0070C0"/>
                </a:solidFill>
              </a:rPr>
              <a:t> </a:t>
            </a:r>
            <a:r>
              <a:rPr lang="en-US" sz="2000" b="1" dirty="0" err="1" smtClean="0">
                <a:solidFill>
                  <a:srgbClr val="0070C0"/>
                </a:solidFill>
              </a:rPr>
              <a:t>phận</a:t>
            </a:r>
            <a:r>
              <a:rPr lang="en-US" sz="2000" b="1" dirty="0" smtClean="0">
                <a:solidFill>
                  <a:srgbClr val="0070C0"/>
                </a:solidFill>
              </a:rPr>
              <a:t> </a:t>
            </a:r>
            <a:r>
              <a:rPr lang="en-US" sz="2000" b="1" dirty="0" err="1" smtClean="0">
                <a:solidFill>
                  <a:srgbClr val="0070C0"/>
                </a:solidFill>
              </a:rPr>
              <a:t>khỏe</a:t>
            </a:r>
            <a:r>
              <a:rPr lang="en-US" sz="2000" b="1" dirty="0" smtClean="0">
                <a:solidFill>
                  <a:srgbClr val="0070C0"/>
                </a:solidFill>
              </a:rPr>
              <a:t> </a:t>
            </a:r>
            <a:r>
              <a:rPr lang="en-US" sz="2000" b="1" dirty="0" err="1" smtClean="0">
                <a:solidFill>
                  <a:srgbClr val="0070C0"/>
                </a:solidFill>
              </a:rPr>
              <a:t>nhất</a:t>
            </a:r>
            <a:r>
              <a:rPr lang="en-US" sz="2000" b="1" dirty="0" smtClean="0">
                <a:solidFill>
                  <a:srgbClr val="0070C0"/>
                </a:solidFill>
              </a:rPr>
              <a:t> </a:t>
            </a:r>
            <a:r>
              <a:rPr lang="en-US" sz="2000" b="1" dirty="0" err="1" smtClean="0">
                <a:solidFill>
                  <a:srgbClr val="0070C0"/>
                </a:solidFill>
              </a:rPr>
              <a:t>của</a:t>
            </a:r>
            <a:r>
              <a:rPr lang="en-US" sz="2000" b="1" dirty="0" smtClean="0">
                <a:solidFill>
                  <a:srgbClr val="0070C0"/>
                </a:solidFill>
              </a:rPr>
              <a:t> con </a:t>
            </a:r>
            <a:r>
              <a:rPr lang="en-US" sz="2000" b="1" dirty="0" err="1" smtClean="0">
                <a:solidFill>
                  <a:srgbClr val="0070C0"/>
                </a:solidFill>
              </a:rPr>
              <a:t>vật</a:t>
            </a:r>
            <a:r>
              <a:rPr lang="en-US" sz="2000" b="1" dirty="0" smtClean="0">
                <a:solidFill>
                  <a:srgbClr val="0070C0"/>
                </a:solidFill>
              </a:rPr>
              <a:t> </a:t>
            </a:r>
            <a:r>
              <a:rPr lang="en-US" sz="2000" b="1" dirty="0" err="1" smtClean="0">
                <a:solidFill>
                  <a:srgbClr val="0070C0"/>
                </a:solidFill>
              </a:rPr>
              <a:t>kinh</a:t>
            </a:r>
            <a:r>
              <a:rPr lang="en-US" sz="2000" b="1" dirty="0" smtClean="0">
                <a:solidFill>
                  <a:srgbClr val="0070C0"/>
                </a:solidFill>
              </a:rPr>
              <a:t> </a:t>
            </a:r>
            <a:r>
              <a:rPr lang="en-US" sz="2000" b="1" dirty="0" err="1" smtClean="0">
                <a:solidFill>
                  <a:srgbClr val="0070C0"/>
                </a:solidFill>
              </a:rPr>
              <a:t>khủng</a:t>
            </a:r>
            <a:r>
              <a:rPr lang="en-US" sz="2000" b="1" dirty="0" smtClean="0">
                <a:solidFill>
                  <a:srgbClr val="0070C0"/>
                </a:solidFill>
              </a:rPr>
              <a:t> </a:t>
            </a:r>
            <a:r>
              <a:rPr lang="en-US" sz="2000" b="1" dirty="0" err="1" smtClean="0">
                <a:solidFill>
                  <a:srgbClr val="0070C0"/>
                </a:solidFill>
              </a:rPr>
              <a:t>dùng</a:t>
            </a:r>
            <a:r>
              <a:rPr lang="en-US" sz="2000" b="1" dirty="0" smtClean="0">
                <a:solidFill>
                  <a:srgbClr val="0070C0"/>
                </a:solidFill>
              </a:rPr>
              <a:t> </a:t>
            </a:r>
            <a:r>
              <a:rPr lang="en-US" sz="2000" b="1" dirty="0" err="1" smtClean="0">
                <a:solidFill>
                  <a:srgbClr val="0070C0"/>
                </a:solidFill>
              </a:rPr>
              <a:t>để</a:t>
            </a:r>
            <a:r>
              <a:rPr lang="en-US" sz="2000" b="1" dirty="0" smtClean="0">
                <a:solidFill>
                  <a:srgbClr val="0070C0"/>
                </a:solidFill>
              </a:rPr>
              <a:t> </a:t>
            </a:r>
            <a:r>
              <a:rPr lang="en-US" sz="2000" b="1" dirty="0" err="1" smtClean="0">
                <a:solidFill>
                  <a:srgbClr val="0070C0"/>
                </a:solidFill>
              </a:rPr>
              <a:t>tấn</a:t>
            </a:r>
            <a:r>
              <a:rPr lang="en-US" sz="2000" b="1" dirty="0" smtClean="0">
                <a:solidFill>
                  <a:srgbClr val="0070C0"/>
                </a:solidFill>
              </a:rPr>
              <a:t> </a:t>
            </a:r>
            <a:r>
              <a:rPr lang="en-US" sz="2000" b="1" dirty="0" err="1" smtClean="0">
                <a:solidFill>
                  <a:srgbClr val="0070C0"/>
                </a:solidFill>
              </a:rPr>
              <a:t>công</a:t>
            </a:r>
            <a:r>
              <a:rPr lang="en-US" sz="2000" b="1" dirty="0" smtClean="0">
                <a:solidFill>
                  <a:srgbClr val="0070C0"/>
                </a:solidFill>
              </a:rPr>
              <a:t> - </a:t>
            </a:r>
            <a:r>
              <a:rPr lang="en-US" sz="2000" b="1" dirty="0" err="1" smtClean="0">
                <a:solidFill>
                  <a:srgbClr val="0070C0"/>
                </a:solidFill>
              </a:rPr>
              <a:t>đã</a:t>
            </a:r>
            <a:r>
              <a:rPr lang="en-US" sz="2000" b="1" dirty="0" smtClean="0">
                <a:solidFill>
                  <a:srgbClr val="0070C0"/>
                </a:solidFill>
              </a:rPr>
              <a:t> </a:t>
            </a:r>
            <a:r>
              <a:rPr lang="en-US" sz="2000" b="1" dirty="0" err="1" smtClean="0">
                <a:solidFill>
                  <a:srgbClr val="0070C0"/>
                </a:solidFill>
              </a:rPr>
              <a:t>bị</a:t>
            </a:r>
            <a:r>
              <a:rPr lang="en-US" sz="2000" b="1" dirty="0" smtClean="0">
                <a:solidFill>
                  <a:srgbClr val="0070C0"/>
                </a:solidFill>
              </a:rPr>
              <a:t> </a:t>
            </a:r>
            <a:r>
              <a:rPr lang="en-US" sz="2000" b="1" dirty="0" err="1" smtClean="0">
                <a:solidFill>
                  <a:srgbClr val="0070C0"/>
                </a:solidFill>
              </a:rPr>
              <a:t>trói</a:t>
            </a:r>
            <a:r>
              <a:rPr lang="en-US" sz="2000" b="1" dirty="0" smtClean="0">
                <a:solidFill>
                  <a:srgbClr val="0070C0"/>
                </a:solidFill>
              </a:rPr>
              <a:t> </a:t>
            </a:r>
            <a:r>
              <a:rPr lang="en-US" sz="2000" b="1" dirty="0" err="1" smtClean="0">
                <a:solidFill>
                  <a:srgbClr val="0070C0"/>
                </a:solidFill>
              </a:rPr>
              <a:t>xếp</a:t>
            </a:r>
            <a:r>
              <a:rPr lang="en-US" sz="2000" b="1" dirty="0" smtClean="0">
                <a:solidFill>
                  <a:srgbClr val="0070C0"/>
                </a:solidFill>
              </a:rPr>
              <a:t> </a:t>
            </a:r>
            <a:r>
              <a:rPr lang="en-US" sz="2000" b="1" dirty="0" err="1" smtClean="0">
                <a:solidFill>
                  <a:srgbClr val="0070C0"/>
                </a:solidFill>
              </a:rPr>
              <a:t>vào</a:t>
            </a:r>
            <a:r>
              <a:rPr lang="en-US" sz="2000" b="1" dirty="0" smtClean="0">
                <a:solidFill>
                  <a:srgbClr val="0070C0"/>
                </a:solidFill>
              </a:rPr>
              <a:t> </a:t>
            </a:r>
            <a:r>
              <a:rPr lang="en-US" sz="2000" b="1" dirty="0" err="1" smtClean="0">
                <a:solidFill>
                  <a:srgbClr val="0070C0"/>
                </a:solidFill>
              </a:rPr>
              <a:t>bên</a:t>
            </a:r>
            <a:r>
              <a:rPr lang="en-US" sz="2000" b="1" dirty="0" smtClean="0">
                <a:solidFill>
                  <a:srgbClr val="0070C0"/>
                </a:solidFill>
              </a:rPr>
              <a:t> </a:t>
            </a:r>
            <a:r>
              <a:rPr lang="en-US" sz="2000" b="1" dirty="0" err="1" smtClean="0">
                <a:solidFill>
                  <a:srgbClr val="0070C0"/>
                </a:solidFill>
              </a:rPr>
              <a:t>mạng</a:t>
            </a:r>
            <a:r>
              <a:rPr lang="en-US" sz="2000" b="1" dirty="0" smtClean="0">
                <a:solidFill>
                  <a:srgbClr val="0070C0"/>
                </a:solidFill>
              </a:rPr>
              <a:t> </a:t>
            </a:r>
            <a:r>
              <a:rPr lang="en-US" sz="2000" b="1" dirty="0" err="1" smtClean="0">
                <a:solidFill>
                  <a:srgbClr val="0070C0"/>
                </a:solidFill>
              </a:rPr>
              <a:t>sườn</a:t>
            </a:r>
            <a:r>
              <a:rPr lang="en-US" sz="2000" b="1" dirty="0" smtClean="0">
                <a:solidFill>
                  <a:srgbClr val="0070C0"/>
                </a:solidFill>
              </a:rPr>
              <a:t>.       </a:t>
            </a:r>
            <a:r>
              <a:rPr lang="en-US" sz="2000" b="1" dirty="0" smtClean="0">
                <a:solidFill>
                  <a:srgbClr val="000000"/>
                </a:solidFill>
              </a:rPr>
              <a:t>                                                                               </a:t>
            </a:r>
            <a:r>
              <a:rPr lang="en-US" sz="2000" b="1" i="1" dirty="0" smtClean="0">
                <a:solidFill>
                  <a:srgbClr val="FF0000"/>
                </a:solidFill>
              </a:rPr>
              <a:t>(Theo </a:t>
            </a:r>
            <a:r>
              <a:rPr lang="en-US" sz="2000" b="1" i="1" dirty="0" err="1" smtClean="0">
                <a:solidFill>
                  <a:srgbClr val="FF0000"/>
                </a:solidFill>
              </a:rPr>
              <a:t>Đoàn</a:t>
            </a:r>
            <a:r>
              <a:rPr lang="en-US" sz="2000" b="1" i="1" dirty="0" smtClean="0">
                <a:solidFill>
                  <a:srgbClr val="FF0000"/>
                </a:solidFill>
              </a:rPr>
              <a:t> </a:t>
            </a:r>
            <a:r>
              <a:rPr lang="en-US" sz="2000" b="1" i="1" dirty="0" err="1" smtClean="0">
                <a:solidFill>
                  <a:srgbClr val="FF0000"/>
                </a:solidFill>
              </a:rPr>
              <a:t>Giỏi</a:t>
            </a:r>
            <a:r>
              <a:rPr lang="en-US" sz="2000" b="1" i="1" dirty="0" smtClean="0">
                <a:solidFill>
                  <a:srgbClr val="FF0000"/>
                </a:solidFill>
              </a:rPr>
              <a:t>)</a:t>
            </a:r>
            <a:endParaRPr lang="en-US" b="1" i="1" dirty="0" smtClean="0">
              <a:solidFill>
                <a:srgbClr val="FF0000"/>
              </a:solidFill>
            </a:endParaRPr>
          </a:p>
          <a:p>
            <a:pPr eaLnBrk="0" hangingPunct="0"/>
            <a:endParaRPr lang="en-US" b="1" dirty="0">
              <a:solidFill>
                <a:srgbClr val="FF0000"/>
              </a:solidFill>
            </a:endParaRPr>
          </a:p>
        </p:txBody>
      </p:sp>
      <p:sp>
        <p:nvSpPr>
          <p:cNvPr id="19459" name="Text Box 3"/>
          <p:cNvSpPr txBox="1">
            <a:spLocks noChangeArrowheads="1"/>
          </p:cNvSpPr>
          <p:nvPr/>
        </p:nvSpPr>
        <p:spPr bwMode="auto">
          <a:xfrm>
            <a:off x="228600" y="3810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000" b="1" dirty="0">
                <a:solidFill>
                  <a:srgbClr val="000000"/>
                </a:solidFill>
              </a:rPr>
              <a:t>a. </a:t>
            </a:r>
            <a:r>
              <a:rPr lang="en-US" sz="2000" b="1" dirty="0" err="1">
                <a:solidFill>
                  <a:srgbClr val="000000"/>
                </a:solidFill>
              </a:rPr>
              <a:t>Thấy</a:t>
            </a:r>
            <a:r>
              <a:rPr lang="en-US" sz="2000" b="1" dirty="0">
                <a:solidFill>
                  <a:srgbClr val="000000"/>
                </a:solidFill>
              </a:rPr>
              <a:t> </a:t>
            </a:r>
            <a:r>
              <a:rPr lang="en-US" sz="2000" b="1" dirty="0" err="1">
                <a:solidFill>
                  <a:srgbClr val="000000"/>
                </a:solidFill>
              </a:rPr>
              <a:t>tôi</a:t>
            </a:r>
            <a:r>
              <a:rPr lang="en-US" sz="2000" b="1" dirty="0">
                <a:solidFill>
                  <a:srgbClr val="000000"/>
                </a:solidFill>
              </a:rPr>
              <a:t> </a:t>
            </a:r>
            <a:r>
              <a:rPr lang="en-US" sz="2000" b="1" dirty="0" err="1">
                <a:solidFill>
                  <a:srgbClr val="000000"/>
                </a:solidFill>
              </a:rPr>
              <a:t>sán</a:t>
            </a:r>
            <a:r>
              <a:rPr lang="en-US" sz="2000" b="1" dirty="0">
                <a:solidFill>
                  <a:srgbClr val="000000"/>
                </a:solidFill>
              </a:rPr>
              <a:t> </a:t>
            </a:r>
            <a:r>
              <a:rPr lang="en-US" sz="2000" b="1" dirty="0" err="1">
                <a:solidFill>
                  <a:srgbClr val="000000"/>
                </a:solidFill>
              </a:rPr>
              <a:t>đến</a:t>
            </a:r>
            <a:r>
              <a:rPr lang="en-US" sz="2000" b="1" dirty="0">
                <a:solidFill>
                  <a:srgbClr val="000000"/>
                </a:solidFill>
              </a:rPr>
              <a:t> </a:t>
            </a:r>
            <a:r>
              <a:rPr lang="en-US" sz="2000" b="1" dirty="0" err="1">
                <a:solidFill>
                  <a:srgbClr val="000000"/>
                </a:solidFill>
              </a:rPr>
              <a:t>gần</a:t>
            </a:r>
            <a:r>
              <a:rPr lang="en-US" sz="2000" b="1" dirty="0">
                <a:solidFill>
                  <a:srgbClr val="000000"/>
                </a:solidFill>
              </a:rPr>
              <a:t>, </a:t>
            </a:r>
            <a:r>
              <a:rPr lang="en-US" sz="2000" b="1" dirty="0" err="1">
                <a:solidFill>
                  <a:srgbClr val="000000"/>
                </a:solidFill>
              </a:rPr>
              <a:t>ông</a:t>
            </a:r>
            <a:r>
              <a:rPr lang="en-US" sz="2000" b="1" dirty="0">
                <a:solidFill>
                  <a:srgbClr val="000000"/>
                </a:solidFill>
              </a:rPr>
              <a:t> </a:t>
            </a:r>
            <a:r>
              <a:rPr lang="en-US" sz="2000" b="1" dirty="0" err="1">
                <a:solidFill>
                  <a:srgbClr val="000000"/>
                </a:solidFill>
              </a:rPr>
              <a:t>hỏi</a:t>
            </a:r>
            <a:r>
              <a:rPr lang="en-US" sz="2000" b="1" dirty="0">
                <a:solidFill>
                  <a:srgbClr val="000000"/>
                </a:solidFill>
              </a:rPr>
              <a:t> </a:t>
            </a:r>
            <a:r>
              <a:rPr lang="en-US" sz="2000" b="1" dirty="0" err="1">
                <a:solidFill>
                  <a:srgbClr val="000000"/>
                </a:solidFill>
              </a:rPr>
              <a:t>tôi</a:t>
            </a:r>
            <a:r>
              <a:rPr lang="en-US" sz="2000" b="1" dirty="0">
                <a:solidFill>
                  <a:srgbClr val="000000"/>
                </a:solidFill>
              </a:rPr>
              <a:t>:</a:t>
            </a:r>
          </a:p>
          <a:p>
            <a:pPr eaLnBrk="0" hangingPunct="0"/>
            <a:r>
              <a:rPr lang="en-US" sz="2000" b="1" dirty="0">
                <a:solidFill>
                  <a:srgbClr val="0070C0"/>
                </a:solidFill>
              </a:rPr>
              <a:t>-  </a:t>
            </a:r>
            <a:r>
              <a:rPr lang="en-US" sz="2000" b="1" dirty="0" err="1">
                <a:solidFill>
                  <a:srgbClr val="0070C0"/>
                </a:solidFill>
              </a:rPr>
              <a:t>Cháu</a:t>
            </a:r>
            <a:r>
              <a:rPr lang="en-US" sz="2000" b="1" dirty="0">
                <a:solidFill>
                  <a:srgbClr val="0070C0"/>
                </a:solidFill>
              </a:rPr>
              <a:t> con </a:t>
            </a:r>
            <a:r>
              <a:rPr lang="en-US" sz="2000" b="1" dirty="0" err="1">
                <a:solidFill>
                  <a:srgbClr val="0070C0"/>
                </a:solidFill>
              </a:rPr>
              <a:t>ai</a:t>
            </a:r>
            <a:r>
              <a:rPr lang="en-US" sz="2000" b="1" dirty="0">
                <a:solidFill>
                  <a:srgbClr val="0070C0"/>
                </a:solidFill>
              </a:rPr>
              <a:t> ?</a:t>
            </a:r>
          </a:p>
          <a:p>
            <a:pPr eaLnBrk="0" hangingPunct="0"/>
            <a:r>
              <a:rPr lang="en-US" sz="2000" b="1" dirty="0">
                <a:solidFill>
                  <a:srgbClr val="0070C0"/>
                </a:solidFill>
              </a:rPr>
              <a:t>-  </a:t>
            </a:r>
            <a:r>
              <a:rPr lang="en-US" sz="2000" b="1" dirty="0" err="1">
                <a:solidFill>
                  <a:srgbClr val="0070C0"/>
                </a:solidFill>
              </a:rPr>
              <a:t>Thưa</a:t>
            </a:r>
            <a:r>
              <a:rPr lang="en-US" sz="2000" b="1" dirty="0">
                <a:solidFill>
                  <a:srgbClr val="0070C0"/>
                </a:solidFill>
              </a:rPr>
              <a:t> </a:t>
            </a:r>
            <a:r>
              <a:rPr lang="en-US" sz="2000" b="1" dirty="0" err="1">
                <a:solidFill>
                  <a:srgbClr val="0070C0"/>
                </a:solidFill>
              </a:rPr>
              <a:t>ông</a:t>
            </a:r>
            <a:r>
              <a:rPr lang="en-US" sz="2000" b="1" dirty="0">
                <a:solidFill>
                  <a:srgbClr val="0070C0"/>
                </a:solidFill>
              </a:rPr>
              <a:t>, </a:t>
            </a:r>
            <a:r>
              <a:rPr lang="en-US" sz="2000" b="1" dirty="0" err="1">
                <a:solidFill>
                  <a:srgbClr val="0070C0"/>
                </a:solidFill>
              </a:rPr>
              <a:t>cháu</a:t>
            </a:r>
            <a:r>
              <a:rPr lang="en-US" sz="2000" b="1" dirty="0">
                <a:solidFill>
                  <a:srgbClr val="0070C0"/>
                </a:solidFill>
              </a:rPr>
              <a:t> </a:t>
            </a:r>
            <a:r>
              <a:rPr lang="en-US" sz="2000" b="1" dirty="0" err="1">
                <a:solidFill>
                  <a:srgbClr val="0070C0"/>
                </a:solidFill>
              </a:rPr>
              <a:t>là</a:t>
            </a:r>
            <a:r>
              <a:rPr lang="en-US" sz="2000" b="1" dirty="0">
                <a:solidFill>
                  <a:srgbClr val="0070C0"/>
                </a:solidFill>
              </a:rPr>
              <a:t> con </a:t>
            </a:r>
            <a:r>
              <a:rPr lang="en-US" sz="2000" b="1" dirty="0" err="1">
                <a:solidFill>
                  <a:srgbClr val="0070C0"/>
                </a:solidFill>
              </a:rPr>
              <a:t>ông</a:t>
            </a:r>
            <a:r>
              <a:rPr lang="en-US" sz="2000" b="1" dirty="0">
                <a:solidFill>
                  <a:srgbClr val="0070C0"/>
                </a:solidFill>
              </a:rPr>
              <a:t> </a:t>
            </a:r>
            <a:r>
              <a:rPr lang="en-US" sz="2000" b="1" dirty="0" err="1">
                <a:solidFill>
                  <a:srgbClr val="0070C0"/>
                </a:solidFill>
              </a:rPr>
              <a:t>Thư</a:t>
            </a:r>
            <a:r>
              <a:rPr lang="en-US" sz="2000" b="1" dirty="0">
                <a:solidFill>
                  <a:srgbClr val="0070C0"/>
                </a:solidFill>
              </a:rPr>
              <a:t>.</a:t>
            </a:r>
          </a:p>
          <a:p>
            <a:pPr algn="r" eaLnBrk="0" hangingPunct="0"/>
            <a:r>
              <a:rPr lang="en-US" sz="2000" b="1" dirty="0">
                <a:solidFill>
                  <a:srgbClr val="000000"/>
                </a:solidFill>
              </a:rPr>
              <a:t>				</a:t>
            </a:r>
            <a:r>
              <a:rPr lang="en-US" sz="2000" b="1" i="1" dirty="0" smtClean="0">
                <a:solidFill>
                  <a:srgbClr val="FF0000"/>
                </a:solidFill>
              </a:rPr>
              <a:t>(</a:t>
            </a:r>
            <a:r>
              <a:rPr lang="en-US" b="1" i="1" dirty="0" err="1" smtClean="0">
                <a:solidFill>
                  <a:srgbClr val="FF0000"/>
                </a:solidFill>
              </a:rPr>
              <a:t>Duy</a:t>
            </a:r>
            <a:r>
              <a:rPr lang="en-US" b="1" i="1" dirty="0" smtClean="0">
                <a:solidFill>
                  <a:srgbClr val="FF0000"/>
                </a:solidFill>
              </a:rPr>
              <a:t> </a:t>
            </a:r>
            <a:r>
              <a:rPr lang="en-US" b="1" i="1" dirty="0" err="1" smtClean="0">
                <a:solidFill>
                  <a:srgbClr val="FF0000"/>
                </a:solidFill>
              </a:rPr>
              <a:t>Khán</a:t>
            </a:r>
            <a:r>
              <a:rPr lang="en-US" b="1" i="1" dirty="0" smtClean="0">
                <a:solidFill>
                  <a:srgbClr val="FF0000"/>
                </a:solidFill>
              </a:rPr>
              <a:t>)</a:t>
            </a:r>
            <a:endParaRPr lang="en-US" b="1" i="1" dirty="0">
              <a:solidFill>
                <a:srgbClr val="FF0000"/>
              </a:solidFill>
            </a:endParaRPr>
          </a:p>
        </p:txBody>
      </p:sp>
      <p:sp>
        <p:nvSpPr>
          <p:cNvPr id="19460" name="Text Box 4"/>
          <p:cNvSpPr txBox="1">
            <a:spLocks noChangeArrowheads="1"/>
          </p:cNvSpPr>
          <p:nvPr/>
        </p:nvSpPr>
        <p:spPr bwMode="auto">
          <a:xfrm>
            <a:off x="152400" y="3115391"/>
            <a:ext cx="8839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000" b="1" dirty="0">
                <a:solidFill>
                  <a:srgbClr val="000000"/>
                </a:solidFill>
              </a:rPr>
              <a:t>c. </a:t>
            </a:r>
            <a:r>
              <a:rPr lang="en-US" sz="2000" b="1" dirty="0" err="1">
                <a:solidFill>
                  <a:srgbClr val="000000"/>
                </a:solidFill>
              </a:rPr>
              <a:t>Để</a:t>
            </a:r>
            <a:r>
              <a:rPr lang="en-US" sz="2000" b="1" dirty="0">
                <a:solidFill>
                  <a:srgbClr val="000000"/>
                </a:solidFill>
              </a:rPr>
              <a:t> </a:t>
            </a:r>
            <a:r>
              <a:rPr lang="en-US" sz="2000" b="1" dirty="0" err="1">
                <a:solidFill>
                  <a:srgbClr val="000000"/>
                </a:solidFill>
              </a:rPr>
              <a:t>quạt</a:t>
            </a:r>
            <a:r>
              <a:rPr lang="en-US" sz="2000" b="1" dirty="0">
                <a:solidFill>
                  <a:srgbClr val="000000"/>
                </a:solidFill>
              </a:rPr>
              <a:t> </a:t>
            </a:r>
            <a:r>
              <a:rPr lang="en-US" sz="2000" b="1" dirty="0" err="1">
                <a:solidFill>
                  <a:srgbClr val="000000"/>
                </a:solidFill>
              </a:rPr>
              <a:t>điện</a:t>
            </a:r>
            <a:r>
              <a:rPr lang="en-US" sz="2000" b="1" dirty="0">
                <a:solidFill>
                  <a:srgbClr val="000000"/>
                </a:solidFill>
              </a:rPr>
              <a:t> </a:t>
            </a:r>
            <a:r>
              <a:rPr lang="en-US" sz="2000" b="1" dirty="0" err="1">
                <a:solidFill>
                  <a:srgbClr val="000000"/>
                </a:solidFill>
              </a:rPr>
              <a:t>được</a:t>
            </a:r>
            <a:r>
              <a:rPr lang="en-US" sz="2000" b="1" dirty="0">
                <a:solidFill>
                  <a:srgbClr val="000000"/>
                </a:solidFill>
              </a:rPr>
              <a:t> </a:t>
            </a:r>
            <a:r>
              <a:rPr lang="en-US" sz="2000" b="1" dirty="0" err="1">
                <a:solidFill>
                  <a:srgbClr val="000000"/>
                </a:solidFill>
              </a:rPr>
              <a:t>bền</a:t>
            </a:r>
            <a:r>
              <a:rPr lang="en-US" sz="2000" b="1" dirty="0">
                <a:solidFill>
                  <a:srgbClr val="000000"/>
                </a:solidFill>
              </a:rPr>
              <a:t>, </a:t>
            </a:r>
            <a:r>
              <a:rPr lang="en-US" sz="2000" b="1" dirty="0" err="1">
                <a:solidFill>
                  <a:srgbClr val="000000"/>
                </a:solidFill>
              </a:rPr>
              <a:t>người</a:t>
            </a:r>
            <a:r>
              <a:rPr lang="en-US" sz="2000" b="1" dirty="0">
                <a:solidFill>
                  <a:srgbClr val="000000"/>
                </a:solidFill>
              </a:rPr>
              <a:t> </a:t>
            </a:r>
            <a:r>
              <a:rPr lang="en-US" sz="2000" b="1" dirty="0" err="1">
                <a:solidFill>
                  <a:srgbClr val="000000"/>
                </a:solidFill>
              </a:rPr>
              <a:t>dùng</a:t>
            </a:r>
            <a:r>
              <a:rPr lang="en-US" sz="2000" b="1" dirty="0">
                <a:solidFill>
                  <a:srgbClr val="000000"/>
                </a:solidFill>
              </a:rPr>
              <a:t> </a:t>
            </a:r>
            <a:r>
              <a:rPr lang="en-US" sz="2000" b="1" dirty="0" err="1">
                <a:solidFill>
                  <a:srgbClr val="000000"/>
                </a:solidFill>
              </a:rPr>
              <a:t>nên</a:t>
            </a:r>
            <a:r>
              <a:rPr lang="en-US" sz="2000" b="1" dirty="0">
                <a:solidFill>
                  <a:srgbClr val="000000"/>
                </a:solidFill>
              </a:rPr>
              <a:t> </a:t>
            </a:r>
            <a:r>
              <a:rPr lang="en-US" sz="2000" b="1" dirty="0" err="1">
                <a:solidFill>
                  <a:srgbClr val="000000"/>
                </a:solidFill>
              </a:rPr>
              <a:t>thực</a:t>
            </a:r>
            <a:r>
              <a:rPr lang="en-US" sz="2000" b="1" dirty="0">
                <a:solidFill>
                  <a:srgbClr val="000000"/>
                </a:solidFill>
              </a:rPr>
              <a:t> </a:t>
            </a:r>
            <a:r>
              <a:rPr lang="en-US" sz="2000" b="1" dirty="0" err="1">
                <a:solidFill>
                  <a:srgbClr val="000000"/>
                </a:solidFill>
              </a:rPr>
              <a:t>hiện</a:t>
            </a:r>
            <a:r>
              <a:rPr lang="en-US" sz="2000" b="1" dirty="0">
                <a:solidFill>
                  <a:srgbClr val="000000"/>
                </a:solidFill>
              </a:rPr>
              <a:t> </a:t>
            </a:r>
            <a:r>
              <a:rPr lang="en-US" sz="2000" b="1" dirty="0" err="1">
                <a:solidFill>
                  <a:srgbClr val="000000"/>
                </a:solidFill>
              </a:rPr>
              <a:t>các</a:t>
            </a:r>
            <a:r>
              <a:rPr lang="en-US" sz="2000" b="1" dirty="0">
                <a:solidFill>
                  <a:srgbClr val="000000"/>
                </a:solidFill>
              </a:rPr>
              <a:t> </a:t>
            </a:r>
            <a:r>
              <a:rPr lang="en-US" sz="2000" b="1" dirty="0" err="1">
                <a:solidFill>
                  <a:srgbClr val="000000"/>
                </a:solidFill>
              </a:rPr>
              <a:t>biện</a:t>
            </a:r>
            <a:r>
              <a:rPr lang="en-US" sz="2000" b="1" dirty="0">
                <a:solidFill>
                  <a:srgbClr val="000000"/>
                </a:solidFill>
              </a:rPr>
              <a:t> </a:t>
            </a:r>
            <a:r>
              <a:rPr lang="en-US" sz="2000" b="1" dirty="0" err="1">
                <a:solidFill>
                  <a:srgbClr val="000000"/>
                </a:solidFill>
              </a:rPr>
              <a:t>pháp</a:t>
            </a:r>
            <a:r>
              <a:rPr lang="en-US" sz="2000" b="1" dirty="0">
                <a:solidFill>
                  <a:srgbClr val="000000"/>
                </a:solidFill>
              </a:rPr>
              <a:t> </a:t>
            </a:r>
            <a:r>
              <a:rPr lang="en-US" sz="2000" b="1" dirty="0" err="1">
                <a:solidFill>
                  <a:srgbClr val="000000"/>
                </a:solidFill>
              </a:rPr>
              <a:t>sau</a:t>
            </a:r>
            <a:r>
              <a:rPr lang="en-US" sz="2000" b="1" dirty="0">
                <a:solidFill>
                  <a:srgbClr val="000000"/>
                </a:solidFill>
              </a:rPr>
              <a:t> </a:t>
            </a:r>
            <a:r>
              <a:rPr lang="en-US" sz="2000" b="1" dirty="0" err="1">
                <a:solidFill>
                  <a:srgbClr val="000000"/>
                </a:solidFill>
              </a:rPr>
              <a:t>đây</a:t>
            </a:r>
            <a:r>
              <a:rPr lang="en-US" sz="2000" b="1" dirty="0">
                <a:solidFill>
                  <a:srgbClr val="000000"/>
                </a:solidFill>
              </a:rPr>
              <a:t>:</a:t>
            </a:r>
          </a:p>
          <a:p>
            <a:pPr algn="just" eaLnBrk="0" hangingPunct="0"/>
            <a:r>
              <a:rPr lang="en-US" sz="2000" b="1" dirty="0">
                <a:solidFill>
                  <a:srgbClr val="0070C0"/>
                </a:solidFill>
              </a:rPr>
              <a:t>- </a:t>
            </a:r>
            <a:r>
              <a:rPr lang="en-US" sz="2000" b="1" dirty="0" err="1">
                <a:solidFill>
                  <a:srgbClr val="0070C0"/>
                </a:solidFill>
              </a:rPr>
              <a:t>Trước</a:t>
            </a:r>
            <a:r>
              <a:rPr lang="en-US" sz="2000" b="1" dirty="0">
                <a:solidFill>
                  <a:srgbClr val="0070C0"/>
                </a:solidFill>
              </a:rPr>
              <a:t> </a:t>
            </a:r>
            <a:r>
              <a:rPr lang="en-US" sz="2000" b="1" dirty="0" err="1">
                <a:solidFill>
                  <a:srgbClr val="0070C0"/>
                </a:solidFill>
              </a:rPr>
              <a:t>khi</a:t>
            </a:r>
            <a:r>
              <a:rPr lang="en-US" sz="2000" b="1" dirty="0">
                <a:solidFill>
                  <a:srgbClr val="0070C0"/>
                </a:solidFill>
              </a:rPr>
              <a:t> </a:t>
            </a:r>
            <a:r>
              <a:rPr lang="en-US" sz="2000" b="1" dirty="0" err="1">
                <a:solidFill>
                  <a:srgbClr val="0070C0"/>
                </a:solidFill>
              </a:rPr>
              <a:t>bật</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đặt</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nơi</a:t>
            </a:r>
            <a:r>
              <a:rPr lang="en-US" sz="2000" b="1" dirty="0">
                <a:solidFill>
                  <a:srgbClr val="0070C0"/>
                </a:solidFill>
              </a:rPr>
              <a:t> </a:t>
            </a:r>
            <a:r>
              <a:rPr lang="en-US" sz="2000" b="1" dirty="0" err="1">
                <a:solidFill>
                  <a:srgbClr val="0070C0"/>
                </a:solidFill>
              </a:rPr>
              <a:t>chắc</a:t>
            </a:r>
            <a:r>
              <a:rPr lang="en-US" sz="2000" b="1" dirty="0">
                <a:solidFill>
                  <a:srgbClr val="0070C0"/>
                </a:solidFill>
              </a:rPr>
              <a:t> </a:t>
            </a:r>
            <a:r>
              <a:rPr lang="en-US" sz="2000" b="1" dirty="0" err="1">
                <a:solidFill>
                  <a:srgbClr val="0070C0"/>
                </a:solidFill>
              </a:rPr>
              <a:t>chắn</a:t>
            </a:r>
            <a:r>
              <a:rPr lang="en-US" sz="2000" b="1" dirty="0">
                <a:solidFill>
                  <a:srgbClr val="0070C0"/>
                </a:solidFill>
              </a:rPr>
              <a:t> </a:t>
            </a:r>
            <a:r>
              <a:rPr lang="en-US" sz="2000" b="1" dirty="0" err="1">
                <a:solidFill>
                  <a:srgbClr val="0070C0"/>
                </a:solidFill>
              </a:rPr>
              <a:t>để</a:t>
            </a:r>
            <a:r>
              <a:rPr lang="en-US" sz="2000" b="1" dirty="0">
                <a:solidFill>
                  <a:srgbClr val="0070C0"/>
                </a:solidFill>
              </a:rPr>
              <a:t> </a:t>
            </a:r>
            <a:r>
              <a:rPr lang="en-US" sz="2000" b="1" dirty="0" err="1">
                <a:solidFill>
                  <a:srgbClr val="0070C0"/>
                </a:solidFill>
              </a:rPr>
              <a:t>chân</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tiếp</a:t>
            </a:r>
            <a:r>
              <a:rPr lang="en-US" sz="2000" b="1" dirty="0">
                <a:solidFill>
                  <a:srgbClr val="0070C0"/>
                </a:solidFill>
              </a:rPr>
              <a:t> </a:t>
            </a:r>
            <a:r>
              <a:rPr lang="en-US" sz="2000" b="1" dirty="0" err="1">
                <a:solidFill>
                  <a:srgbClr val="0070C0"/>
                </a:solidFill>
              </a:rPr>
              <a:t>xúc</a:t>
            </a:r>
            <a:r>
              <a:rPr lang="en-US" sz="2000" b="1" dirty="0">
                <a:solidFill>
                  <a:srgbClr val="0070C0"/>
                </a:solidFill>
              </a:rPr>
              <a:t> </a:t>
            </a:r>
            <a:r>
              <a:rPr lang="en-US" sz="2000" b="1" dirty="0" err="1">
                <a:solidFill>
                  <a:srgbClr val="0070C0"/>
                </a:solidFill>
              </a:rPr>
              <a:t>đều</a:t>
            </a:r>
            <a:r>
              <a:rPr lang="en-US" sz="2000" b="1" dirty="0">
                <a:solidFill>
                  <a:srgbClr val="0070C0"/>
                </a:solidFill>
              </a:rPr>
              <a:t> </a:t>
            </a:r>
            <a:r>
              <a:rPr lang="en-US" sz="2000" b="1" dirty="0" err="1">
                <a:solidFill>
                  <a:srgbClr val="0070C0"/>
                </a:solidFill>
              </a:rPr>
              <a:t>với</a:t>
            </a:r>
            <a:r>
              <a:rPr lang="en-US" sz="2000" b="1" dirty="0">
                <a:solidFill>
                  <a:srgbClr val="0070C0"/>
                </a:solidFill>
              </a:rPr>
              <a:t> </a:t>
            </a:r>
            <a:r>
              <a:rPr lang="en-US" sz="2000" b="1" dirty="0" err="1">
                <a:solidFill>
                  <a:srgbClr val="0070C0"/>
                </a:solidFill>
              </a:rPr>
              <a:t>nền</a:t>
            </a:r>
            <a:r>
              <a:rPr lang="en-US" sz="2000" b="1" dirty="0">
                <a:solidFill>
                  <a:srgbClr val="0070C0"/>
                </a:solidFill>
              </a:rPr>
              <a:t>.</a:t>
            </a:r>
          </a:p>
          <a:p>
            <a:pPr algn="just" eaLnBrk="0" hangingPunct="0"/>
            <a:r>
              <a:rPr lang="en-US" sz="2000" b="1" dirty="0">
                <a:solidFill>
                  <a:srgbClr val="0070C0"/>
                </a:solidFill>
              </a:rPr>
              <a:t>-  </a:t>
            </a:r>
            <a:r>
              <a:rPr lang="en-US" sz="2000" b="1" dirty="0" err="1">
                <a:solidFill>
                  <a:srgbClr val="0070C0"/>
                </a:solidFill>
              </a:rPr>
              <a:t>Khi</a:t>
            </a:r>
            <a:r>
              <a:rPr lang="en-US" sz="2000" b="1" dirty="0">
                <a:solidFill>
                  <a:srgbClr val="0070C0"/>
                </a:solidFill>
              </a:rPr>
              <a:t> </a:t>
            </a:r>
            <a:r>
              <a:rPr lang="en-US" sz="2000" b="1" dirty="0" err="1">
                <a:solidFill>
                  <a:srgbClr val="0070C0"/>
                </a:solidFill>
              </a:rPr>
              <a:t>điện</a:t>
            </a:r>
            <a:r>
              <a:rPr lang="en-US" sz="2000" b="1" dirty="0">
                <a:solidFill>
                  <a:srgbClr val="0070C0"/>
                </a:solidFill>
              </a:rPr>
              <a:t> </a:t>
            </a:r>
            <a:r>
              <a:rPr lang="en-US" sz="2000" b="1" dirty="0" err="1">
                <a:solidFill>
                  <a:srgbClr val="0070C0"/>
                </a:solidFill>
              </a:rPr>
              <a:t>đã</a:t>
            </a:r>
            <a:r>
              <a:rPr lang="en-US" sz="2000" b="1" dirty="0">
                <a:solidFill>
                  <a:srgbClr val="0070C0"/>
                </a:solidFill>
              </a:rPr>
              <a:t> </a:t>
            </a:r>
            <a:r>
              <a:rPr lang="en-US" sz="2000" b="1" dirty="0" err="1">
                <a:solidFill>
                  <a:srgbClr val="0070C0"/>
                </a:solidFill>
              </a:rPr>
              <a:t>vào</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tránh</a:t>
            </a:r>
            <a:r>
              <a:rPr lang="en-US" sz="2000" b="1" dirty="0">
                <a:solidFill>
                  <a:srgbClr val="0070C0"/>
                </a:solidFill>
              </a:rPr>
              <a:t> </a:t>
            </a:r>
            <a:r>
              <a:rPr lang="en-US" sz="2000" b="1" dirty="0" err="1">
                <a:solidFill>
                  <a:srgbClr val="0070C0"/>
                </a:solidFill>
              </a:rPr>
              <a:t>để</a:t>
            </a:r>
            <a:r>
              <a:rPr lang="en-US" sz="2000" b="1" dirty="0">
                <a:solidFill>
                  <a:srgbClr val="0070C0"/>
                </a:solidFill>
              </a:rPr>
              <a:t> </a:t>
            </a:r>
            <a:r>
              <a:rPr lang="en-US" sz="2000" b="1" dirty="0" err="1">
                <a:solidFill>
                  <a:srgbClr val="0070C0"/>
                </a:solidFill>
              </a:rPr>
              <a:t>cánh</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bị</a:t>
            </a:r>
            <a:r>
              <a:rPr lang="en-US" sz="2000" b="1" dirty="0">
                <a:solidFill>
                  <a:srgbClr val="0070C0"/>
                </a:solidFill>
              </a:rPr>
              <a:t> </a:t>
            </a:r>
            <a:r>
              <a:rPr lang="en-US" sz="2000" b="1" dirty="0" err="1">
                <a:solidFill>
                  <a:srgbClr val="0070C0"/>
                </a:solidFill>
              </a:rPr>
              <a:t>vướng</a:t>
            </a:r>
            <a:r>
              <a:rPr lang="en-US" sz="2000" b="1" dirty="0">
                <a:solidFill>
                  <a:srgbClr val="0070C0"/>
                </a:solidFill>
              </a:rPr>
              <a:t> </a:t>
            </a:r>
            <a:r>
              <a:rPr lang="en-US" sz="2000" b="1" dirty="0" err="1">
                <a:solidFill>
                  <a:srgbClr val="0070C0"/>
                </a:solidFill>
              </a:rPr>
              <a:t>víu</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không</a:t>
            </a:r>
            <a:r>
              <a:rPr lang="en-US" sz="2000" b="1" dirty="0">
                <a:solidFill>
                  <a:srgbClr val="0070C0"/>
                </a:solidFill>
              </a:rPr>
              <a:t> quay </a:t>
            </a:r>
            <a:r>
              <a:rPr lang="en-US" sz="2000" b="1" dirty="0" err="1">
                <a:solidFill>
                  <a:srgbClr val="0070C0"/>
                </a:solidFill>
              </a:rPr>
              <a:t>được</a:t>
            </a:r>
            <a:r>
              <a:rPr lang="en-US" sz="2000" b="1" dirty="0">
                <a:solidFill>
                  <a:srgbClr val="0070C0"/>
                </a:solidFill>
              </a:rPr>
              <a:t> </a:t>
            </a:r>
            <a:r>
              <a:rPr lang="en-US" sz="2000" b="1" dirty="0" err="1">
                <a:solidFill>
                  <a:srgbClr val="0070C0"/>
                </a:solidFill>
              </a:rPr>
              <a:t>sẽ</a:t>
            </a:r>
            <a:r>
              <a:rPr lang="en-US" sz="2000" b="1" dirty="0">
                <a:solidFill>
                  <a:srgbClr val="0070C0"/>
                </a:solidFill>
              </a:rPr>
              <a:t> </a:t>
            </a:r>
            <a:r>
              <a:rPr lang="en-US" sz="2000" b="1" dirty="0" err="1">
                <a:solidFill>
                  <a:srgbClr val="0070C0"/>
                </a:solidFill>
              </a:rPr>
              <a:t>làm</a:t>
            </a:r>
            <a:r>
              <a:rPr lang="en-US" sz="2000" b="1" dirty="0">
                <a:solidFill>
                  <a:srgbClr val="0070C0"/>
                </a:solidFill>
              </a:rPr>
              <a:t> </a:t>
            </a:r>
            <a:r>
              <a:rPr lang="en-US" sz="2000" b="1" dirty="0" err="1">
                <a:solidFill>
                  <a:srgbClr val="0070C0"/>
                </a:solidFill>
              </a:rPr>
              <a:t>nóng</a:t>
            </a:r>
            <a:r>
              <a:rPr lang="en-US" sz="2000" b="1" dirty="0">
                <a:solidFill>
                  <a:srgbClr val="0070C0"/>
                </a:solidFill>
              </a:rPr>
              <a:t> </a:t>
            </a:r>
            <a:r>
              <a:rPr lang="en-US" sz="2000" b="1" dirty="0" err="1">
                <a:solidFill>
                  <a:srgbClr val="0070C0"/>
                </a:solidFill>
              </a:rPr>
              <a:t>chảy</a:t>
            </a:r>
            <a:r>
              <a:rPr lang="en-US" sz="2000" b="1" dirty="0">
                <a:solidFill>
                  <a:srgbClr val="0070C0"/>
                </a:solidFill>
              </a:rPr>
              <a:t> </a:t>
            </a:r>
            <a:r>
              <a:rPr lang="en-US" sz="2000" b="1" dirty="0" err="1">
                <a:solidFill>
                  <a:srgbClr val="0070C0"/>
                </a:solidFill>
              </a:rPr>
              <a:t>cuộn</a:t>
            </a:r>
            <a:r>
              <a:rPr lang="en-US" sz="2000" b="1" dirty="0">
                <a:solidFill>
                  <a:srgbClr val="0070C0"/>
                </a:solidFill>
              </a:rPr>
              <a:t> </a:t>
            </a:r>
            <a:r>
              <a:rPr lang="en-US" sz="2000" b="1" dirty="0" err="1">
                <a:solidFill>
                  <a:srgbClr val="0070C0"/>
                </a:solidFill>
              </a:rPr>
              <a:t>dây</a:t>
            </a:r>
            <a:r>
              <a:rPr lang="en-US" sz="2000" b="1" dirty="0">
                <a:solidFill>
                  <a:srgbClr val="0070C0"/>
                </a:solidFill>
              </a:rPr>
              <a:t> </a:t>
            </a:r>
            <a:r>
              <a:rPr lang="en-US" sz="2000" b="1" dirty="0" err="1">
                <a:solidFill>
                  <a:srgbClr val="0070C0"/>
                </a:solidFill>
              </a:rPr>
              <a:t>trong</a:t>
            </a:r>
            <a:r>
              <a:rPr lang="en-US" sz="2000" b="1" dirty="0">
                <a:solidFill>
                  <a:srgbClr val="0070C0"/>
                </a:solidFill>
              </a:rPr>
              <a:t> </a:t>
            </a:r>
            <a:r>
              <a:rPr lang="en-US" sz="2000" b="1" dirty="0" err="1">
                <a:solidFill>
                  <a:srgbClr val="0070C0"/>
                </a:solidFill>
              </a:rPr>
              <a:t>quạt</a:t>
            </a:r>
            <a:r>
              <a:rPr lang="en-US" sz="2000" b="1" dirty="0">
                <a:solidFill>
                  <a:srgbClr val="0070C0"/>
                </a:solidFill>
              </a:rPr>
              <a:t>.</a:t>
            </a:r>
          </a:p>
          <a:p>
            <a:pPr algn="just" eaLnBrk="0" hangingPunct="0"/>
            <a:r>
              <a:rPr lang="en-US" sz="2000" b="1" dirty="0">
                <a:solidFill>
                  <a:srgbClr val="0070C0"/>
                </a:solidFill>
              </a:rPr>
              <a:t>-  </a:t>
            </a:r>
            <a:r>
              <a:rPr lang="en-US" sz="2000" b="1" dirty="0" err="1">
                <a:solidFill>
                  <a:srgbClr val="0070C0"/>
                </a:solidFill>
              </a:rPr>
              <a:t>Hằng</a:t>
            </a:r>
            <a:r>
              <a:rPr lang="en-US" sz="2000" b="1" dirty="0">
                <a:solidFill>
                  <a:srgbClr val="0070C0"/>
                </a:solidFill>
              </a:rPr>
              <a:t> </a:t>
            </a:r>
            <a:r>
              <a:rPr lang="en-US" sz="2000" b="1" dirty="0" err="1">
                <a:solidFill>
                  <a:srgbClr val="0070C0"/>
                </a:solidFill>
              </a:rPr>
              <a:t>năm</a:t>
            </a:r>
            <a:r>
              <a:rPr lang="en-US" sz="2000" b="1" dirty="0">
                <a:solidFill>
                  <a:srgbClr val="0070C0"/>
                </a:solidFill>
              </a:rPr>
              <a:t>, </a:t>
            </a:r>
            <a:r>
              <a:rPr lang="en-US" sz="2000" b="1" dirty="0" err="1">
                <a:solidFill>
                  <a:srgbClr val="0070C0"/>
                </a:solidFill>
              </a:rPr>
              <a:t>tra</a:t>
            </a:r>
            <a:r>
              <a:rPr lang="en-US" sz="2000" b="1" dirty="0">
                <a:solidFill>
                  <a:srgbClr val="0070C0"/>
                </a:solidFill>
              </a:rPr>
              <a:t> </a:t>
            </a:r>
            <a:r>
              <a:rPr lang="en-US" sz="2000" b="1" dirty="0" err="1">
                <a:solidFill>
                  <a:srgbClr val="0070C0"/>
                </a:solidFill>
              </a:rPr>
              <a:t>dầu</a:t>
            </a:r>
            <a:r>
              <a:rPr lang="en-US" sz="2000" b="1" dirty="0">
                <a:solidFill>
                  <a:srgbClr val="0070C0"/>
                </a:solidFill>
              </a:rPr>
              <a:t> </a:t>
            </a:r>
            <a:r>
              <a:rPr lang="en-US" sz="2000" b="1" dirty="0" err="1">
                <a:solidFill>
                  <a:srgbClr val="0070C0"/>
                </a:solidFill>
              </a:rPr>
              <a:t>mỡ</a:t>
            </a:r>
            <a:r>
              <a:rPr lang="en-US" sz="2000" b="1" dirty="0">
                <a:solidFill>
                  <a:srgbClr val="0070C0"/>
                </a:solidFill>
              </a:rPr>
              <a:t> </a:t>
            </a:r>
            <a:r>
              <a:rPr lang="en-US" sz="2000" b="1" dirty="0" err="1">
                <a:solidFill>
                  <a:srgbClr val="0070C0"/>
                </a:solidFill>
              </a:rPr>
              <a:t>vào</a:t>
            </a:r>
            <a:r>
              <a:rPr lang="en-US" sz="2000" b="1" dirty="0">
                <a:solidFill>
                  <a:srgbClr val="0070C0"/>
                </a:solidFill>
              </a:rPr>
              <a:t> ổ </a:t>
            </a:r>
            <a:r>
              <a:rPr lang="en-US" sz="2000" b="1" dirty="0" err="1">
                <a:solidFill>
                  <a:srgbClr val="0070C0"/>
                </a:solidFill>
              </a:rPr>
              <a:t>trục</a:t>
            </a:r>
            <a:r>
              <a:rPr lang="en-US" sz="2000" b="1" dirty="0">
                <a:solidFill>
                  <a:srgbClr val="0070C0"/>
                </a:solidFill>
              </a:rPr>
              <a:t>, </a:t>
            </a:r>
            <a:r>
              <a:rPr lang="en-US" sz="2000" b="1" dirty="0" err="1">
                <a:solidFill>
                  <a:srgbClr val="0070C0"/>
                </a:solidFill>
              </a:rPr>
              <a:t>bộ</a:t>
            </a:r>
            <a:r>
              <a:rPr lang="en-US" sz="2000" b="1" dirty="0">
                <a:solidFill>
                  <a:srgbClr val="0070C0"/>
                </a:solidFill>
              </a:rPr>
              <a:t> </a:t>
            </a:r>
            <a:r>
              <a:rPr lang="en-US" sz="2000" b="1" dirty="0" err="1">
                <a:solidFill>
                  <a:srgbClr val="0070C0"/>
                </a:solidFill>
              </a:rPr>
              <a:t>phận</a:t>
            </a:r>
            <a:r>
              <a:rPr lang="en-US" sz="2000" b="1" dirty="0">
                <a:solidFill>
                  <a:srgbClr val="0070C0"/>
                </a:solidFill>
              </a:rPr>
              <a:t> </a:t>
            </a:r>
            <a:r>
              <a:rPr lang="en-US" sz="2000" b="1" dirty="0" err="1">
                <a:solidFill>
                  <a:srgbClr val="0070C0"/>
                </a:solidFill>
              </a:rPr>
              <a:t>điều</a:t>
            </a:r>
            <a:r>
              <a:rPr lang="en-US" sz="2000" b="1" dirty="0">
                <a:solidFill>
                  <a:srgbClr val="0070C0"/>
                </a:solidFill>
              </a:rPr>
              <a:t> </a:t>
            </a:r>
            <a:r>
              <a:rPr lang="en-US" sz="2000" b="1" dirty="0" err="1">
                <a:solidFill>
                  <a:srgbClr val="0070C0"/>
                </a:solidFill>
              </a:rPr>
              <a:t>khiển</a:t>
            </a:r>
            <a:r>
              <a:rPr lang="en-US" sz="2000" b="1" dirty="0">
                <a:solidFill>
                  <a:srgbClr val="0070C0"/>
                </a:solidFill>
              </a:rPr>
              <a:t> </a:t>
            </a:r>
            <a:r>
              <a:rPr lang="en-US" sz="2000" b="1" dirty="0" err="1">
                <a:solidFill>
                  <a:srgbClr val="0070C0"/>
                </a:solidFill>
              </a:rPr>
              <a:t>hướng</a:t>
            </a:r>
            <a:r>
              <a:rPr lang="en-US" sz="2000" b="1" dirty="0">
                <a:solidFill>
                  <a:srgbClr val="0070C0"/>
                </a:solidFill>
              </a:rPr>
              <a:t> quay </a:t>
            </a:r>
            <a:r>
              <a:rPr lang="en-US" sz="2000" b="1" dirty="0" err="1">
                <a:solidFill>
                  <a:srgbClr val="0070C0"/>
                </a:solidFill>
              </a:rPr>
              <a:t>của</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nhưng</a:t>
            </a:r>
            <a:r>
              <a:rPr lang="en-US" sz="2000" b="1" dirty="0">
                <a:solidFill>
                  <a:srgbClr val="0070C0"/>
                </a:solidFill>
              </a:rPr>
              <a:t> </a:t>
            </a:r>
            <a:r>
              <a:rPr lang="en-US" sz="2000" b="1" dirty="0" err="1">
                <a:solidFill>
                  <a:srgbClr val="0070C0"/>
                </a:solidFill>
              </a:rPr>
              <a:t>không</a:t>
            </a:r>
            <a:r>
              <a:rPr lang="en-US" sz="2000" b="1" dirty="0">
                <a:solidFill>
                  <a:srgbClr val="0070C0"/>
                </a:solidFill>
              </a:rPr>
              <a:t> </a:t>
            </a:r>
            <a:r>
              <a:rPr lang="en-US" sz="2000" b="1" dirty="0" err="1">
                <a:solidFill>
                  <a:srgbClr val="0070C0"/>
                </a:solidFill>
              </a:rPr>
              <a:t>nên</a:t>
            </a:r>
            <a:r>
              <a:rPr lang="en-US" sz="2000" b="1" dirty="0">
                <a:solidFill>
                  <a:srgbClr val="0070C0"/>
                </a:solidFill>
              </a:rPr>
              <a:t> </a:t>
            </a:r>
            <a:r>
              <a:rPr lang="en-US" sz="2000" b="1" dirty="0" err="1">
                <a:solidFill>
                  <a:srgbClr val="0070C0"/>
                </a:solidFill>
              </a:rPr>
              <a:t>tra</a:t>
            </a:r>
            <a:r>
              <a:rPr lang="en-US" sz="2000" b="1" dirty="0">
                <a:solidFill>
                  <a:srgbClr val="0070C0"/>
                </a:solidFill>
              </a:rPr>
              <a:t> </a:t>
            </a:r>
            <a:r>
              <a:rPr lang="en-US" sz="2000" b="1" dirty="0" err="1">
                <a:solidFill>
                  <a:srgbClr val="0070C0"/>
                </a:solidFill>
              </a:rPr>
              <a:t>quá</a:t>
            </a:r>
            <a:r>
              <a:rPr lang="en-US" sz="2000" b="1" dirty="0">
                <a:solidFill>
                  <a:srgbClr val="0070C0"/>
                </a:solidFill>
              </a:rPr>
              <a:t> </a:t>
            </a:r>
            <a:r>
              <a:rPr lang="en-US" sz="2000" b="1" dirty="0" err="1">
                <a:solidFill>
                  <a:srgbClr val="0070C0"/>
                </a:solidFill>
              </a:rPr>
              <a:t>nhiều</a:t>
            </a:r>
            <a:r>
              <a:rPr lang="en-US" sz="2000" b="1" dirty="0">
                <a:solidFill>
                  <a:srgbClr val="0070C0"/>
                </a:solidFill>
              </a:rPr>
              <a:t>, </a:t>
            </a:r>
            <a:r>
              <a:rPr lang="en-US" sz="2000" b="1" dirty="0" err="1">
                <a:solidFill>
                  <a:srgbClr val="0070C0"/>
                </a:solidFill>
              </a:rPr>
              <a:t>vì</a:t>
            </a:r>
            <a:r>
              <a:rPr lang="en-US" sz="2000" b="1" dirty="0">
                <a:solidFill>
                  <a:srgbClr val="0070C0"/>
                </a:solidFill>
              </a:rPr>
              <a:t> </a:t>
            </a:r>
            <a:r>
              <a:rPr lang="en-US" sz="2000" b="1" dirty="0" err="1">
                <a:solidFill>
                  <a:srgbClr val="0070C0"/>
                </a:solidFill>
              </a:rPr>
              <a:t>dầu</a:t>
            </a:r>
            <a:r>
              <a:rPr lang="en-US" sz="2000" b="1" dirty="0">
                <a:solidFill>
                  <a:srgbClr val="0070C0"/>
                </a:solidFill>
              </a:rPr>
              <a:t> </a:t>
            </a:r>
            <a:r>
              <a:rPr lang="en-US" sz="2000" b="1" dirty="0" err="1">
                <a:solidFill>
                  <a:srgbClr val="0070C0"/>
                </a:solidFill>
              </a:rPr>
              <a:t>mỡ</a:t>
            </a:r>
            <a:r>
              <a:rPr lang="en-US" sz="2000" b="1" dirty="0">
                <a:solidFill>
                  <a:srgbClr val="0070C0"/>
                </a:solidFill>
              </a:rPr>
              <a:t> </a:t>
            </a:r>
            <a:r>
              <a:rPr lang="en-US" sz="2000" b="1" dirty="0" err="1">
                <a:solidFill>
                  <a:srgbClr val="0070C0"/>
                </a:solidFill>
              </a:rPr>
              <a:t>sẽ</a:t>
            </a:r>
            <a:r>
              <a:rPr lang="en-US" sz="2000" b="1" dirty="0">
                <a:solidFill>
                  <a:srgbClr val="0070C0"/>
                </a:solidFill>
              </a:rPr>
              <a:t> </a:t>
            </a:r>
            <a:r>
              <a:rPr lang="en-US" sz="2000" b="1" dirty="0" err="1">
                <a:solidFill>
                  <a:srgbClr val="0070C0"/>
                </a:solidFill>
              </a:rPr>
              <a:t>chảy</a:t>
            </a:r>
            <a:r>
              <a:rPr lang="en-US" sz="2000" b="1" dirty="0">
                <a:solidFill>
                  <a:srgbClr val="0070C0"/>
                </a:solidFill>
              </a:rPr>
              <a:t> </a:t>
            </a:r>
            <a:r>
              <a:rPr lang="en-US" sz="2000" b="1" dirty="0" err="1">
                <a:solidFill>
                  <a:srgbClr val="0070C0"/>
                </a:solidFill>
              </a:rPr>
              <a:t>vào</a:t>
            </a:r>
            <a:r>
              <a:rPr lang="en-US" sz="2000" b="1" dirty="0">
                <a:solidFill>
                  <a:srgbClr val="0070C0"/>
                </a:solidFill>
              </a:rPr>
              <a:t> </a:t>
            </a:r>
            <a:r>
              <a:rPr lang="en-US" sz="2000" b="1" dirty="0" err="1">
                <a:solidFill>
                  <a:srgbClr val="0070C0"/>
                </a:solidFill>
              </a:rPr>
              <a:t>trong</a:t>
            </a:r>
            <a:r>
              <a:rPr lang="en-US" sz="2000" b="1" dirty="0">
                <a:solidFill>
                  <a:srgbClr val="0070C0"/>
                </a:solidFill>
              </a:rPr>
              <a:t> </a:t>
            </a:r>
            <a:r>
              <a:rPr lang="en-US" sz="2000" b="1" dirty="0" err="1">
                <a:solidFill>
                  <a:srgbClr val="0070C0"/>
                </a:solidFill>
              </a:rPr>
              <a:t>làm</a:t>
            </a:r>
            <a:r>
              <a:rPr lang="en-US" sz="2000" b="1" dirty="0">
                <a:solidFill>
                  <a:srgbClr val="0070C0"/>
                </a:solidFill>
              </a:rPr>
              <a:t> </a:t>
            </a:r>
            <a:r>
              <a:rPr lang="en-US" sz="2000" b="1" dirty="0" err="1">
                <a:solidFill>
                  <a:srgbClr val="0070C0"/>
                </a:solidFill>
              </a:rPr>
              <a:t>hỏng</a:t>
            </a:r>
            <a:r>
              <a:rPr lang="en-US" sz="2000" b="1" dirty="0">
                <a:solidFill>
                  <a:srgbClr val="0070C0"/>
                </a:solidFill>
              </a:rPr>
              <a:t> </a:t>
            </a:r>
            <a:r>
              <a:rPr lang="en-US" sz="2000" b="1" dirty="0" err="1">
                <a:solidFill>
                  <a:srgbClr val="0070C0"/>
                </a:solidFill>
              </a:rPr>
              <a:t>dây</a:t>
            </a:r>
            <a:r>
              <a:rPr lang="en-US" sz="2000" b="1" dirty="0">
                <a:solidFill>
                  <a:srgbClr val="0070C0"/>
                </a:solidFill>
              </a:rPr>
              <a:t> </a:t>
            </a:r>
            <a:r>
              <a:rPr lang="en-US" sz="2000" b="1" dirty="0" err="1">
                <a:solidFill>
                  <a:srgbClr val="0070C0"/>
                </a:solidFill>
              </a:rPr>
              <a:t>trong</a:t>
            </a:r>
            <a:r>
              <a:rPr lang="en-US" sz="2000" b="1" dirty="0">
                <a:solidFill>
                  <a:srgbClr val="0070C0"/>
                </a:solidFill>
              </a:rPr>
              <a:t> </a:t>
            </a:r>
            <a:r>
              <a:rPr lang="en-US" sz="2000" b="1" dirty="0" err="1">
                <a:solidFill>
                  <a:srgbClr val="0070C0"/>
                </a:solidFill>
              </a:rPr>
              <a:t>quạt</a:t>
            </a:r>
            <a:r>
              <a:rPr lang="en-US" sz="2000" b="1" dirty="0">
                <a:solidFill>
                  <a:srgbClr val="0070C0"/>
                </a:solidFill>
              </a:rPr>
              <a:t>.</a:t>
            </a:r>
          </a:p>
          <a:p>
            <a:pPr algn="just" eaLnBrk="0" hangingPunct="0"/>
            <a:r>
              <a:rPr lang="en-US" sz="2000" b="1" dirty="0">
                <a:solidFill>
                  <a:srgbClr val="0070C0"/>
                </a:solidFill>
              </a:rPr>
              <a:t> - </a:t>
            </a:r>
            <a:r>
              <a:rPr lang="en-US" sz="2000" b="1" dirty="0" err="1">
                <a:solidFill>
                  <a:srgbClr val="0070C0"/>
                </a:solidFill>
              </a:rPr>
              <a:t>Khi</a:t>
            </a:r>
            <a:r>
              <a:rPr lang="en-US" sz="2000" b="1" dirty="0">
                <a:solidFill>
                  <a:srgbClr val="0070C0"/>
                </a:solidFill>
              </a:rPr>
              <a:t> </a:t>
            </a:r>
            <a:r>
              <a:rPr lang="en-US" sz="2000" b="1" dirty="0" err="1">
                <a:solidFill>
                  <a:srgbClr val="0070C0"/>
                </a:solidFill>
              </a:rPr>
              <a:t>không</a:t>
            </a:r>
            <a:r>
              <a:rPr lang="en-US" sz="2000" b="1" dirty="0">
                <a:solidFill>
                  <a:srgbClr val="0070C0"/>
                </a:solidFill>
              </a:rPr>
              <a:t> </a:t>
            </a:r>
            <a:r>
              <a:rPr lang="en-US" sz="2000" b="1" dirty="0" err="1">
                <a:solidFill>
                  <a:srgbClr val="0070C0"/>
                </a:solidFill>
              </a:rPr>
              <a:t>dùng</a:t>
            </a:r>
            <a:r>
              <a:rPr lang="en-US" sz="2000" b="1" dirty="0">
                <a:solidFill>
                  <a:srgbClr val="0070C0"/>
                </a:solidFill>
              </a:rPr>
              <a:t>, </a:t>
            </a:r>
            <a:r>
              <a:rPr lang="en-US" sz="2000" b="1" dirty="0" err="1">
                <a:solidFill>
                  <a:srgbClr val="0070C0"/>
                </a:solidFill>
              </a:rPr>
              <a:t>cất</a:t>
            </a:r>
            <a:r>
              <a:rPr lang="en-US" sz="2000" b="1" dirty="0">
                <a:solidFill>
                  <a:srgbClr val="0070C0"/>
                </a:solidFill>
              </a:rPr>
              <a:t> </a:t>
            </a:r>
            <a:r>
              <a:rPr lang="en-US" sz="2000" b="1" dirty="0" err="1">
                <a:solidFill>
                  <a:srgbClr val="0070C0"/>
                </a:solidFill>
              </a:rPr>
              <a:t>quạt</a:t>
            </a:r>
            <a:r>
              <a:rPr lang="en-US" sz="2000" b="1" dirty="0">
                <a:solidFill>
                  <a:srgbClr val="0070C0"/>
                </a:solidFill>
              </a:rPr>
              <a:t> </a:t>
            </a:r>
            <a:r>
              <a:rPr lang="en-US" sz="2000" b="1" dirty="0" err="1">
                <a:solidFill>
                  <a:srgbClr val="0070C0"/>
                </a:solidFill>
              </a:rPr>
              <a:t>vào</a:t>
            </a:r>
            <a:r>
              <a:rPr lang="en-US" sz="2000" b="1" dirty="0">
                <a:solidFill>
                  <a:srgbClr val="0070C0"/>
                </a:solidFill>
              </a:rPr>
              <a:t> </a:t>
            </a:r>
            <a:r>
              <a:rPr lang="en-US" sz="2000" b="1" dirty="0" err="1">
                <a:solidFill>
                  <a:srgbClr val="0070C0"/>
                </a:solidFill>
              </a:rPr>
              <a:t>nơi</a:t>
            </a:r>
            <a:r>
              <a:rPr lang="en-US" sz="2000" b="1" dirty="0">
                <a:solidFill>
                  <a:srgbClr val="0070C0"/>
                </a:solidFill>
              </a:rPr>
              <a:t> </a:t>
            </a:r>
            <a:r>
              <a:rPr lang="en-US" sz="2000" b="1" dirty="0" err="1">
                <a:solidFill>
                  <a:srgbClr val="0070C0"/>
                </a:solidFill>
              </a:rPr>
              <a:t>khô</a:t>
            </a:r>
            <a:r>
              <a:rPr lang="en-US" sz="2000" b="1" dirty="0">
                <a:solidFill>
                  <a:srgbClr val="0070C0"/>
                </a:solidFill>
              </a:rPr>
              <a:t>, </a:t>
            </a:r>
            <a:r>
              <a:rPr lang="en-US" sz="2000" b="1" dirty="0" err="1">
                <a:solidFill>
                  <a:srgbClr val="0070C0"/>
                </a:solidFill>
              </a:rPr>
              <a:t>mát</a:t>
            </a:r>
            <a:r>
              <a:rPr lang="en-US" sz="2000" b="1" dirty="0">
                <a:solidFill>
                  <a:srgbClr val="0070C0"/>
                </a:solidFill>
              </a:rPr>
              <a:t>, </a:t>
            </a:r>
            <a:r>
              <a:rPr lang="en-US" sz="2000" b="1" dirty="0" err="1">
                <a:solidFill>
                  <a:srgbClr val="0070C0"/>
                </a:solidFill>
              </a:rPr>
              <a:t>sạch</a:t>
            </a:r>
            <a:r>
              <a:rPr lang="en-US" sz="2000" b="1" dirty="0">
                <a:solidFill>
                  <a:srgbClr val="0070C0"/>
                </a:solidFill>
              </a:rPr>
              <a:t> </a:t>
            </a:r>
            <a:r>
              <a:rPr lang="en-US" sz="2000" b="1" dirty="0" err="1">
                <a:solidFill>
                  <a:srgbClr val="0070C0"/>
                </a:solidFill>
              </a:rPr>
              <a:t>sẽ</a:t>
            </a:r>
            <a:r>
              <a:rPr lang="en-US" sz="2000" b="1" dirty="0">
                <a:solidFill>
                  <a:srgbClr val="0070C0"/>
                </a:solidFill>
              </a:rPr>
              <a:t>, </a:t>
            </a:r>
            <a:r>
              <a:rPr lang="en-US" sz="2000" b="1" dirty="0" err="1">
                <a:solidFill>
                  <a:srgbClr val="0070C0"/>
                </a:solidFill>
              </a:rPr>
              <a:t>ít</a:t>
            </a:r>
            <a:r>
              <a:rPr lang="en-US" sz="2000" b="1" dirty="0">
                <a:solidFill>
                  <a:srgbClr val="0070C0"/>
                </a:solidFill>
              </a:rPr>
              <a:t> </a:t>
            </a:r>
            <a:r>
              <a:rPr lang="en-US" sz="2000" b="1" dirty="0" err="1">
                <a:solidFill>
                  <a:srgbClr val="0070C0"/>
                </a:solidFill>
              </a:rPr>
              <a:t>bụi</a:t>
            </a:r>
            <a:r>
              <a:rPr lang="en-US" sz="2000" b="1" dirty="0">
                <a:solidFill>
                  <a:srgbClr val="0070C0"/>
                </a:solidFill>
              </a:rPr>
              <a:t> </a:t>
            </a:r>
            <a:r>
              <a:rPr lang="en-US" sz="2000" b="1" dirty="0" err="1">
                <a:solidFill>
                  <a:srgbClr val="0070C0"/>
                </a:solidFill>
              </a:rPr>
              <a:t>bặm</a:t>
            </a:r>
            <a:r>
              <a:rPr lang="en-US" sz="2000" b="1" dirty="0">
                <a:solidFill>
                  <a:srgbClr val="0070C0"/>
                </a:solidFill>
              </a:rPr>
              <a:t>.</a:t>
            </a:r>
          </a:p>
          <a:p>
            <a:pPr algn="r" eaLnBrk="0" hangingPunct="0"/>
            <a:r>
              <a:rPr lang="en-US" sz="2000" b="1" dirty="0">
                <a:solidFill>
                  <a:srgbClr val="000000"/>
                </a:solidFill>
              </a:rPr>
              <a:t>				</a:t>
            </a:r>
            <a:r>
              <a:rPr lang="en-US" sz="2000" b="1" i="1" dirty="0">
                <a:solidFill>
                  <a:srgbClr val="FF0000"/>
                </a:solidFill>
              </a:rPr>
              <a:t>(</a:t>
            </a:r>
            <a:r>
              <a:rPr lang="en-US" b="1" i="1" dirty="0">
                <a:solidFill>
                  <a:srgbClr val="FF0000"/>
                </a:solidFill>
              </a:rPr>
              <a:t>Theo </a:t>
            </a:r>
            <a:r>
              <a:rPr lang="en-US" b="1" i="1" dirty="0" err="1">
                <a:solidFill>
                  <a:srgbClr val="FF0000"/>
                </a:solidFill>
              </a:rPr>
              <a:t>Phạm</a:t>
            </a:r>
            <a:r>
              <a:rPr lang="en-US" b="1" i="1" dirty="0">
                <a:solidFill>
                  <a:srgbClr val="FF0000"/>
                </a:solidFill>
              </a:rPr>
              <a:t> </a:t>
            </a:r>
            <a:r>
              <a:rPr lang="en-US" b="1" i="1" dirty="0" err="1">
                <a:solidFill>
                  <a:srgbClr val="FF0000"/>
                </a:solidFill>
              </a:rPr>
              <a:t>Đình</a:t>
            </a:r>
            <a:r>
              <a:rPr lang="en-US" b="1" i="1" dirty="0">
                <a:solidFill>
                  <a:srgbClr val="FF0000"/>
                </a:solidFill>
              </a:rPr>
              <a:t> </a:t>
            </a:r>
            <a:r>
              <a:rPr lang="en-US" b="1" i="1" dirty="0" err="1" smtClean="0">
                <a:solidFill>
                  <a:srgbClr val="FF0000"/>
                </a:solidFill>
              </a:rPr>
              <a:t>Chương</a:t>
            </a:r>
            <a:r>
              <a:rPr lang="en-US" b="1" i="1" dirty="0">
                <a:solidFill>
                  <a:srgbClr val="FF0000"/>
                </a:solidFill>
              </a:rPr>
              <a:t>)</a:t>
            </a:r>
          </a:p>
        </p:txBody>
      </p:sp>
    </p:spTree>
    <p:extLst>
      <p:ext uri="{BB962C8B-B14F-4D97-AF65-F5344CB8AC3E}">
        <p14:creationId xmlns:p14="http://schemas.microsoft.com/office/powerpoint/2010/main" val="3166881826"/>
      </p:ext>
    </p:extLst>
  </p:cSld>
  <p:clrMapOvr>
    <a:masterClrMapping/>
  </p:clrMapOvr>
  <p:transition>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1|1"/>
</p:tagLst>
</file>

<file path=ppt/tags/tag4.xml><?xml version="1.0" encoding="utf-8"?>
<p:tagLst xmlns:a="http://schemas.openxmlformats.org/drawingml/2006/main" xmlns:r="http://schemas.openxmlformats.org/officeDocument/2006/relationships" xmlns:p="http://schemas.openxmlformats.org/presentationml/2006/main">
  <p:tag name="TIMING" val="|0.9|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1722</TotalTime>
  <Words>1095</Words>
  <Application>Microsoft Office PowerPoint</Application>
  <PresentationFormat>On-screen Show (4:3)</PresentationFormat>
  <Paragraphs>119</Paragraphs>
  <Slides>23</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Office Theme</vt:lpstr>
      <vt:lpstr>Clip</vt:lpstr>
      <vt:lpstr>CorelDRAW</vt:lpstr>
      <vt:lpstr>PowerPoint Presentation</vt:lpstr>
      <vt:lpstr>PowerPoint Presentation</vt:lpstr>
      <vt:lpstr>PowerPoint Presentation</vt:lpstr>
      <vt:lpstr>PowerPoint Presentation</vt:lpstr>
      <vt:lpstr> Ở bài tập 1 này cô mời các em làm việc cặp đôi ,cá nhân dùng bút chì gạch chân dưới các câu có chứa dấu gạch ngang sau đó chia sẻ với bạn cùng bàn để thống nhất kết quả. </vt:lpstr>
      <vt:lpstr>1/ Tìm những câu có chứa dấu gạch ngang (dấu -) trong các đoạn văn sau. </vt:lpstr>
      <vt:lpstr>1/ Tìm những câu có chứa dấu gạch ngang (dấu -) trong các đoạn văn sau. </vt:lpstr>
      <vt:lpstr>1/ Tìm những câu có chứa dấu gạch ngang (dấu -) trong các đoạn văn sau. </vt:lpstr>
      <vt:lpstr>PowerPoint Presentation</vt:lpstr>
      <vt:lpstr>PowerPoint Presentation</vt:lpstr>
      <vt:lpstr>PowerPoint Presentation</vt:lpstr>
      <vt:lpstr>2/ Theo em, trong mỗi đoạn văn trên, dấu gạch ngang có tác dụng gì? </vt:lpstr>
      <vt:lpstr> 2/ Theo em, trong mỗi đoạn văn trên, dấu gạch ngang có tác dụng gì? </vt:lpstr>
      <vt:lpstr>PowerPoint Presentation</vt:lpstr>
      <vt:lpstr>PowerPoint Presentation</vt:lpstr>
      <vt:lpstr>Quà tặng cha</vt:lpstr>
      <vt:lpstr>PowerPoint Presentation</vt:lpstr>
      <vt:lpstr>Bài tập 1 : Tìm dấu gạch ngang trong mẩu chuyện dưới đây và nêu tác dụng của mỗi dấu. </vt:lpstr>
      <vt:lpstr>Bài tập 1 : Tìm dấu gạch ngang trong mẩu chuyện dưới đây và nêu tác dụng của mỗi dấu. </vt:lpstr>
      <vt:lpstr>PowerPoint Presentation</vt:lpstr>
      <vt:lpstr>PowerPoint Presentation</vt:lpstr>
      <vt:lpstr>Dặn  dò</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AutoBVT</cp:lastModifiedBy>
  <cp:revision>110</cp:revision>
  <dcterms:created xsi:type="dcterms:W3CDTF">2017-02-15T14:11:23Z</dcterms:created>
  <dcterms:modified xsi:type="dcterms:W3CDTF">2018-02-06T01:32:38Z</dcterms:modified>
</cp:coreProperties>
</file>