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4951-EA81-4B67-9BA3-24EB0EE88081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AE56-1C6A-410B-80B9-8000F005F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D5B5-2691-4C92-8782-FFC5241AAA98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56B4-E353-4915-8433-8D0989B7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A7DF-DA6F-4CAE-BFC8-1009AF960FFB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250B-EB2A-4904-9E9C-68606AEA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8629-6759-4D9D-9B59-5678E2422B97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B9E7-7A38-4F7A-B5BC-A0E6BF09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DD25-D2F4-49D6-B082-2B5C15AFCF09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FFD5-EE66-4D06-B263-3AAA01699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3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7338-067F-47E4-B38E-D8AE041D71E3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9E99-1E70-4D5C-96DE-7D30D2AD7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F2B9-FB99-45E3-935B-DB549B6D1889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1C0B-17F3-4085-BCAD-07A014C4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2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23D1-9988-4DBF-84D9-BE3B251F23D8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B517F-85D9-43B2-8626-4DE8BFC67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5ACB-8084-49DF-811D-33313A12C08B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DB94D-8E92-41A8-BBF9-22C7543E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9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EADB-93CC-4E97-8587-9C9FB40D9643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88EE-C445-41E8-A119-B0512ED0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1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98B0-C209-42BC-95AD-C95BF643C43D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D34B-4E03-4759-A500-2EB00F6A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4258-3AEB-4D35-8EF8-BD1AF59EE471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3369-F510-4387-8092-2AB525EE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71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62DA-BEBB-4DBA-805B-5E76D996578A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ECDDF-C7B2-4D7B-BA53-30BB15DB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CA50-BC21-4BD3-A601-ED7FE4B96A0B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3E0B-4EE8-4DD5-9022-49AA34F1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6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9515-1F0E-4732-9E5B-73CE61E4E9E9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E6EC-B677-4F23-AA9D-E8DA956E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0ED3-4B0E-44A3-9C87-502ED86E64BB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B7AA-953E-4560-BE3B-1C885BD5F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16CC-DE76-4DFD-8A4B-B15425971B18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8239-F3FB-47A6-8885-378C726C9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89C2-48F1-4F14-9E49-8F2DC19C42BA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4C72-F211-47AE-B74C-AF9BDBD19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9AF7-54EC-41A9-8307-17D77A4CE9AF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FEAB-0B18-4167-A42F-9415CBB9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C870-052D-4542-BD58-6377336DFD18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122A-DB41-4672-B2FF-3E613B47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DD6C-C9B1-4DF1-9F86-16E642051133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8714-FC12-4CF9-A3C2-1BF682D4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999B-9AD9-4DF1-B804-4B9CF89EA53A}" type="datetimeFigureOut">
              <a:rPr lang="en-US"/>
              <a:pPr>
                <a:defRPr/>
              </a:pPr>
              <a:t>26/2/2021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DC04-BADA-4B25-A6A6-18D21C62E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26/2/2021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411A9E-52DD-4ED9-BB50-16B9470C2239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26/2/2021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8BB18-AE6D-486C-8478-B4C72A081A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49.gi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2151" y="379562"/>
            <a:ext cx="5020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549" y="980514"/>
            <a:ext cx="986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phân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mẫu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</a:rPr>
              <a:t>Lấy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tử</a:t>
            </a:r>
            <a:r>
              <a:rPr lang="en-US" sz="2800" b="1" dirty="0" smtClean="0">
                <a:solidFill>
                  <a:srgbClr val="0070C0"/>
                </a:solidFill>
              </a:rPr>
              <a:t> + </a:t>
            </a:r>
            <a:r>
              <a:rPr lang="en-US" sz="2800" b="1" dirty="0" err="1" smtClean="0">
                <a:solidFill>
                  <a:srgbClr val="0070C0"/>
                </a:solidFill>
              </a:rPr>
              <a:t>tử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</a:rPr>
              <a:t>mẫu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giữ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nguyên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690" y="2375058"/>
            <a:ext cx="615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</a:rPr>
              <a:t>Cộng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phân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khác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mẫu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Bước</a:t>
            </a:r>
            <a:r>
              <a:rPr lang="en-US" sz="2800" b="1" dirty="0" smtClean="0">
                <a:solidFill>
                  <a:srgbClr val="00B050"/>
                </a:solidFill>
              </a:rPr>
              <a:t> 1: </a:t>
            </a:r>
            <a:r>
              <a:rPr lang="en-US" sz="2800" b="1" dirty="0" err="1" smtClean="0">
                <a:solidFill>
                  <a:srgbClr val="00B050"/>
                </a:solidFill>
              </a:rPr>
              <a:t>Quy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đồng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mẫu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nháp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Bước</a:t>
            </a:r>
            <a:r>
              <a:rPr lang="en-US" sz="2800" b="1" dirty="0" smtClean="0">
                <a:solidFill>
                  <a:srgbClr val="00B050"/>
                </a:solidFill>
              </a:rPr>
              <a:t> 2: </a:t>
            </a:r>
            <a:r>
              <a:rPr lang="en-US" sz="2800" b="1" dirty="0" err="1" smtClean="0">
                <a:solidFill>
                  <a:srgbClr val="00B050"/>
                </a:solidFill>
              </a:rPr>
              <a:t>Lấy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tử</a:t>
            </a:r>
            <a:r>
              <a:rPr lang="en-US" sz="2800" b="1" dirty="0" smtClean="0">
                <a:solidFill>
                  <a:srgbClr val="00B050"/>
                </a:solidFill>
              </a:rPr>
              <a:t> + </a:t>
            </a:r>
            <a:r>
              <a:rPr lang="en-US" sz="2800" b="1" dirty="0" err="1" smtClean="0">
                <a:solidFill>
                  <a:srgbClr val="00B050"/>
                </a:solidFill>
              </a:rPr>
              <a:t>tử</a:t>
            </a:r>
            <a:r>
              <a:rPr lang="en-US" sz="2800" b="1" dirty="0" smtClean="0">
                <a:solidFill>
                  <a:srgbClr val="00B050"/>
                </a:solidFill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</a:rPr>
              <a:t>mẫu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giữ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nguyên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7505" y="1497122"/>
                <a:ext cx="2149219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05" y="1497122"/>
                <a:ext cx="2149219" cy="810991"/>
              </a:xfrm>
              <a:prstGeom prst="rect">
                <a:avLst/>
              </a:prstGeom>
              <a:blipFill rotWithShape="1">
                <a:blip r:embed="rId2"/>
                <a:stretch>
                  <a:fillRect l="-7365"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28318" y="1627815"/>
            <a:ext cx="47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5991" y="1497122"/>
                <a:ext cx="80521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91" y="1497122"/>
                <a:ext cx="805218" cy="8109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93345" y="1627815"/>
            <a:ext cx="87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73823" y="1451501"/>
                <a:ext cx="85980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823" y="1451501"/>
                <a:ext cx="859809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374439" y="1658525"/>
            <a:ext cx="85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67156" y="4101239"/>
                <a:ext cx="2068430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56" y="4101239"/>
                <a:ext cx="2068430" cy="890437"/>
              </a:xfrm>
              <a:prstGeom prst="rect">
                <a:avLst/>
              </a:prstGeom>
              <a:blipFill rotWithShape="1">
                <a:blip r:embed="rId5"/>
                <a:stretch>
                  <a:fillRect l="-619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92282" y="4276720"/>
            <a:ext cx="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4945017" y="4159332"/>
                <a:ext cx="130336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5017" y="4159332"/>
                <a:ext cx="1303361" cy="832344"/>
              </a:xfrm>
              <a:prstGeom prst="rect">
                <a:avLst/>
              </a:prstGeom>
              <a:blipFill rotWithShape="1">
                <a:blip r:embed="rId6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248378" y="4283116"/>
            <a:ext cx="6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75924" y="4101239"/>
                <a:ext cx="818865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924" y="4101239"/>
                <a:ext cx="818865" cy="9019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052D10-F827-4A53-9ABF-25D9480A4F9B}" type="slidenum">
              <a:rPr 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828800" y="1295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66"/>
                </a:solidFill>
              </a:rPr>
              <a:t>Câu 1</a:t>
            </a:r>
          </a:p>
        </p:txBody>
      </p:sp>
      <p:sp>
        <p:nvSpPr>
          <p:cNvPr id="18436" name="Oval 33"/>
          <p:cNvSpPr>
            <a:spLocks noChangeArrowheads="1"/>
          </p:cNvSpPr>
          <p:nvPr/>
        </p:nvSpPr>
        <p:spPr bwMode="auto">
          <a:xfrm>
            <a:off x="3124200" y="38100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2534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9"/>
              <p:cNvSpPr txBox="1">
                <a:spLocks noChangeArrowheads="1"/>
              </p:cNvSpPr>
              <p:nvPr/>
            </p:nvSpPr>
            <p:spPr bwMode="auto">
              <a:xfrm>
                <a:off x="3738564" y="1624014"/>
                <a:ext cx="5634037" cy="879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Tổng </a:t>
                </a:r>
                <a:r>
                  <a:rPr lang="en-US" sz="3600" dirty="0" err="1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?</a:t>
                </a:r>
                <a:endParaRPr lang="en-US" sz="3600" dirty="0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53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8564" y="1624014"/>
                <a:ext cx="5634037" cy="879215"/>
              </a:xfrm>
              <a:prstGeom prst="rect">
                <a:avLst/>
              </a:prstGeom>
              <a:blipFill rotWithShape="0">
                <a:blip r:embed="rId3"/>
                <a:stretch>
                  <a:fillRect l="-3243"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344864" y="2854326"/>
            <a:ext cx="693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A.  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352800" y="3840164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B.  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3345424" y="5053783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C.  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054476" y="2689225"/>
            <a:ext cx="898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5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15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3962401" y="3657600"/>
            <a:ext cx="1355726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9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15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3962401" y="4876800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5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20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4038600" y="5486400"/>
            <a:ext cx="304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8"/>
          <p:cNvSpPr>
            <a:spLocks noChangeShapeType="1"/>
          </p:cNvSpPr>
          <p:nvPr/>
        </p:nvSpPr>
        <p:spPr bwMode="auto">
          <a:xfrm>
            <a:off x="4022725" y="4268788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9"/>
          <p:cNvSpPr>
            <a:spLocks noChangeShapeType="1"/>
          </p:cNvSpPr>
          <p:nvPr/>
        </p:nvSpPr>
        <p:spPr bwMode="auto">
          <a:xfrm flipV="1">
            <a:off x="4175630" y="3267076"/>
            <a:ext cx="494694" cy="952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>
            <a:off x="4127088" y="4267200"/>
            <a:ext cx="381000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21"/>
          <p:cNvSpPr>
            <a:spLocks noChangeShapeType="1"/>
          </p:cNvSpPr>
          <p:nvPr/>
        </p:nvSpPr>
        <p:spPr bwMode="auto">
          <a:xfrm>
            <a:off x="4129549" y="5456239"/>
            <a:ext cx="381000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F41B5C-3164-417A-9038-A88F4913A149}" type="slidenum">
              <a:rPr 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1828800" y="1295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</a:rPr>
              <a:t>Câu </a:t>
            </a:r>
            <a:r>
              <a:rPr lang="en-US" sz="3600">
                <a:solidFill>
                  <a:srgbClr val="FF0066"/>
                </a:solidFill>
              </a:rPr>
              <a:t>2</a:t>
            </a:r>
            <a:endParaRPr lang="en-US" altLang="en-US" sz="3600">
              <a:solidFill>
                <a:srgbClr val="FF0066"/>
              </a:solidFill>
            </a:endParaRPr>
          </a:p>
        </p:txBody>
      </p:sp>
      <p:sp>
        <p:nvSpPr>
          <p:cNvPr id="19460" name="Oval 33"/>
          <p:cNvSpPr>
            <a:spLocks noChangeArrowheads="1"/>
          </p:cNvSpPr>
          <p:nvPr/>
        </p:nvSpPr>
        <p:spPr bwMode="auto">
          <a:xfrm>
            <a:off x="3124200" y="50292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558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3352800" y="1371600"/>
            <a:ext cx="6777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lớn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nhất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3344864" y="2854326"/>
            <a:ext cx="693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A.  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3276600" y="3886201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B.  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3276600" y="5181601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C.  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4054476" y="2689225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4038601" y="3657600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3810001" y="4876800"/>
            <a:ext cx="14319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4038600" y="5486400"/>
            <a:ext cx="304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>
            <a:off x="4022725" y="4268788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>
            <a:off x="4038600" y="4267200"/>
            <a:ext cx="381000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Line 21"/>
          <p:cNvSpPr>
            <a:spLocks noChangeShapeType="1"/>
          </p:cNvSpPr>
          <p:nvPr/>
        </p:nvSpPr>
        <p:spPr bwMode="auto">
          <a:xfrm>
            <a:off x="3962400" y="5456239"/>
            <a:ext cx="381000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6A4A928-2738-4338-8A3D-C86753306154}" type="slidenum">
              <a:rPr lang="en-US" sz="120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1828800" y="914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Câu </a:t>
            </a:r>
            <a:r>
              <a:rPr lang="en-US" sz="3600" b="1">
                <a:solidFill>
                  <a:srgbClr val="FF0066"/>
                </a:solidFill>
              </a:rPr>
              <a:t>3</a:t>
            </a:r>
            <a:endParaRPr lang="en-US" altLang="en-US" sz="3600" b="1">
              <a:solidFill>
                <a:srgbClr val="FF0066"/>
              </a:solidFill>
            </a:endParaRPr>
          </a:p>
        </p:txBody>
      </p:sp>
      <p:sp>
        <p:nvSpPr>
          <p:cNvPr id="24580" name="AutoShape 5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438400" y="1889125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Phân số nào bằng    ?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6477000" y="1692276"/>
            <a:ext cx="1398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6553200" y="22860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029200" y="2819400"/>
            <a:ext cx="1828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      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4419600" y="29718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4419600" y="41910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4419600" y="56388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6096000" y="3429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4590" name="Group 16"/>
          <p:cNvGrpSpPr>
            <a:grpSpLocks/>
          </p:cNvGrpSpPr>
          <p:nvPr/>
        </p:nvGrpSpPr>
        <p:grpSpPr bwMode="auto">
          <a:xfrm>
            <a:off x="5131435" y="4114800"/>
            <a:ext cx="1828800" cy="1189038"/>
            <a:chOff x="-79" y="0"/>
            <a:chExt cx="2880" cy="1872"/>
          </a:xfrm>
        </p:grpSpPr>
        <p:sp>
          <p:nvSpPr>
            <p:cNvPr id="24595" name="Text Box 17"/>
            <p:cNvSpPr txBox="1">
              <a:spLocks noChangeArrowheads="1"/>
            </p:cNvSpPr>
            <p:nvPr/>
          </p:nvSpPr>
          <p:spPr bwMode="auto">
            <a:xfrm>
              <a:off x="-79" y="0"/>
              <a:ext cx="288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</a:t>
              </a:r>
              <a:r>
                <a:rPr lang="en-US" sz="36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3</a:t>
              </a:r>
              <a:endPara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6" name="Line 18"/>
            <p:cNvSpPr>
              <a:spLocks noChangeShapeType="1"/>
            </p:cNvSpPr>
            <p:nvPr/>
          </p:nvSpPr>
          <p:spPr bwMode="auto">
            <a:xfrm>
              <a:off x="1560" y="912"/>
              <a:ext cx="6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591" name="Group 19"/>
          <p:cNvGrpSpPr>
            <a:grpSpLocks/>
          </p:cNvGrpSpPr>
          <p:nvPr/>
        </p:nvGrpSpPr>
        <p:grpSpPr bwMode="auto">
          <a:xfrm>
            <a:off x="5197475" y="5318125"/>
            <a:ext cx="1828800" cy="1189038"/>
            <a:chOff x="0" y="0"/>
            <a:chExt cx="2880" cy="1872"/>
          </a:xfrm>
        </p:grpSpPr>
        <p:sp>
          <p:nvSpPr>
            <p:cNvPr id="24593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288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4</a:t>
              </a:r>
              <a:endPara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4" name="Line 21"/>
            <p:cNvSpPr>
              <a:spLocks noChangeShapeType="1"/>
            </p:cNvSpPr>
            <p:nvPr/>
          </p:nvSpPr>
          <p:spPr bwMode="auto">
            <a:xfrm>
              <a:off x="1656" y="961"/>
              <a:ext cx="60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02" name="Oval 33"/>
          <p:cNvSpPr>
            <a:spLocks noChangeArrowheads="1"/>
          </p:cNvSpPr>
          <p:nvPr/>
        </p:nvSpPr>
        <p:spPr bwMode="auto">
          <a:xfrm>
            <a:off x="4267200" y="28956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20"/>
          <p:cNvSpPr>
            <a:spLocks noChangeArrowheads="1" noChangeShapeType="1" noTextEdit="1"/>
          </p:cNvSpPr>
          <p:nvPr/>
        </p:nvSpPr>
        <p:spPr bwMode="auto">
          <a:xfrm>
            <a:off x="2667000" y="1905000"/>
            <a:ext cx="7086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1981200" y="3276600"/>
            <a:ext cx="82296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(tr.128)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1639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639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390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1905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056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10" y="491320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9558" y="1255594"/>
                <a:ext cx="159678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8" y="1255594"/>
                <a:ext cx="1596788" cy="810991"/>
              </a:xfrm>
              <a:prstGeom prst="rect">
                <a:avLst/>
              </a:prstGeom>
              <a:blipFill rotWithShape="0">
                <a:blip r:embed="rId2"/>
                <a:stretch>
                  <a:fillRect l="-9924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9394" y="2866030"/>
                <a:ext cx="158314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94" y="2866030"/>
                <a:ext cx="1583140" cy="832344"/>
              </a:xfrm>
              <a:prstGeom prst="rect">
                <a:avLst/>
              </a:prstGeom>
              <a:blipFill rotWithShape="1">
                <a:blip r:embed="rId3"/>
                <a:stretch>
                  <a:fillRect l="-9615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728" y="4722125"/>
                <a:ext cx="2947917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8" y="4722125"/>
                <a:ext cx="2947917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1863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20370" y="1386287"/>
            <a:ext cx="47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8043" y="1255594"/>
                <a:ext cx="80521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43" y="1255594"/>
                <a:ext cx="805218" cy="8109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36525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397" y="1386287"/>
            <a:ext cx="87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7785" y="1123713"/>
                <a:ext cx="859809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85" y="1123713"/>
                <a:ext cx="859809" cy="10111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54238" y="2959823"/>
            <a:ext cx="53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08831" y="2802728"/>
                <a:ext cx="218364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31" y="2802728"/>
                <a:ext cx="2183641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64925" y="3021378"/>
            <a:ext cx="65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0018" y="2802728"/>
                <a:ext cx="1009934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018" y="2802728"/>
                <a:ext cx="1009934" cy="9077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93576" y="490510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2978" y="4688815"/>
                <a:ext cx="313898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78" y="4688815"/>
                <a:ext cx="3138985" cy="8989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704764" y="4913890"/>
            <a:ext cx="62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61963" y="4669153"/>
                <a:ext cx="83251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63" y="4669153"/>
                <a:ext cx="832514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165073" y="4905105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6394" y="4876687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4764" y="3049796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6085" y="3021378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10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163773"/>
            <a:ext cx="22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4150" y="857863"/>
                <a:ext cx="1678675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857863"/>
                <a:ext cx="1678675" cy="890437"/>
              </a:xfrm>
              <a:prstGeom prst="rect">
                <a:avLst/>
              </a:prstGeom>
              <a:blipFill rotWithShape="0">
                <a:blip r:embed="rId2"/>
                <a:stretch>
                  <a:fillRect l="-763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4150" y="2094651"/>
                <a:ext cx="1910686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2094651"/>
                <a:ext cx="1910686" cy="810991"/>
              </a:xfrm>
              <a:prstGeom prst="rect">
                <a:avLst/>
              </a:prstGeom>
              <a:blipFill rotWithShape="0">
                <a:blip r:embed="rId3"/>
                <a:stretch>
                  <a:fillRect l="-8307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50" y="3548418"/>
                <a:ext cx="1910686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3548418"/>
                <a:ext cx="1910686" cy="803682"/>
              </a:xfrm>
              <a:prstGeom prst="rect">
                <a:avLst/>
              </a:prstGeom>
              <a:blipFill rotWithShape="0">
                <a:blip r:embed="rId4"/>
                <a:stretch>
                  <a:fillRect l="-8307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49522" y="1033344"/>
            <a:ext cx="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702257" y="915956"/>
                <a:ext cx="130336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2257" y="915956"/>
                <a:ext cx="1303361" cy="832344"/>
              </a:xfrm>
              <a:prstGeom prst="rect">
                <a:avLst/>
              </a:prstGeom>
              <a:blipFill rotWithShape="0">
                <a:blip r:embed="rId5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05618" y="1039740"/>
            <a:ext cx="6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33164" y="857863"/>
                <a:ext cx="818865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64" y="857863"/>
                <a:ext cx="818865" cy="901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31659" y="2260103"/>
            <a:ext cx="73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9456" y="2136318"/>
                <a:ext cx="158314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56" y="2136318"/>
                <a:ext cx="1583140" cy="832344"/>
              </a:xfrm>
              <a:prstGeom prst="rect">
                <a:avLst/>
              </a:prstGeom>
              <a:blipFill rotWithShape="0">
                <a:blip r:embed="rId7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60710" y="2278356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6023" y="2182485"/>
                <a:ext cx="80521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23" y="2182485"/>
                <a:ext cx="805218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0" y="3657871"/>
            <a:ext cx="83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0148" y="3519756"/>
                <a:ext cx="151490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48" y="3519756"/>
                <a:ext cx="1514901" cy="832344"/>
              </a:xfrm>
              <a:prstGeom prst="rect">
                <a:avLst/>
              </a:prstGeom>
              <a:blipFill rotWithShape="0">
                <a:blip r:embed="rId9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05867" y="3685886"/>
            <a:ext cx="87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2595" y="3565923"/>
                <a:ext cx="94169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95" y="3565923"/>
                <a:ext cx="941695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6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300251"/>
            <a:ext cx="43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3204" y="1050749"/>
                <a:ext cx="2019871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4" y="1050749"/>
                <a:ext cx="2019871" cy="803682"/>
              </a:xfrm>
              <a:prstGeom prst="rect">
                <a:avLst/>
              </a:prstGeom>
              <a:blipFill rotWithShape="0">
                <a:blip r:embed="rId2"/>
                <a:stretch>
                  <a:fillRect l="-755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842" y="2565779"/>
                <a:ext cx="1965277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2565779"/>
                <a:ext cx="1965277" cy="803682"/>
              </a:xfrm>
              <a:prstGeom prst="rect">
                <a:avLst/>
              </a:prstGeom>
              <a:blipFill rotWithShape="0">
                <a:blip r:embed="rId3"/>
                <a:stretch>
                  <a:fillRect l="-7740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376" y="4667534"/>
                <a:ext cx="214269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4667534"/>
                <a:ext cx="2142699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7407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491201" y="1075966"/>
                <a:ext cx="1562183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1201" y="1075966"/>
                <a:ext cx="1562183" cy="832344"/>
              </a:xfrm>
              <a:prstGeom prst="rect">
                <a:avLst/>
              </a:prstGeom>
              <a:blipFill rotWithShape="0">
                <a:blip r:embed="rId5"/>
                <a:stretch>
                  <a:fillRect l="-10156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53384" y="1160202"/>
            <a:ext cx="64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74106" y="952646"/>
                <a:ext cx="84616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06" y="952646"/>
                <a:ext cx="846162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20119" y="2703146"/>
            <a:ext cx="60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20369" y="2544640"/>
                <a:ext cx="189703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2544640"/>
                <a:ext cx="1897039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85396" y="2784686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33414" y="2626950"/>
                <a:ext cx="85980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14" y="2626950"/>
                <a:ext cx="859809" cy="900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491201" y="4826038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20369" y="4632813"/>
                <a:ext cx="17742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4632813"/>
                <a:ext cx="1774208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58100" y="4826038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90365" y="4667534"/>
                <a:ext cx="1371112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65" y="4667534"/>
                <a:ext cx="1371112" cy="803682"/>
              </a:xfrm>
              <a:prstGeom prst="rect">
                <a:avLst/>
              </a:prstGeom>
              <a:blipFill rotWithShape="0"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61477" y="4776987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57265" y="4618481"/>
                <a:ext cx="125559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65" y="4618481"/>
                <a:ext cx="1255591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177421"/>
            <a:ext cx="10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đá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hai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ho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ằng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blipFill rotWithShape="0">
                <a:blip r:embed="rId2"/>
                <a:stretch>
                  <a:fillRect l="-107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04263" y="2606722"/>
            <a:ext cx="208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+ 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blipFill rotWithShape="0">
                <a:blip r:embed="rId3"/>
                <a:stretch>
                  <a:fillRect l="-1083" t="-5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blipFill rotWithShape="0">
                <a:blip r:embed="rId4"/>
                <a:stretch>
                  <a:fillRect l="-2008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286603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1696" y="1214651"/>
                <a:ext cx="218364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6" y="1214651"/>
                <a:ext cx="2183641" cy="892552"/>
              </a:xfrm>
              <a:prstGeom prst="rect">
                <a:avLst/>
              </a:prstGeom>
              <a:blipFill rotWithShape="0">
                <a:blip r:embed="rId2"/>
                <a:stretch>
                  <a:fillRect l="-6964" b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1696" y="2620370"/>
                <a:ext cx="2988859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+ 5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6" y="2620370"/>
                <a:ext cx="2988859" cy="924805"/>
              </a:xfrm>
              <a:prstGeom prst="rect">
                <a:avLst/>
              </a:prstGeom>
              <a:blipFill rotWithShape="0">
                <a:blip r:embed="rId3"/>
                <a:stretch>
                  <a:fillRect l="-6110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1696" y="4312693"/>
                <a:ext cx="1815152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6" y="4312693"/>
                <a:ext cx="1815152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8389" r="-336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56848" y="1368539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70997" y="1274859"/>
                <a:ext cx="1173707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97" y="1274859"/>
                <a:ext cx="1173707" cy="832344"/>
              </a:xfrm>
              <a:prstGeom prst="rect">
                <a:avLst/>
              </a:prstGeom>
              <a:blipFill rotWithShape="0">
                <a:blip r:embed="rId5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96937" y="1380474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58602" y="1205418"/>
                <a:ext cx="120100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602" y="1205418"/>
                <a:ext cx="1201003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77319" y="2790384"/>
            <a:ext cx="7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93575" y="2580488"/>
                <a:ext cx="166502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75" y="2580488"/>
                <a:ext cx="1665027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58602" y="2795209"/>
            <a:ext cx="72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9103" y="2620370"/>
                <a:ext cx="87345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3" y="2620370"/>
                <a:ext cx="87345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777319" y="443647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4519" y="4292464"/>
                <a:ext cx="197892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19" y="4292464"/>
                <a:ext cx="1978926" cy="8989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04261" y="4542906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59102" y="4367216"/>
                <a:ext cx="1146412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2" y="4367216"/>
                <a:ext cx="1146412" cy="9361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7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5" y="109182"/>
            <a:ext cx="128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615" y="846161"/>
                <a:ext cx="11150221" cy="1284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 </a:t>
                </a:r>
              </a:p>
              <a:p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" y="846161"/>
                <a:ext cx="11150221" cy="1284262"/>
              </a:xfrm>
              <a:prstGeom prst="rect">
                <a:avLst/>
              </a:prstGeom>
              <a:blipFill rotWithShape="0">
                <a:blip r:embed="rId2"/>
                <a:stretch>
                  <a:fillRect l="-1367" b="-1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 flipV="1">
            <a:off x="1487606" y="2103128"/>
            <a:ext cx="1596788" cy="136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4328" y="2524835"/>
            <a:ext cx="167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0812" y="3411940"/>
            <a:ext cx="700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7475" y="4408227"/>
                <a:ext cx="387596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  +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 = 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475" y="4408227"/>
                <a:ext cx="3875964" cy="803682"/>
              </a:xfrm>
              <a:prstGeom prst="rect">
                <a:avLst/>
              </a:prstGeom>
              <a:blipFill rotWithShape="0"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1182" y="5540991"/>
                <a:ext cx="249754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182" y="5540991"/>
                <a:ext cx="2497540" cy="788742"/>
              </a:xfrm>
              <a:prstGeom prst="rect">
                <a:avLst/>
              </a:prstGeom>
              <a:blipFill rotWithShape="0">
                <a:blip r:embed="rId4"/>
                <a:stretch>
                  <a:fillRect l="-6341" r="-732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4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47800"/>
            <a:ext cx="7696200" cy="1981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hlink"/>
                </a:solidFill>
              </a:rPr>
              <a:t>Trò chơi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hlink"/>
                </a:solidFill>
              </a:rPr>
              <a:t> “</a:t>
            </a:r>
            <a:r>
              <a:rPr lang="en-US" sz="4000">
                <a:solidFill>
                  <a:schemeClr val="hlink"/>
                </a:solidFill>
              </a:rPr>
              <a:t>THỬ TÀI TOÁN HỌC</a:t>
            </a:r>
            <a:r>
              <a:rPr lang="en-US" altLang="en-US" sz="4000">
                <a:solidFill>
                  <a:schemeClr val="hlink"/>
                </a:solidFill>
              </a:rPr>
              <a:t>”</a:t>
            </a:r>
          </a:p>
        </p:txBody>
      </p:sp>
      <p:pic>
        <p:nvPicPr>
          <p:cNvPr id="21507" name="Picture 4" descr="muare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9142413" cy="6858000"/>
          </a:xfrm>
          <a:noFill/>
        </p:spPr>
      </p:pic>
      <p:sp>
        <p:nvSpPr>
          <p:cNvPr id="21508" name="AutoShape 7"/>
          <p:cNvSpPr>
            <a:spLocks noChangeArrowheads="1"/>
          </p:cNvSpPr>
          <p:nvPr/>
        </p:nvSpPr>
        <p:spPr bwMode="auto">
          <a:xfrm>
            <a:off x="60960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3</a:t>
            </a:r>
            <a:endParaRPr lang="vi-VN" altLang="en-US" sz="8000">
              <a:latin typeface="Times New Roman" panose="02020603050405020304" pitchFamily="18" charset="0"/>
            </a:endParaRPr>
          </a:p>
        </p:txBody>
      </p:sp>
      <p:sp>
        <p:nvSpPr>
          <p:cNvPr id="21509" name="AutoShape 8"/>
          <p:cNvSpPr>
            <a:spLocks noChangeArrowheads="1"/>
          </p:cNvSpPr>
          <p:nvPr/>
        </p:nvSpPr>
        <p:spPr bwMode="auto">
          <a:xfrm>
            <a:off x="7727951" y="2908300"/>
            <a:ext cx="1698625" cy="1524000"/>
          </a:xfrm>
          <a:prstGeom prst="hexagon">
            <a:avLst>
              <a:gd name="adj" fmla="val 27865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hlinkClick r:id="" action="ppaction://noaction"/>
              </a:rPr>
              <a:t>3</a:t>
            </a:r>
            <a:endParaRPr lang="vi-VN" altLang="en-US" sz="8000">
              <a:latin typeface="Times New Roman" panose="02020603050405020304" pitchFamily="18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44196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11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29539" y="2895600"/>
            <a:ext cx="1698625" cy="1524000"/>
          </a:xfrm>
          <a:prstGeom prst="hexagon">
            <a:avLst>
              <a:gd name="adj" fmla="val 27865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51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21513" name="Picture 14" descr="xsgs_9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95600"/>
            <a:ext cx="8556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 descr="xsgs_9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6700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2800" y="4114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6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9200" y="419100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421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4114800"/>
            <a:ext cx="228600" cy="228600"/>
          </a:xfrm>
          <a:prstGeom prst="star5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151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110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265&quot;&gt;&lt;object type=&quot;3&quot; unique_id=&quot;10266&quot;&gt;&lt;property id=&quot;20148&quot; value=&quot;5&quot;/&gt;&lt;property id=&quot;20300&quot; value=&quot;Slide 2&quot;/&gt;&lt;property id=&quot;20307&quot; value=&quot;257&quot;/&gt;&lt;/object&gt;&lt;object type=&quot;3&quot; unique_id=&quot;10268&quot;&gt;&lt;property id=&quot;20148&quot; value=&quot;5&quot;/&gt;&lt;property id=&quot;20300&quot; value=&quot;Slide 3&quot;/&gt;&lt;property id=&quot;20307&quot; value=&quot;259&quot;/&gt;&lt;/object&gt;&lt;object type=&quot;3&quot; unique_id=&quot;10269&quot;&gt;&lt;property id=&quot;20148&quot; value=&quot;5&quot;/&gt;&lt;property id=&quot;20300&quot; value=&quot;Slide 4&quot;/&gt;&lt;property id=&quot;20307&quot; value=&quot;260&quot;/&gt;&lt;/object&gt;&lt;object type=&quot;3&quot; unique_id=&quot;10270&quot;&gt;&lt;property id=&quot;20148&quot; value=&quot;5&quot;/&gt;&lt;property id=&quot;20300&quot; value=&quot;Slide 5&quot;/&gt;&lt;property id=&quot;20307&quot; value=&quot;261&quot;/&gt;&lt;/object&gt;&lt;object type=&quot;3&quot; unique_id=&quot;10271&quot;&gt;&lt;property id=&quot;20148&quot; value=&quot;5&quot;/&gt;&lt;property id=&quot;20300&quot; value=&quot;Slide 6&quot;/&gt;&lt;property id=&quot;20307&quot; value=&quot;262&quot;/&gt;&lt;/object&gt;&lt;object type=&quot;3&quot; unique_id=&quot;10272&quot;&gt;&lt;property id=&quot;20148&quot; value=&quot;5&quot;/&gt;&lt;property id=&quot;20300&quot; value=&quot;Slide 7&quot;/&gt;&lt;property id=&quot;20307&quot; value=&quot;263&quot;/&gt;&lt;/object&gt;&lt;object type=&quot;3&quot; unique_id=&quot;10273&quot;&gt;&lt;property id=&quot;20148&quot; value=&quot;5&quot;/&gt;&lt;property id=&quot;20300&quot; value=&quot;Slide 8&quot;/&gt;&lt;property id=&quot;20307&quot; value=&quot;264&quot;/&gt;&lt;/object&gt;&lt;object type=&quot;3&quot; unique_id=&quot;10274&quot;&gt;&lt;property id=&quot;20148&quot; value=&quot;5&quot;/&gt;&lt;property id=&quot;20300&quot; value=&quot;Slide 9&quot;/&gt;&lt;property id=&quot;20307&quot; value=&quot;266&quot;/&gt;&lt;/object&gt;&lt;object type=&quot;3&quot; unique_id=&quot;10275&quot;&gt;&lt;property id=&quot;20148&quot; value=&quot;5&quot;/&gt;&lt;property id=&quot;20300&quot; value=&quot;Slide 10&quot;/&gt;&lt;property id=&quot;20307&quot; value=&quot;267&quot;/&gt;&lt;/object&gt;&lt;object type=&quot;3&quot; unique_id=&quot;10276&quot;&gt;&lt;property id=&quot;20148&quot; value=&quot;5&quot;/&gt;&lt;property id=&quot;20300&quot; value=&quot;Slide 11&quot;/&gt;&lt;property id=&quot;20307&quot; value=&quot;268&quot;/&gt;&lt;/object&gt;&lt;object type=&quot;3&quot; unique_id=&quot;10277&quot;&gt;&lt;property id=&quot;20148&quot; value=&quot;5&quot;/&gt;&lt;property id=&quot;20300&quot; value=&quot;Slide 12&quot;/&gt;&lt;property id=&quot;20307&quot; value=&quot;269&quot;/&gt;&lt;/object&gt;&lt;object type=&quot;3&quot; unique_id=&quot;10360&quot;&gt;&lt;property id=&quot;20148&quot; value=&quot;5&quot;/&gt;&lt;property id=&quot;20300&quot; value=&quot;Slide 1&quot;/&gt;&lt;property id=&quot;20307&quot; value=&quot;270&quot;/&gt;&lt;/object&gt;&lt;/object&gt;&lt;object type=&quot;8&quot; unique_id=&quot;1029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309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36</cp:revision>
  <dcterms:created xsi:type="dcterms:W3CDTF">2020-04-07T02:27:03Z</dcterms:created>
  <dcterms:modified xsi:type="dcterms:W3CDTF">2021-02-26T06:37:38Z</dcterms:modified>
</cp:coreProperties>
</file>