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5"/>
  </p:notesMasterIdLst>
  <p:sldIdLst>
    <p:sldId id="287" r:id="rId2"/>
    <p:sldId id="283" r:id="rId3"/>
    <p:sldId id="275" r:id="rId4"/>
    <p:sldId id="289" r:id="rId5"/>
    <p:sldId id="290" r:id="rId6"/>
    <p:sldId id="291" r:id="rId7"/>
    <p:sldId id="292" r:id="rId8"/>
    <p:sldId id="293" r:id="rId9"/>
    <p:sldId id="264" r:id="rId10"/>
    <p:sldId id="297" r:id="rId11"/>
    <p:sldId id="274" r:id="rId12"/>
    <p:sldId id="288" r:id="rId13"/>
    <p:sldId id="294" r:id="rId14"/>
    <p:sldId id="295" r:id="rId15"/>
    <p:sldId id="296" r:id="rId16"/>
    <p:sldId id="263" r:id="rId17"/>
    <p:sldId id="273" r:id="rId18"/>
    <p:sldId id="298" r:id="rId19"/>
    <p:sldId id="299" r:id="rId20"/>
    <p:sldId id="278" r:id="rId21"/>
    <p:sldId id="300" r:id="rId22"/>
    <p:sldId id="302" r:id="rId23"/>
    <p:sldId id="303" r:id="rId24"/>
    <p:sldId id="309" r:id="rId25"/>
    <p:sldId id="304" r:id="rId26"/>
    <p:sldId id="305" r:id="rId27"/>
    <p:sldId id="306" r:id="rId28"/>
    <p:sldId id="307" r:id="rId29"/>
    <p:sldId id="280" r:id="rId30"/>
    <p:sldId id="308" r:id="rId31"/>
    <p:sldId id="310" r:id="rId32"/>
    <p:sldId id="311" r:id="rId33"/>
    <p:sldId id="286" r:id="rId34"/>
  </p:sldIdLst>
  <p:sldSz cx="12192000" cy="6858000"/>
  <p:notesSz cx="6858000" cy="9144000"/>
  <p:embeddedFontLst>
    <p:embeddedFont>
      <p:font typeface="等线" panose="020B0604020202020204" charset="-122"/>
      <p:regular r:id="rId36"/>
      <p:bold r:id="rId37"/>
    </p:embeddedFont>
    <p:embeddedFont>
      <p:font typeface="微软雅黑" panose="020B0503020204020204" pitchFamily="34" charset="-122"/>
      <p:regular r:id="rId38"/>
      <p:bold r:id="rId39"/>
    </p:embeddedFont>
    <p:embeddedFont>
      <p:font typeface="Wingdings 2" panose="05020102010507070707" pitchFamily="18" charset="2"/>
      <p:regular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67"/>
    <a:srgbClr val="FECC09"/>
    <a:srgbClr val="FF70AD"/>
    <a:srgbClr val="52668B"/>
    <a:srgbClr val="7363E3"/>
    <a:srgbClr val="FF9409"/>
    <a:srgbClr val="A0CC34"/>
    <a:srgbClr val="91B82E"/>
    <a:srgbClr val="FFFFFF"/>
    <a:srgbClr val="FA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2" autoAdjust="0"/>
    <p:restoredTop sz="93612" autoAdjust="0"/>
  </p:normalViewPr>
  <p:slideViewPr>
    <p:cSldViewPr snapToGrid="0">
      <p:cViewPr varScale="1">
        <p:scale>
          <a:sx n="69" d="100"/>
          <a:sy n="69" d="100"/>
        </p:scale>
        <p:origin x="246" y="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39625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25553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80899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55101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02547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Tx/>
              <a:buNone/>
            </a:pPr>
            <a:r>
              <a:rPr lang="en-US" altLang="zh-CN" dirty="0"/>
              <a:t>GV </a:t>
            </a:r>
            <a:r>
              <a:rPr lang="en-US" altLang="zh-CN" dirty="0" err="1"/>
              <a:t>đọc</a:t>
            </a:r>
            <a:r>
              <a:rPr lang="en-US" altLang="zh-CN" baseline="0" dirty="0"/>
              <a:t> </a:t>
            </a:r>
            <a:r>
              <a:rPr lang="en-US" altLang="zh-CN" baseline="0" dirty="0" err="1"/>
              <a:t>toàn</a:t>
            </a:r>
            <a:r>
              <a:rPr lang="en-US" altLang="zh-CN" baseline="0" dirty="0"/>
              <a:t> </a:t>
            </a:r>
            <a:r>
              <a:rPr lang="en-US" altLang="zh-CN" baseline="0" dirty="0" err="1"/>
              <a:t>bài</a:t>
            </a:r>
            <a:r>
              <a:rPr lang="en-US" altLang="zh-CN" baseline="0" dirty="0"/>
              <a:t> </a:t>
            </a:r>
            <a:r>
              <a:rPr lang="en-US" altLang="zh-CN" baseline="0" dirty="0" err="1"/>
              <a:t>với</a:t>
            </a:r>
            <a:r>
              <a:rPr lang="en-US" altLang="zh-CN" baseline="0" dirty="0"/>
              <a:t> </a:t>
            </a:r>
            <a:r>
              <a:rPr lang="en-US" altLang="zh-CN" baseline="0" dirty="0" err="1"/>
              <a:t>giọng</a:t>
            </a:r>
            <a:r>
              <a:rPr lang="en-US" altLang="zh-CN" baseline="0" dirty="0"/>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kể</a:t>
            </a:r>
            <a:r>
              <a:rPr lang="en-US" altLang="en-US" dirty="0">
                <a:latin typeface="Times New Roman" panose="02020603050405020304" pitchFamily="18" charset="0"/>
              </a:rPr>
              <a:t> thong </a:t>
            </a:r>
            <a:r>
              <a:rPr lang="en-US" altLang="en-US" dirty="0" err="1">
                <a:latin typeface="Times New Roman" panose="02020603050405020304" pitchFamily="18" charset="0"/>
              </a:rPr>
              <a:t>thả</a:t>
            </a:r>
            <a:r>
              <a:rPr lang="en-US" altLang="en-US" dirty="0">
                <a:latin typeface="Times New Roman" panose="02020603050405020304" pitchFamily="18" charset="0"/>
              </a:rPr>
              <a:t>, </a:t>
            </a:r>
            <a:r>
              <a:rPr lang="en-US" altLang="en-US" dirty="0" err="1">
                <a:latin typeface="Times New Roman" panose="02020603050405020304" pitchFamily="18" charset="0"/>
              </a:rPr>
              <a:t>rõ</a:t>
            </a:r>
            <a:r>
              <a:rPr lang="en-US" altLang="en-US" dirty="0">
                <a:latin typeface="Times New Roman" panose="02020603050405020304" pitchFamily="18" charset="0"/>
              </a:rPr>
              <a:t> </a:t>
            </a:r>
            <a:r>
              <a:rPr lang="en-US" altLang="en-US" dirty="0" err="1">
                <a:latin typeface="Times New Roman" panose="02020603050405020304" pitchFamily="18" charset="0"/>
              </a:rPr>
              <a:t>ràng</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điềm</a:t>
            </a:r>
            <a:r>
              <a:rPr lang="en-US" altLang="en-US" dirty="0">
                <a:latin typeface="Times New Roman" panose="02020603050405020304" pitchFamily="18" charset="0"/>
              </a:rPr>
              <a:t> </a:t>
            </a:r>
            <a:r>
              <a:rPr lang="en-US" altLang="en-US" dirty="0" err="1">
                <a:latin typeface="Times New Roman" panose="02020603050405020304" pitchFamily="18" charset="0"/>
              </a:rPr>
              <a:t>đạm</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dứt</a:t>
            </a:r>
            <a:r>
              <a:rPr lang="en-US" altLang="en-US" dirty="0">
                <a:latin typeface="Times New Roman" panose="02020603050405020304" pitchFamily="18" charset="0"/>
              </a:rPr>
              <a:t> </a:t>
            </a:r>
            <a:r>
              <a:rPr lang="en-US" altLang="en-US" dirty="0" err="1">
                <a:latin typeface="Times New Roman" panose="02020603050405020304" pitchFamily="18" charset="0"/>
              </a:rPr>
              <a:t>khoát</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thái</a:t>
            </a:r>
            <a:r>
              <a:rPr lang="en-US" altLang="en-US" dirty="0">
                <a:latin typeface="Times New Roman" panose="02020603050405020304" pitchFamily="18" charset="0"/>
              </a:rPr>
              <a:t> </a:t>
            </a:r>
            <a:r>
              <a:rPr lang="en-US" altLang="en-US" dirty="0" err="1">
                <a:latin typeface="Times New Roman" panose="02020603050405020304" pitchFamily="18" charset="0"/>
              </a:rPr>
              <a:t>độ</a:t>
            </a:r>
            <a:r>
              <a:rPr lang="en-US" altLang="en-US" dirty="0">
                <a:latin typeface="Times New Roman" panose="02020603050405020304" pitchFamily="18" charset="0"/>
              </a:rPr>
              <a:t> </a:t>
            </a:r>
            <a:r>
              <a:rPr lang="en-US" altLang="en-US" dirty="0" err="1">
                <a:latin typeface="Times New Roman" panose="02020603050405020304" pitchFamily="18" charset="0"/>
              </a:rPr>
              <a:t>kiên</a:t>
            </a:r>
            <a:r>
              <a:rPr lang="en-US" altLang="en-US" dirty="0">
                <a:latin typeface="Times New Roman" panose="02020603050405020304" pitchFamily="18" charset="0"/>
              </a:rPr>
              <a:t> </a:t>
            </a:r>
            <a:r>
              <a:rPr lang="en-US" altLang="en-US" dirty="0" err="1">
                <a:latin typeface="Times New Roman" panose="02020603050405020304" pitchFamily="18" charset="0"/>
              </a:rPr>
              <a:t>định</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b="1" dirty="0" err="1">
                <a:latin typeface="Times New Roman" panose="02020603050405020304" pitchFamily="18" charset="0"/>
              </a:rPr>
              <a:t>mất</a:t>
            </a:r>
            <a:r>
              <a:rPr lang="en-US" altLang="en-US" b="1" dirty="0">
                <a:latin typeface="Times New Roman" panose="02020603050405020304" pitchFamily="18" charset="0"/>
              </a:rPr>
              <a:t>, di </a:t>
            </a:r>
            <a:r>
              <a:rPr lang="en-US" altLang="en-US" b="1" dirty="0" err="1">
                <a:latin typeface="Times New Roman" panose="02020603050405020304" pitchFamily="18" charset="0"/>
              </a:rPr>
              <a:t>chiếu</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ngôi</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định</a:t>
            </a:r>
            <a:r>
              <a:rPr lang="en-US" altLang="en-US" b="1" dirty="0">
                <a:latin typeface="Times New Roman" panose="02020603050405020304" pitchFamily="18" charset="0"/>
              </a:rPr>
              <a:t>, </a:t>
            </a:r>
            <a:r>
              <a:rPr lang="en-US" altLang="en-US" b="1" dirty="0" err="1">
                <a:latin typeface="Times New Roman" panose="02020603050405020304" pitchFamily="18" charset="0"/>
              </a:rPr>
              <a:t>cứ</a:t>
            </a:r>
            <a:r>
              <a:rPr lang="en-US" altLang="en-US" b="1" dirty="0">
                <a:latin typeface="Times New Roman" panose="02020603050405020304" pitchFamily="18" charset="0"/>
              </a:rPr>
              <a:t> </a:t>
            </a:r>
            <a:r>
              <a:rPr lang="en-US" altLang="en-US" b="1" dirty="0" err="1">
                <a:latin typeface="Times New Roman" panose="02020603050405020304" pitchFamily="18" charset="0"/>
              </a:rPr>
              <a:t>theo</a:t>
            </a:r>
            <a:r>
              <a:rPr lang="en-US" altLang="en-US" b="1" dirty="0">
                <a:latin typeface="Times New Roman" panose="02020603050405020304" pitchFamily="18" charset="0"/>
              </a:rPr>
              <a:t>, </a:t>
            </a:r>
            <a:r>
              <a:rPr lang="en-US" altLang="en-US" b="1" dirty="0" err="1">
                <a:latin typeface="Times New Roman" panose="02020603050405020304" pitchFamily="18" charset="0"/>
              </a:rPr>
              <a:t>hết</a:t>
            </a:r>
            <a:r>
              <a:rPr lang="en-US" altLang="en-US" b="1" dirty="0">
                <a:latin typeface="Times New Roman" panose="02020603050405020304" pitchFamily="18" charset="0"/>
              </a:rPr>
              <a:t> </a:t>
            </a:r>
            <a:r>
              <a:rPr lang="en-US" altLang="en-US" b="1" dirty="0" err="1">
                <a:latin typeface="Times New Roman" panose="02020603050405020304" pitchFamily="18" charset="0"/>
              </a:rPr>
              <a:t>lòng</a:t>
            </a:r>
            <a:r>
              <a:rPr lang="en-US" altLang="en-US" b="1" dirty="0">
                <a:latin typeface="Times New Roman" panose="02020603050405020304" pitchFamily="18" charset="0"/>
              </a:rPr>
              <a:t>,…</a:t>
            </a:r>
            <a:endParaRPr lang="en-US" altLang="en-US" dirty="0">
              <a:latin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412868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93450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10497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0849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10982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21226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2</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66451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64461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2155553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3395344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49511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3578394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175241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7420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baseline="0" dirty="0"/>
              <a:t> ô </a:t>
            </a:r>
            <a:r>
              <a:rPr lang="en-US" altLang="zh-CN" baseline="0" dirty="0" err="1"/>
              <a:t>mất</a:t>
            </a:r>
            <a:r>
              <a:rPr lang="en-US" altLang="zh-CN" baseline="0" dirty="0"/>
              <a:t> </a:t>
            </a:r>
            <a:r>
              <a:rPr lang="en-US" altLang="zh-CN" baseline="0" dirty="0" err="1"/>
              <a:t>dần</a:t>
            </a:r>
            <a:r>
              <a:rPr lang="en-US" altLang="zh-CN" baseline="0" dirty="0"/>
              <a:t> </a:t>
            </a:r>
            <a:r>
              <a:rPr lang="en-US" altLang="zh-CN" baseline="0" dirty="0" err="1"/>
              <a:t>để</a:t>
            </a:r>
            <a:r>
              <a:rPr lang="en-US" altLang="zh-CN" baseline="0" dirty="0"/>
              <a:t> </a:t>
            </a:r>
            <a:r>
              <a:rPr lang="en-US" altLang="zh-CN" baseline="0" dirty="0" err="1"/>
              <a:t>lộ</a:t>
            </a:r>
            <a:r>
              <a:rPr lang="en-US" altLang="zh-CN" baseline="0" dirty="0"/>
              <a:t> </a:t>
            </a:r>
            <a:r>
              <a:rPr lang="en-US" altLang="zh-CN" baseline="0" dirty="0" err="1"/>
              <a:t>các</a:t>
            </a:r>
            <a:r>
              <a:rPr lang="en-US" altLang="zh-CN" baseline="0" dirty="0"/>
              <a:t> </a:t>
            </a:r>
            <a:r>
              <a:rPr lang="en-US" altLang="zh-CN" baseline="0" dirty="0" err="1"/>
              <a:t>chữ</a:t>
            </a:r>
            <a:r>
              <a:rPr lang="en-US" altLang="zh-CN" baseline="0" dirty="0"/>
              <a:t> </a:t>
            </a:r>
            <a:r>
              <a:rPr lang="en-US" altLang="zh-CN" baseline="0" dirty="0" err="1"/>
              <a:t>cái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362231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30</a:t>
            </a:fld>
            <a:endParaRPr lang="zh-CN" altLang="en-US"/>
          </a:p>
        </p:txBody>
      </p:sp>
    </p:spTree>
    <p:extLst>
      <p:ext uri="{BB962C8B-B14F-4D97-AF65-F5344CB8AC3E}">
        <p14:creationId xmlns:p14="http://schemas.microsoft.com/office/powerpoint/2010/main" val="366089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50157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256859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33</a:t>
            </a:fld>
            <a:endParaRPr lang="zh-CN" altLang="en-US"/>
          </a:p>
        </p:txBody>
      </p:sp>
    </p:spTree>
    <p:extLst>
      <p:ext uri="{BB962C8B-B14F-4D97-AF65-F5344CB8AC3E}">
        <p14:creationId xmlns:p14="http://schemas.microsoft.com/office/powerpoint/2010/main" val="383951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44761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55478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87439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25243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14115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40333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448013" y="738703"/>
            <a:ext cx="3246402"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Chủ</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điểm</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1325348" y="1589093"/>
            <a:ext cx="9663223"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b="1"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MĂNG MỌC THẲNG</a:t>
            </a:r>
            <a:endParaRPr lang="zh-CN" altLang="en-US" sz="8800" b="1"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346"/>
                                        </p:tgtEl>
                                        <p:attrNameLst>
                                          <p:attrName>style.visibility</p:attrName>
                                        </p:attrNameLst>
                                      </p:cBhvr>
                                      <p:to>
                                        <p:strVal val="visible"/>
                                      </p:to>
                                    </p:set>
                                    <p:animEffect transition="in" filter="fade">
                                      <p:cBhvr>
                                        <p:cTn id="39" dur="1000"/>
                                        <p:tgtEl>
                                          <p:spTgt spid="346"/>
                                        </p:tgtEl>
                                      </p:cBhvr>
                                    </p:animEffect>
                                    <p:anim calcmode="lin" valueType="num">
                                      <p:cBhvr>
                                        <p:cTn id="40" dur="1000" fill="hold"/>
                                        <p:tgtEl>
                                          <p:spTgt spid="346"/>
                                        </p:tgtEl>
                                        <p:attrNameLst>
                                          <p:attrName>ppt_x</p:attrName>
                                        </p:attrNameLst>
                                      </p:cBhvr>
                                      <p:tavLst>
                                        <p:tav tm="0">
                                          <p:val>
                                            <p:strVal val="#ppt_x"/>
                                          </p:val>
                                        </p:tav>
                                        <p:tav tm="100000">
                                          <p:val>
                                            <p:strVal val="#ppt_x"/>
                                          </p:val>
                                        </p:tav>
                                      </p:tavLst>
                                    </p:anim>
                                    <p:anim calcmode="lin" valueType="num">
                                      <p:cBhvr>
                                        <p:cTn id="41" dur="1000" fill="hold"/>
                                        <p:tgtEl>
                                          <p:spTgt spid="3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1000"/>
                                        <p:tgtEl>
                                          <p:spTgt spid="345"/>
                                        </p:tgtEl>
                                      </p:cBhvr>
                                    </p:animEffect>
                                    <p:anim calcmode="lin" valueType="num">
                                      <p:cBhvr>
                                        <p:cTn id="46" dur="1000" fill="hold"/>
                                        <p:tgtEl>
                                          <p:spTgt spid="345"/>
                                        </p:tgtEl>
                                        <p:attrNameLst>
                                          <p:attrName>ppt_x</p:attrName>
                                        </p:attrNameLst>
                                      </p:cBhvr>
                                      <p:tavLst>
                                        <p:tav tm="0">
                                          <p:val>
                                            <p:strVal val="#ppt_x"/>
                                          </p:val>
                                        </p:tav>
                                        <p:tav tm="100000">
                                          <p:val>
                                            <p:strVal val="#ppt_x"/>
                                          </p:val>
                                        </p:tav>
                                      </p:tavLst>
                                    </p:anim>
                                    <p:anim calcmode="lin" valueType="num">
                                      <p:cBhvr>
                                        <p:cTn id="47"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349"/>
                </p:tgtEl>
              </p:cMediaNode>
            </p:audio>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051105" y="2130329"/>
            <a:ext cx="6503704"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CHIA ĐOẠN</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861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2050329" y="1903843"/>
            <a:ext cx="8128002" cy="2052738"/>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3" name="Group 4">
            <a:extLst>
              <a:ext uri="{FF2B5EF4-FFF2-40B4-BE49-F238E27FC236}">
                <a16:creationId xmlns:a16="http://schemas.microsoft.com/office/drawing/2014/main" id="{1D315BD3-6C20-4365-823F-F440047F4714}"/>
              </a:ext>
            </a:extLst>
          </p:cNvPr>
          <p:cNvGrpSpPr>
            <a:grpSpLocks noChangeAspect="1"/>
          </p:cNvGrpSpPr>
          <p:nvPr/>
        </p:nvGrpSpPr>
        <p:grpSpPr bwMode="auto">
          <a:xfrm>
            <a:off x="2915618" y="-28163"/>
            <a:ext cx="6397424" cy="1667496"/>
            <a:chOff x="1541" y="-64"/>
            <a:chExt cx="4577" cy="1193"/>
          </a:xfrm>
        </p:grpSpPr>
        <p:sp>
          <p:nvSpPr>
            <p:cNvPr id="4" name="AutoShape 3">
              <a:extLst>
                <a:ext uri="{FF2B5EF4-FFF2-40B4-BE49-F238E27FC236}">
                  <a16:creationId xmlns:a16="http://schemas.microsoft.com/office/drawing/2014/main"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a:extLst>
              <a:ext uri="{FF2B5EF4-FFF2-40B4-BE49-F238E27FC236}">
                <a16:creationId xmlns:a16="http://schemas.microsoft.com/office/drawing/2014/main" id="{717655C1-90A8-4C18-954A-34BC1A60BF6A}"/>
              </a:ext>
            </a:extLst>
          </p:cNvPr>
          <p:cNvGrpSpPr/>
          <p:nvPr/>
        </p:nvGrpSpPr>
        <p:grpSpPr>
          <a:xfrm>
            <a:off x="7424274" y="3766454"/>
            <a:ext cx="4813408" cy="1185355"/>
            <a:chOff x="5824516" y="2135234"/>
            <a:chExt cx="4813408" cy="1185355"/>
          </a:xfrm>
        </p:grpSpPr>
        <p:sp>
          <p:nvSpPr>
            <p:cNvPr id="141"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id="{9DBC0C5E-5F05-416F-AEBC-22E0FE8966F7}"/>
                </a:ext>
              </a:extLst>
            </p:cNvPr>
            <p:cNvSpPr txBox="1"/>
            <p:nvPr/>
          </p:nvSpPr>
          <p:spPr>
            <a:xfrm>
              <a:off x="6913781" y="2366482"/>
              <a:ext cx="372414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hôm</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Trần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Trung</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id="{9C393ABB-B5FC-4A3D-8B8A-FBD886DEB9F8}"/>
              </a:ext>
            </a:extLst>
          </p:cNvPr>
          <p:cNvGrpSpPr/>
          <p:nvPr/>
        </p:nvGrpSpPr>
        <p:grpSpPr>
          <a:xfrm>
            <a:off x="694794" y="3928703"/>
            <a:ext cx="5277666" cy="1023107"/>
            <a:chOff x="5254554" y="1976294"/>
            <a:chExt cx="5277666" cy="1023107"/>
          </a:xfrm>
        </p:grpSpPr>
        <p:sp>
          <p:nvSpPr>
            <p:cNvPr id="144" name="文本框 143">
              <a:extLst>
                <a:ext uri="{FF2B5EF4-FFF2-40B4-BE49-F238E27FC236}">
                  <a16:creationId xmlns:a16="http://schemas.microsoft.com/office/drawing/2014/main" id="{4D03611C-D9E8-4AD6-B176-D4A7E2C06BCC}"/>
                </a:ext>
              </a:extLst>
            </p:cNvPr>
            <p:cNvSpPr txBox="1"/>
            <p:nvPr/>
          </p:nvSpPr>
          <p:spPr>
            <a:xfrm>
              <a:off x="5254554" y="1976294"/>
              <a:ext cx="2100346"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id="{35DC090D-DB99-4FC1-9AD5-9C14C8F4FF98}"/>
                </a:ext>
              </a:extLst>
            </p:cNvPr>
            <p:cNvSpPr txBox="1"/>
            <p:nvPr/>
          </p:nvSpPr>
          <p:spPr>
            <a:xfrm>
              <a:off x="6820837" y="2045294"/>
              <a:ext cx="371138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Lý</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Cao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Tông</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id="{60C33A49-CEB9-4FEA-82D6-54D154D9CB0F}"/>
              </a:ext>
            </a:extLst>
          </p:cNvPr>
          <p:cNvGrpSpPr/>
          <p:nvPr/>
        </p:nvGrpSpPr>
        <p:grpSpPr>
          <a:xfrm>
            <a:off x="6819120" y="1690307"/>
            <a:ext cx="4993419" cy="1048071"/>
            <a:chOff x="5694781" y="2135509"/>
            <a:chExt cx="4993419" cy="1048071"/>
          </a:xfrm>
        </p:grpSpPr>
        <p:sp>
          <p:nvSpPr>
            <p:cNvPr id="147" name="文本框 146">
              <a:extLst>
                <a:ext uri="{FF2B5EF4-FFF2-40B4-BE49-F238E27FC236}">
                  <a16:creationId xmlns:a16="http://schemas.microsoft.com/office/drawing/2014/main"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id="{10B102BF-C085-48E0-9E4D-73BECAF17059}"/>
                </a:ext>
              </a:extLst>
            </p:cNvPr>
            <p:cNvSpPr txBox="1"/>
            <p:nvPr/>
          </p:nvSpPr>
          <p:spPr>
            <a:xfrm>
              <a:off x="6718987" y="2229473"/>
              <a:ext cx="396921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Phò</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được</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650226" y="715798"/>
            <a:ext cx="3219150"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Chia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đoạn</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ppt_x</p:attrName>
                                        </p:attrNameLst>
                                      </p:cBhvr>
                                      <p:tavLst>
                                        <p:tav tm="0">
                                          <p:val>
                                            <p:strVal val="#ppt_x-#ppt_w*1.125000"/>
                                          </p:val>
                                        </p:tav>
                                        <p:tav tm="100000">
                                          <p:val>
                                            <p:strVal val="#ppt_x"/>
                                          </p:val>
                                        </p:tav>
                                      </p:tavLst>
                                    </p:anim>
                                    <p:animEffect transition="in" filter="wipe(right)">
                                      <p:cBhvr>
                                        <p:cTn id="18" dur="500"/>
                                        <p:tgtEl>
                                          <p:spTgt spid="143"/>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additive="base">
                                        <p:cTn id="22" dur="500"/>
                                        <p:tgtEl>
                                          <p:spTgt spid="146"/>
                                        </p:tgtEl>
                                        <p:attrNameLst>
                                          <p:attrName>ppt_x</p:attrName>
                                        </p:attrNameLst>
                                      </p:cBhvr>
                                      <p:tavLst>
                                        <p:tav tm="0">
                                          <p:val>
                                            <p:strVal val="#ppt_x-#ppt_w*1.125000"/>
                                          </p:val>
                                        </p:tav>
                                        <p:tav tm="100000">
                                          <p:val>
                                            <p:strVal val="#ppt_x"/>
                                          </p:val>
                                        </p:tav>
                                      </p:tavLst>
                                    </p:anim>
                                    <p:animEffect transition="in" filter="wipe(right)">
                                      <p:cBhvr>
                                        <p:cTn id="23" dur="500"/>
                                        <p:tgtEl>
                                          <p:spTgt spid="146"/>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p:tgtEl>
                                          <p:spTgt spid="140"/>
                                        </p:tgtEl>
                                        <p:attrNameLst>
                                          <p:attrName>ppt_x</p:attrName>
                                        </p:attrNameLst>
                                      </p:cBhvr>
                                      <p:tavLst>
                                        <p:tav tm="0">
                                          <p:val>
                                            <p:strVal val="#ppt_x-#ppt_w*1.125000"/>
                                          </p:val>
                                        </p:tav>
                                        <p:tav tm="100000">
                                          <p:val>
                                            <p:strVal val="#ppt_x"/>
                                          </p:val>
                                        </p:tav>
                                      </p:tavLst>
                                    </p:anim>
                                    <p:animEffect transition="in" filter="wipe(right)">
                                      <p:cBhvr>
                                        <p:cTn id="2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737604"/>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829937"/>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3" name="TextBox 2"/>
          <p:cNvSpPr txBox="1"/>
          <p:nvPr/>
        </p:nvSpPr>
        <p:spPr>
          <a:xfrm>
            <a:off x="3597100" y="387358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chính</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trực</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8" name="TextBox 7"/>
          <p:cNvSpPr txBox="1"/>
          <p:nvPr/>
        </p:nvSpPr>
        <p:spPr>
          <a:xfrm>
            <a:off x="5325918" y="3873583"/>
            <a:ext cx="5882327" cy="1384995"/>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ngay</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thẳng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là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tính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của</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trung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thực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tuân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tiêu</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chuẩn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đạo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một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mẽ</a:t>
            </a:r>
            <a:r>
              <a:rPr lang="en-US" sz="2800" dirty="0">
                <a:solidFill>
                  <a:schemeClr val="accent6">
                    <a:lumMod val="50000"/>
                  </a:schemeClr>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018" b="93728" l="10000" r="90000"/>
                    </a14:imgEffect>
                  </a14:imgLayer>
                </a14:imgProps>
              </a:ext>
              <a:ext uri="{28A0092B-C50C-407E-A947-70E740481C1C}">
                <a14:useLocalDpi xmlns:a14="http://schemas.microsoft.com/office/drawing/2010/main" val="0"/>
              </a:ext>
            </a:extLst>
          </a:blip>
          <a:stretch>
            <a:fillRect/>
          </a:stretch>
        </p:blipFill>
        <p:spPr>
          <a:xfrm>
            <a:off x="1298266" y="3418742"/>
            <a:ext cx="3196814" cy="2175393"/>
          </a:xfrm>
          <a:prstGeom prst="rect">
            <a:avLst/>
          </a:prstGeom>
        </p:spPr>
      </p:pic>
      <p:sp>
        <p:nvSpPr>
          <p:cNvPr id="10" name="TextBox 9"/>
          <p:cNvSpPr txBox="1"/>
          <p:nvPr/>
        </p:nvSpPr>
        <p:spPr>
          <a:xfrm>
            <a:off x="4288970" y="387360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phò</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tá</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1" name="TextBox 10"/>
          <p:cNvSpPr txBox="1"/>
          <p:nvPr/>
        </p:nvSpPr>
        <p:spPr>
          <a:xfrm>
            <a:off x="4941355" y="3906209"/>
            <a:ext cx="5882327" cy="523220"/>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bên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để</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giúp</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đỡ</a:t>
            </a:r>
            <a:r>
              <a:rPr 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12" name="TextBox 11"/>
          <p:cNvSpPr txBox="1"/>
          <p:nvPr/>
        </p:nvSpPr>
        <p:spPr>
          <a:xfrm>
            <a:off x="4254121" y="3877997"/>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đút</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lót</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4" name="Rectangle 13"/>
          <p:cNvSpPr/>
          <p:nvPr/>
        </p:nvSpPr>
        <p:spPr>
          <a:xfrm>
            <a:off x="5263836" y="3897409"/>
            <a:ext cx="6973742" cy="954107"/>
          </a:xfrm>
          <a:prstGeom prst="rect">
            <a:avLst/>
          </a:prstGeom>
        </p:spPr>
        <p:txBody>
          <a:bodyPr wrap="square">
            <a:spAutoFit/>
          </a:bodyPr>
          <a:lstStyle/>
          <a:p>
            <a:pPr algn="ctr"/>
            <a:r>
              <a:rPr lang="en-US" sz="2800" dirty="0">
                <a:solidFill>
                  <a:schemeClr val="accent6">
                    <a:lumMod val="50000"/>
                  </a:schemeClr>
                </a:solidFill>
                <a:latin typeface="Arial" panose="020B0604020202020204" pitchFamily="34" charset="0"/>
                <a:cs typeface="Arial" panose="020B0604020202020204" pitchFamily="34" charset="0"/>
              </a:rPr>
              <a:t>đ</a:t>
            </a:r>
            <a:r>
              <a:rPr lang="vi-VN" sz="2800" dirty="0">
                <a:solidFill>
                  <a:schemeClr val="accent6">
                    <a:lumMod val="50000"/>
                  </a:schemeClr>
                </a:solidFill>
                <a:latin typeface="Arial" panose="020B0604020202020204" pitchFamily="34" charset="0"/>
                <a:cs typeface="Arial" panose="020B0604020202020204" pitchFamily="34" charset="0"/>
              </a:rPr>
              <a:t>ưa tiền cho kẻ có quyền thế để cầu cạnh việc gì.</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i="1" dirty="0">
                <a:solidFill>
                  <a:schemeClr val="accent6">
                    <a:lumMod val="50000"/>
                  </a:schemeClr>
                </a:solidFill>
                <a:latin typeface="Arial" panose="020B0604020202020204" pitchFamily="34" charset="0"/>
                <a:cs typeface="Arial" panose="020B0604020202020204" pitchFamily="34" charset="0"/>
              </a:rPr>
              <a:t>VD: </a:t>
            </a:r>
            <a:r>
              <a:rPr lang="vi-VN" sz="2800" i="1">
                <a:solidFill>
                  <a:schemeClr val="accent6">
                    <a:lumMod val="50000"/>
                  </a:schemeClr>
                </a:solidFill>
                <a:latin typeface="Arial" panose="020B0604020202020204" pitchFamily="34" charset="0"/>
                <a:cs typeface="Arial" panose="020B0604020202020204" pitchFamily="34" charset="0"/>
              </a:rPr>
              <a:t>Kẻ tha</a:t>
            </a:r>
            <a:r>
              <a:rPr lang="en-US" sz="2800" i="1">
                <a:solidFill>
                  <a:schemeClr val="accent6">
                    <a:lumMod val="50000"/>
                  </a:schemeClr>
                </a:solidFill>
                <a:latin typeface="Arial" panose="020B0604020202020204" pitchFamily="34" charset="0"/>
                <a:cs typeface="Arial" panose="020B0604020202020204" pitchFamily="34" charset="0"/>
              </a:rPr>
              <a:t>m</a:t>
            </a:r>
            <a:r>
              <a:rPr lang="vi-VN" sz="2800" i="1">
                <a:solidFill>
                  <a:schemeClr val="accent6">
                    <a:lumMod val="50000"/>
                  </a:schemeClr>
                </a:solidFill>
                <a:latin typeface="Arial" panose="020B0604020202020204" pitchFamily="34" charset="0"/>
                <a:cs typeface="Arial" panose="020B0604020202020204" pitchFamily="34" charset="0"/>
              </a:rPr>
              <a:t> </a:t>
            </a:r>
            <a:r>
              <a:rPr lang="vi-VN" sz="2800" i="1" dirty="0">
                <a:solidFill>
                  <a:schemeClr val="accent6">
                    <a:lumMod val="50000"/>
                  </a:schemeClr>
                </a:solidFill>
                <a:latin typeface="Arial" panose="020B0604020202020204" pitchFamily="34" charset="0"/>
                <a:cs typeface="Arial" panose="020B0604020202020204" pitchFamily="34" charset="0"/>
              </a:rPr>
              <a:t>ô ăn của đút lót.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613" y="3788902"/>
            <a:ext cx="1805233" cy="1805233"/>
          </a:xfrm>
          <a:prstGeom prst="rect">
            <a:avLst/>
          </a:prstGeom>
        </p:spPr>
      </p:pic>
    </p:spTree>
    <p:extLst>
      <p:ext uri="{BB962C8B-B14F-4D97-AF65-F5344CB8AC3E}">
        <p14:creationId xmlns:p14="http://schemas.microsoft.com/office/powerpoint/2010/main" val="398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14" name="Rectangle 13"/>
          <p:cNvSpPr/>
          <p:nvPr/>
        </p:nvSpPr>
        <p:spPr>
          <a:xfrm>
            <a:off x="798824" y="3300740"/>
            <a:ext cx="10928120" cy="523220"/>
          </a:xfrm>
          <a:prstGeom prst="rect">
            <a:avLst/>
          </a:prstGeom>
        </p:spPr>
        <p:txBody>
          <a:bodyPr wrap="square">
            <a:spAutoFit/>
          </a:bodyPr>
          <a:lstStyle/>
          <a:p>
            <a:pPr algn="ctr"/>
            <a:r>
              <a:rPr lang="en-US" sz="2800" i="1" dirty="0" err="1">
                <a:solidFill>
                  <a:schemeClr val="accent6">
                    <a:lumMod val="50000"/>
                  </a:schemeClr>
                </a:solidFill>
                <a:latin typeface="Arial" panose="020B0604020202020204" pitchFamily="34" charset="0"/>
                <a:cs typeface="Arial" panose="020B0604020202020204" pitchFamily="34" charset="0"/>
              </a:rPr>
              <a:t>Đọc</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thầm</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chú</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thích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b="1" dirty="0">
                <a:solidFill>
                  <a:schemeClr val="accent6">
                    <a:lumMod val="50000"/>
                  </a:schemeClr>
                </a:solidFill>
                <a:latin typeface="Arial" panose="020B0604020202020204" pitchFamily="34" charset="0"/>
                <a:cs typeface="Arial" panose="020B0604020202020204" pitchFamily="34" charset="0"/>
              </a:rPr>
              <a:t>q</a:t>
            </a:r>
            <a:r>
              <a:rPr lang="vi-VN" altLang="en-US" sz="2800" b="1" dirty="0">
                <a:solidFill>
                  <a:schemeClr val="accent6">
                    <a:lumMod val="50000"/>
                  </a:schemeClr>
                </a:solidFill>
                <a:latin typeface="Arial" panose="020B0604020202020204" pitchFamily="34" charset="0"/>
                <a:cs typeface="Arial" panose="020B0604020202020204" pitchFamily="34" charset="0"/>
              </a:rPr>
              <a:t>uan tham tri chín</a:t>
            </a:r>
            <a:r>
              <a:rPr lang="en-US" altLang="en-US" sz="2800" b="1" dirty="0">
                <a:solidFill>
                  <a:schemeClr val="accent6">
                    <a:lumMod val="50000"/>
                  </a:schemeClr>
                </a:solidFill>
                <a:latin typeface="Arial" panose="020B0604020202020204" pitchFamily="34" charset="0"/>
                <a:cs typeface="Arial" panose="020B0604020202020204" pitchFamily="34" charset="0"/>
              </a:rPr>
              <a:t>h </a:t>
            </a:r>
            <a:r>
              <a:rPr lang="en-US" altLang="en-US" sz="2800" b="1" dirty="0" err="1">
                <a:solidFill>
                  <a:schemeClr val="accent6">
                    <a:lumMod val="50000"/>
                  </a:schemeClr>
                </a:solidFill>
                <a:latin typeface="Arial" panose="020B0604020202020204" pitchFamily="34" charset="0"/>
                <a:cs typeface="Arial" panose="020B0604020202020204" pitchFamily="34" charset="0"/>
              </a:rPr>
              <a:t>sự</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en-US" altLang="en-US" sz="2800" b="1" dirty="0" err="1">
                <a:solidFill>
                  <a:schemeClr val="accent6">
                    <a:lumMod val="50000"/>
                  </a:schemeClr>
                </a:solidFill>
                <a:latin typeface="Arial" panose="020B0604020202020204" pitchFamily="34" charset="0"/>
                <a:cs typeface="Arial" panose="020B0604020202020204" pitchFamily="34" charset="0"/>
              </a:rPr>
              <a:t>và</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vi-VN" altLang="en-US" sz="2800" b="1" dirty="0">
                <a:solidFill>
                  <a:schemeClr val="accent6">
                    <a:lumMod val="50000"/>
                  </a:schemeClr>
                </a:solidFill>
                <a:latin typeface="Arial" panose="020B0604020202020204" pitchFamily="34" charset="0"/>
                <a:cs typeface="Arial" panose="020B0604020202020204" pitchFamily="34" charset="0"/>
              </a:rPr>
              <a:t>gián nghị đại phu</a:t>
            </a:r>
            <a:r>
              <a:rPr lang="en-US" sz="2800" b="1" dirty="0">
                <a:solidFill>
                  <a:schemeClr val="accent6">
                    <a:lumMod val="50000"/>
                  </a:schemeClr>
                </a:solidFill>
                <a:latin typeface="Arial" panose="020B0604020202020204" pitchFamily="34" charset="0"/>
                <a:cs typeface="Arial" panose="020B0604020202020204" pitchFamily="34" charset="0"/>
              </a:rPr>
              <a:t> </a:t>
            </a:r>
            <a:endParaRPr lang="vi-VN" sz="2800" b="1" i="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83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7729979" y="2960016"/>
            <a:ext cx="1206631" cy="4524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59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đáp</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nói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tâu</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82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TÌM HIỂU BÀI </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7217007" y="1503203"/>
            <a:ext cx="4759705"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7320228" y="1768947"/>
            <a:ext cx="4752046" cy="1077218"/>
          </a:xfrm>
          <a:prstGeom prst="rect">
            <a:avLst/>
          </a:prstGeom>
          <a:noFill/>
          <a:ln w="9525" algn="ctr">
            <a:noFill/>
            <a:miter lim="800000"/>
            <a:headEnd/>
            <a:tailEnd/>
          </a:ln>
        </p:spPr>
        <p:txBody>
          <a:bodyPr wrap="square">
            <a:spAutoFit/>
          </a:bodyPr>
          <a:lstStyle/>
          <a:p>
            <a:pPr algn="ctr"/>
            <a:r>
              <a:rPr lang="en-US" sz="3200" b="1" dirty="0" err="1">
                <a:solidFill>
                  <a:schemeClr val="accent4">
                    <a:lumMod val="50000"/>
                  </a:schemeClr>
                </a:solidFill>
                <a:latin typeface="Arial" charset="0"/>
              </a:rPr>
              <a:t>Tô</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Hiến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Thành</a:t>
            </a:r>
            <a:r>
              <a:rPr lang="en-US" sz="3200" b="1" dirty="0">
                <a:solidFill>
                  <a:schemeClr val="accent4">
                    <a:lumMod val="50000"/>
                  </a:schemeClr>
                </a:solidFill>
                <a:latin typeface="Arial" charset="0"/>
              </a:rPr>
              <a:t> </a:t>
            </a:r>
          </a:p>
          <a:p>
            <a:pPr algn="ctr"/>
            <a:r>
              <a:rPr lang="en-US" sz="3200" b="1" dirty="0" err="1">
                <a:solidFill>
                  <a:schemeClr val="accent4">
                    <a:lumMod val="50000"/>
                  </a:schemeClr>
                </a:solidFill>
                <a:latin typeface="Arial" charset="0"/>
              </a:rPr>
              <a:t>làm</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quan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triều</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nào</a:t>
            </a:r>
            <a:r>
              <a:rPr lang="en-US" sz="3200" b="1" dirty="0">
                <a:solidFill>
                  <a:schemeClr val="accent4">
                    <a:lumMod val="50000"/>
                  </a:schemeClr>
                </a:solidFill>
                <a:latin typeface="Arial" charset="0"/>
              </a:rPr>
              <a:t> ?</a:t>
            </a:r>
          </a:p>
        </p:txBody>
      </p:sp>
      <p:pic>
        <p:nvPicPr>
          <p:cNvPr id="155" name="Picture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8" y="1916267"/>
            <a:ext cx="66675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6" name="Text Box 19"/>
          <p:cNvSpPr txBox="1">
            <a:spLocks noChangeArrowheads="1"/>
          </p:cNvSpPr>
          <p:nvPr/>
        </p:nvSpPr>
        <p:spPr bwMode="auto">
          <a:xfrm>
            <a:off x="7321743" y="2945168"/>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làm</a:t>
            </a:r>
            <a:r>
              <a:rPr lang="en-US" sz="3200" b="1" dirty="0">
                <a:solidFill>
                  <a:srgbClr val="FF4D67"/>
                </a:solidFill>
                <a:latin typeface="Arial" charset="0"/>
              </a:rPr>
              <a:t> </a:t>
            </a:r>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triều</a:t>
            </a:r>
            <a:r>
              <a:rPr lang="en-US" sz="3200" b="1" dirty="0">
                <a:solidFill>
                  <a:srgbClr val="FF4D67"/>
                </a:solidFill>
                <a:latin typeface="Arial" charset="0"/>
              </a:rPr>
              <a:t> </a:t>
            </a:r>
            <a:r>
              <a:rPr lang="en-US" sz="3200" b="1" dirty="0" err="1">
                <a:solidFill>
                  <a:srgbClr val="FF4D67"/>
                </a:solidFill>
                <a:latin typeface="Arial" charset="0"/>
              </a:rPr>
              <a:t>nhà</a:t>
            </a:r>
            <a:r>
              <a:rPr lang="en-US" sz="3200" b="1" dirty="0">
                <a:solidFill>
                  <a:srgbClr val="FF4D67"/>
                </a:solidFill>
                <a:latin typeface="Arial" charset="0"/>
              </a:rPr>
              <a:t> </a:t>
            </a:r>
            <a:r>
              <a:rPr lang="en-US" sz="3200" b="1" dirty="0" err="1">
                <a:solidFill>
                  <a:srgbClr val="FF4D67"/>
                </a:solidFill>
                <a:latin typeface="Arial" charset="0"/>
              </a:rPr>
              <a:t>Lý</a:t>
            </a:r>
            <a:r>
              <a:rPr lang="en-US" sz="3200" b="1" dirty="0">
                <a:solidFill>
                  <a:srgbClr val="FF4D67"/>
                </a:solidFill>
                <a:latin typeface="Arial" charset="0"/>
              </a:rPr>
              <a:t>. </a:t>
            </a:r>
          </a:p>
        </p:txBody>
      </p:sp>
      <p:sp>
        <p:nvSpPr>
          <p:cNvPr id="157" name="Text Box 20"/>
          <p:cNvSpPr txBox="1">
            <a:spLocks noChangeArrowheads="1"/>
          </p:cNvSpPr>
          <p:nvPr/>
        </p:nvSpPr>
        <p:spPr bwMode="auto">
          <a:xfrm>
            <a:off x="7165646" y="1923311"/>
            <a:ext cx="4862425" cy="1077218"/>
          </a:xfrm>
          <a:prstGeom prst="rect">
            <a:avLst/>
          </a:prstGeom>
          <a:noFill/>
          <a:ln w="9525">
            <a:noFill/>
            <a:miter lim="800000"/>
            <a:headEnd/>
            <a:tailEnd/>
          </a:ln>
        </p:spPr>
        <p:txBody>
          <a:bodyPr wrap="square">
            <a:spAutoFit/>
          </a:bodyPr>
          <a:lstStyle/>
          <a:p>
            <a:pPr algn="ctr"/>
            <a:r>
              <a:rPr lang="en-US" sz="3200" b="1" dirty="0" err="1">
                <a:solidFill>
                  <a:schemeClr val="accent6">
                    <a:lumMod val="50000"/>
                  </a:schemeClr>
                </a:solidFill>
                <a:latin typeface="Arial" charset="0"/>
              </a:rPr>
              <a:t>Mọi</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vi-VN" sz="3200" b="1" dirty="0">
                <a:solidFill>
                  <a:schemeClr val="accent6">
                    <a:lumMod val="50000"/>
                  </a:schemeClr>
                </a:solidFill>
                <a:latin typeface="Arial" charset="0"/>
              </a:rPr>
              <a:t>đ</a:t>
            </a:r>
            <a:r>
              <a:rPr lang="en-US" sz="3200" b="1" dirty="0" err="1">
                <a:solidFill>
                  <a:schemeClr val="accent6">
                    <a:lumMod val="50000"/>
                  </a:schemeClr>
                </a:solidFill>
                <a:latin typeface="Arial" charset="0"/>
              </a:rPr>
              <a:t>ánh</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giá</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ông</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là</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nh</a:t>
            </a:r>
            <a:r>
              <a:rPr lang="vi-VN" sz="3200" b="1" dirty="0">
                <a:solidFill>
                  <a:schemeClr val="accent6">
                    <a:lumMod val="50000"/>
                  </a:schemeClr>
                </a:solidFill>
                <a:latin typeface="Arial" charset="0"/>
              </a:rPr>
              <a:t>ư</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thế</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nào</a:t>
            </a:r>
            <a:r>
              <a:rPr lang="en-US" sz="3200" b="1" dirty="0">
                <a:solidFill>
                  <a:schemeClr val="accent6">
                    <a:lumMod val="50000"/>
                  </a:schemeClr>
                </a:solidFill>
                <a:latin typeface="Arial" charset="0"/>
              </a:rPr>
              <a:t> ?</a:t>
            </a:r>
          </a:p>
        </p:txBody>
      </p:sp>
      <p:sp>
        <p:nvSpPr>
          <p:cNvPr id="158" name="Text Box 19"/>
          <p:cNvSpPr txBox="1">
            <a:spLocks noChangeArrowheads="1"/>
          </p:cNvSpPr>
          <p:nvPr/>
        </p:nvSpPr>
        <p:spPr bwMode="auto">
          <a:xfrm>
            <a:off x="7332529" y="2967665"/>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a:t>
            </a:r>
            <a:r>
              <a:rPr lang="en-US" sz="3200" b="1" dirty="0">
                <a:solidFill>
                  <a:srgbClr val="FF4D67"/>
                </a:solidFill>
                <a:latin typeface="Arial" charset="0"/>
              </a:rPr>
              <a:t> </a:t>
            </a:r>
            <a:r>
              <a:rPr lang="en-US" sz="3200" b="1" dirty="0" err="1">
                <a:solidFill>
                  <a:srgbClr val="FF4D67"/>
                </a:solidFill>
                <a:latin typeface="Arial" charset="0"/>
              </a:rPr>
              <a:t>người</a:t>
            </a:r>
            <a:r>
              <a:rPr lang="en-US" sz="3200" b="1" dirty="0">
                <a:solidFill>
                  <a:srgbClr val="FF4D67"/>
                </a:solidFill>
                <a:latin typeface="Arial" charset="0"/>
              </a:rPr>
              <a:t>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trực</a:t>
            </a:r>
            <a:r>
              <a:rPr lang="en-US" sz="3200" b="1" dirty="0">
                <a:solidFill>
                  <a:srgbClr val="FF4D67"/>
                </a:solidFill>
                <a:latin typeface="Arial" charset="0"/>
              </a:rPr>
              <a:t>.</a:t>
            </a:r>
          </a:p>
        </p:txBody>
      </p:sp>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4" presetClass="entr" presetSubtype="10" fill="hold"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randombar(horizontal)">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6"/>
                                        </p:tgtEl>
                                        <p:attrNameLst>
                                          <p:attrName>style.visibility</p:attrName>
                                        </p:attrNameLst>
                                      </p:cBhvr>
                                      <p:to>
                                        <p:strVal val="hidden"/>
                                      </p:to>
                                    </p:set>
                                  </p:childTnLst>
                                </p:cTn>
                              </p:par>
                              <p:par>
                                <p:cTn id="40" presetID="2" presetClass="entr" presetSubtype="8" fill="hold" grpId="1"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additive="base">
                                        <p:cTn id="42" dur="500" fill="hold"/>
                                        <p:tgtEl>
                                          <p:spTgt spid="157"/>
                                        </p:tgtEl>
                                        <p:attrNameLst>
                                          <p:attrName>ppt_x</p:attrName>
                                        </p:attrNameLst>
                                      </p:cBhvr>
                                      <p:tavLst>
                                        <p:tav tm="0">
                                          <p:val>
                                            <p:strVal val="0-#ppt_w/2"/>
                                          </p:val>
                                        </p:tav>
                                        <p:tav tm="100000">
                                          <p:val>
                                            <p:strVal val="#ppt_x"/>
                                          </p:val>
                                        </p:tav>
                                      </p:tavLst>
                                    </p:anim>
                                    <p:anim calcmode="lin" valueType="num">
                                      <p:cBhvr additive="base">
                                        <p:cTn id="4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fade">
                                      <p:cBhvr>
                                        <p:cTn id="4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7" grpId="1"/>
      <p:bldP spid="1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09473" y="1203185"/>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1660" y="1295518"/>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39969" y="1827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840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en-US" sz="3200" b="1" dirty="0" err="1">
                <a:solidFill>
                  <a:schemeClr val="accent6">
                    <a:lumMod val="50000"/>
                  </a:schemeClr>
                </a:solidFill>
              </a:rPr>
              <a:t>Trong</a:t>
            </a:r>
            <a:r>
              <a:rPr lang="en-US" sz="3200" b="1" dirty="0">
                <a:solidFill>
                  <a:schemeClr val="accent6">
                    <a:lumMod val="50000"/>
                  </a:schemeClr>
                </a:solidFill>
              </a:rPr>
              <a:t> </a:t>
            </a:r>
            <a:r>
              <a:rPr lang="en-US" sz="3200" b="1" dirty="0" err="1">
                <a:solidFill>
                  <a:schemeClr val="accent6">
                    <a:lumMod val="50000"/>
                  </a:schemeClr>
                </a:solidFill>
              </a:rPr>
              <a:t>việc</a:t>
            </a:r>
            <a:r>
              <a:rPr lang="en-US" sz="3200" b="1" dirty="0">
                <a:solidFill>
                  <a:schemeClr val="accent6">
                    <a:lumMod val="50000"/>
                  </a:schemeClr>
                </a:solidFill>
              </a:rPr>
              <a:t> </a:t>
            </a:r>
            <a:r>
              <a:rPr lang="en-US" sz="3200" b="1" dirty="0" err="1">
                <a:solidFill>
                  <a:schemeClr val="accent6">
                    <a:lumMod val="50000"/>
                  </a:schemeClr>
                </a:solidFill>
              </a:rPr>
              <a:t>lập</a:t>
            </a:r>
            <a:r>
              <a:rPr lang="en-US" sz="3200" b="1" dirty="0">
                <a:solidFill>
                  <a:schemeClr val="accent6">
                    <a:lumMod val="50000"/>
                  </a:schemeClr>
                </a:solidFill>
              </a:rPr>
              <a:t> </a:t>
            </a:r>
            <a:r>
              <a:rPr lang="en-US" sz="3200" b="1" dirty="0" err="1">
                <a:solidFill>
                  <a:schemeClr val="accent6">
                    <a:lumMod val="50000"/>
                  </a:schemeClr>
                </a:solidFill>
              </a:rPr>
              <a:t>ngôi</a:t>
            </a:r>
            <a:r>
              <a:rPr lang="en-US" sz="3200" b="1" dirty="0">
                <a:solidFill>
                  <a:schemeClr val="accent6">
                    <a:lumMod val="50000"/>
                  </a:schemeClr>
                </a:solidFill>
              </a:rPr>
              <a:t> </a:t>
            </a:r>
            <a:r>
              <a:rPr lang="en-US" sz="3200" b="1" dirty="0" err="1">
                <a:solidFill>
                  <a:schemeClr val="accent6">
                    <a:lumMod val="50000"/>
                  </a:schemeClr>
                </a:solidFill>
              </a:rPr>
              <a:t>vua</a:t>
            </a:r>
            <a:r>
              <a:rPr lang="en-US" sz="3200" b="1" dirty="0">
                <a:solidFill>
                  <a:schemeClr val="accent6">
                    <a:lumMod val="50000"/>
                  </a:schemeClr>
                </a:solidFill>
              </a:rPr>
              <a:t>, </a:t>
            </a:r>
            <a:r>
              <a:rPr lang="en-US" sz="3200" b="1" dirty="0" err="1">
                <a:solidFill>
                  <a:schemeClr val="accent6">
                    <a:lumMod val="50000"/>
                  </a:schemeClr>
                </a:solidFill>
              </a:rPr>
              <a:t>sự</a:t>
            </a:r>
            <a:r>
              <a:rPr lang="en-US" sz="3200" b="1" dirty="0">
                <a:solidFill>
                  <a:schemeClr val="accent6">
                    <a:lumMod val="50000"/>
                  </a:schemeClr>
                </a:solidFill>
              </a:rPr>
              <a:t> </a:t>
            </a:r>
            <a:r>
              <a:rPr lang="en-US" sz="3200" b="1" dirty="0" err="1">
                <a:solidFill>
                  <a:schemeClr val="accent6">
                    <a:lumMod val="50000"/>
                  </a:schemeClr>
                </a:solidFill>
              </a:rPr>
              <a:t>chính</a:t>
            </a:r>
            <a:r>
              <a:rPr lang="en-US" sz="3200" b="1" dirty="0">
                <a:solidFill>
                  <a:schemeClr val="accent6">
                    <a:lumMod val="50000"/>
                  </a:schemeClr>
                </a:solidFill>
              </a:rPr>
              <a:t> </a:t>
            </a:r>
            <a:r>
              <a:rPr lang="en-US" sz="3200" b="1" dirty="0" err="1">
                <a:solidFill>
                  <a:schemeClr val="accent6">
                    <a:lumMod val="50000"/>
                  </a:schemeClr>
                </a:solidFill>
              </a:rPr>
              <a:t>trực</a:t>
            </a:r>
            <a:r>
              <a:rPr lang="en-US" sz="3200" b="1" dirty="0">
                <a:solidFill>
                  <a:schemeClr val="accent6">
                    <a:lumMod val="50000"/>
                  </a:schemeClr>
                </a:solidFill>
              </a:rPr>
              <a:t> </a:t>
            </a:r>
            <a:r>
              <a:rPr lang="en-US" sz="3200" b="1" dirty="0" err="1">
                <a:solidFill>
                  <a:schemeClr val="accent6">
                    <a:lumMod val="50000"/>
                  </a:schemeClr>
                </a:solidFill>
              </a:rPr>
              <a:t>của</a:t>
            </a:r>
            <a:r>
              <a:rPr lang="en-US" sz="3200" b="1" dirty="0">
                <a:solidFill>
                  <a:schemeClr val="accent6">
                    <a:lumMod val="50000"/>
                  </a:schemeClr>
                </a:solidFill>
              </a:rPr>
              <a:t> </a:t>
            </a:r>
            <a:r>
              <a:rPr lang="en-US" sz="3200" b="1" dirty="0" err="1">
                <a:solidFill>
                  <a:schemeClr val="accent6">
                    <a:lumMod val="50000"/>
                  </a:schemeClr>
                </a:solidFill>
              </a:rPr>
              <a:t>ông</a:t>
            </a:r>
            <a:r>
              <a:rPr lang="en-US" sz="3200" b="1" dirty="0">
                <a:solidFill>
                  <a:schemeClr val="accent6">
                    <a:lumMod val="50000"/>
                  </a:schemeClr>
                </a:solidFill>
              </a:rPr>
              <a:t> </a:t>
            </a:r>
            <a:r>
              <a:rPr lang="en-US" sz="3200" b="1" dirty="0" err="1">
                <a:solidFill>
                  <a:schemeClr val="accent6">
                    <a:lumMod val="50000"/>
                  </a:schemeClr>
                </a:solidFill>
              </a:rPr>
              <a:t>Tô</a:t>
            </a:r>
            <a:r>
              <a:rPr lang="en-US" sz="3200" b="1" dirty="0">
                <a:solidFill>
                  <a:schemeClr val="accent6">
                    <a:lumMod val="50000"/>
                  </a:schemeClr>
                </a:solidFill>
              </a:rPr>
              <a:t> </a:t>
            </a:r>
            <a:r>
              <a:rPr lang="en-US" sz="3200" b="1" dirty="0" err="1">
                <a:solidFill>
                  <a:schemeClr val="accent6">
                    <a:lumMod val="50000"/>
                  </a:schemeClr>
                </a:solidFill>
              </a:rPr>
              <a:t>Hiến</a:t>
            </a:r>
            <a:r>
              <a:rPr lang="en-US" sz="3200" b="1" dirty="0">
                <a:solidFill>
                  <a:schemeClr val="accent6">
                    <a:lumMod val="50000"/>
                  </a:schemeClr>
                </a:solidFill>
              </a:rPr>
              <a:t> </a:t>
            </a:r>
            <a:r>
              <a:rPr lang="en-US" sz="3200" b="1" dirty="0" err="1">
                <a:solidFill>
                  <a:schemeClr val="accent6">
                    <a:lumMod val="50000"/>
                  </a:schemeClr>
                </a:solidFill>
              </a:rPr>
              <a:t>Thành</a:t>
            </a:r>
            <a:r>
              <a:rPr lang="en-US" sz="3200" b="1" dirty="0">
                <a:solidFill>
                  <a:schemeClr val="accent6">
                    <a:lumMod val="50000"/>
                  </a:schemeClr>
                </a:solidFill>
              </a:rPr>
              <a:t> </a:t>
            </a:r>
            <a:r>
              <a:rPr lang="en-US" sz="3200" b="1" dirty="0" err="1">
                <a:solidFill>
                  <a:schemeClr val="accent6">
                    <a:lumMod val="50000"/>
                  </a:schemeClr>
                </a:solidFill>
              </a:rPr>
              <a:t>thể</a:t>
            </a:r>
            <a:r>
              <a:rPr lang="en-US" sz="3200" b="1" dirty="0">
                <a:solidFill>
                  <a:schemeClr val="accent6">
                    <a:lumMod val="50000"/>
                  </a:schemeClr>
                </a:solidFill>
              </a:rPr>
              <a:t> </a:t>
            </a:r>
            <a:r>
              <a:rPr lang="en-US" sz="3200" b="1" dirty="0" err="1">
                <a:solidFill>
                  <a:schemeClr val="accent6">
                    <a:lumMod val="50000"/>
                  </a:schemeClr>
                </a:solidFill>
              </a:rPr>
              <a:t>hiện</a:t>
            </a:r>
            <a:r>
              <a:rPr lang="en-US" sz="3200" b="1" dirty="0">
                <a:solidFill>
                  <a:schemeClr val="accent6">
                    <a:lumMod val="50000"/>
                  </a:schemeClr>
                </a:solidFill>
              </a:rPr>
              <a:t> </a:t>
            </a:r>
            <a:r>
              <a:rPr lang="en-US" sz="3200" b="1" dirty="0" err="1">
                <a:solidFill>
                  <a:schemeClr val="accent6">
                    <a:lumMod val="50000"/>
                  </a:schemeClr>
                </a:solidFill>
              </a:rPr>
              <a:t>nh</a:t>
            </a:r>
            <a:r>
              <a:rPr lang="vi-VN" sz="3200" b="1" dirty="0">
                <a:solidFill>
                  <a:schemeClr val="accent6">
                    <a:lumMod val="50000"/>
                  </a:schemeClr>
                </a:solidFill>
              </a:rPr>
              <a:t>ư</a:t>
            </a:r>
            <a:r>
              <a:rPr lang="en-US" sz="3200" b="1" dirty="0">
                <a:solidFill>
                  <a:schemeClr val="accent6">
                    <a:lumMod val="50000"/>
                  </a:schemeClr>
                </a:solidFill>
              </a:rPr>
              <a:t> </a:t>
            </a:r>
            <a:r>
              <a:rPr lang="en-US" sz="3200" b="1" err="1">
                <a:solidFill>
                  <a:schemeClr val="accent6">
                    <a:lumMod val="50000"/>
                  </a:schemeClr>
                </a:solidFill>
              </a:rPr>
              <a:t>thế</a:t>
            </a:r>
            <a:r>
              <a:rPr lang="en-US" sz="3200" b="1">
                <a:solidFill>
                  <a:schemeClr val="accent6">
                    <a:lumMod val="50000"/>
                  </a:schemeClr>
                </a:solidFill>
              </a:rPr>
              <a:t> nào?</a:t>
            </a:r>
            <a:endParaRPr lang="en-US" sz="3200" b="1" dirty="0">
              <a:solidFill>
                <a:schemeClr val="accent6">
                  <a:lumMod val="50000"/>
                </a:schemeClr>
              </a:solidFill>
              <a:latin typeface="Arial" charset="0"/>
            </a:endParaRPr>
          </a:p>
        </p:txBody>
      </p:sp>
      <p:sp>
        <p:nvSpPr>
          <p:cNvPr id="156" name="Text Box 19"/>
          <p:cNvSpPr txBox="1">
            <a:spLocks noChangeArrowheads="1"/>
          </p:cNvSpPr>
          <p:nvPr/>
        </p:nvSpPr>
        <p:spPr bwMode="auto">
          <a:xfrm>
            <a:off x="436808" y="2982145"/>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en-US" sz="3200" b="1" dirty="0" err="1">
                <a:solidFill>
                  <a:srgbClr val="FF4D67"/>
                </a:solidFill>
              </a:rPr>
              <a:t>Tô</a:t>
            </a:r>
            <a:r>
              <a:rPr lang="en-US" sz="3200" b="1" dirty="0">
                <a:solidFill>
                  <a:srgbClr val="FF4D67"/>
                </a:solidFill>
              </a:rPr>
              <a:t> </a:t>
            </a:r>
            <a:r>
              <a:rPr lang="en-US" sz="3200" b="1" dirty="0" err="1">
                <a:solidFill>
                  <a:srgbClr val="FF4D67"/>
                </a:solidFill>
              </a:rPr>
              <a:t>Hiến</a:t>
            </a:r>
            <a:r>
              <a:rPr lang="en-US" sz="3200" b="1" dirty="0">
                <a:solidFill>
                  <a:srgbClr val="FF4D67"/>
                </a:solidFill>
              </a:rPr>
              <a:t> </a:t>
            </a:r>
            <a:r>
              <a:rPr lang="en-US" sz="3200" b="1" dirty="0" err="1">
                <a:solidFill>
                  <a:srgbClr val="FF4D67"/>
                </a:solidFill>
              </a:rPr>
              <a:t>Thành</a:t>
            </a:r>
            <a:r>
              <a:rPr lang="en-US" sz="3200" b="1" dirty="0">
                <a:solidFill>
                  <a:srgbClr val="FF4D67"/>
                </a:solidFill>
              </a:rPr>
              <a:t> </a:t>
            </a:r>
            <a:r>
              <a:rPr lang="en-US" sz="3200" b="1" dirty="0" err="1">
                <a:solidFill>
                  <a:srgbClr val="FF4D67"/>
                </a:solidFill>
              </a:rPr>
              <a:t>không</a:t>
            </a:r>
            <a:r>
              <a:rPr lang="en-US" sz="3200" b="1" dirty="0">
                <a:solidFill>
                  <a:srgbClr val="FF4D67"/>
                </a:solidFill>
              </a:rPr>
              <a:t> </a:t>
            </a:r>
            <a:r>
              <a:rPr lang="en-US" sz="3200" b="1" dirty="0" err="1">
                <a:solidFill>
                  <a:srgbClr val="FF4D67"/>
                </a:solidFill>
              </a:rPr>
              <a:t>chịu</a:t>
            </a:r>
            <a:r>
              <a:rPr lang="en-US" sz="3200" b="1" dirty="0">
                <a:solidFill>
                  <a:srgbClr val="FF4D67"/>
                </a:solidFill>
              </a:rPr>
              <a:t> </a:t>
            </a:r>
            <a:r>
              <a:rPr lang="en-US" sz="3200" b="1" dirty="0" err="1">
                <a:solidFill>
                  <a:srgbClr val="FF4D67"/>
                </a:solidFill>
              </a:rPr>
              <a:t>nhận</a:t>
            </a:r>
            <a:r>
              <a:rPr lang="en-US" sz="3200" b="1" dirty="0">
                <a:solidFill>
                  <a:srgbClr val="FF4D67"/>
                </a:solidFill>
              </a:rPr>
              <a:t> </a:t>
            </a:r>
            <a:r>
              <a:rPr lang="en-US" sz="3200" b="1" dirty="0" err="1">
                <a:solidFill>
                  <a:srgbClr val="FF4D67"/>
                </a:solidFill>
              </a:rPr>
              <a:t>vàng</a:t>
            </a:r>
            <a:r>
              <a:rPr lang="en-US" sz="3200" b="1" dirty="0">
                <a:solidFill>
                  <a:srgbClr val="FF4D67"/>
                </a:solidFill>
              </a:rPr>
              <a:t> </a:t>
            </a:r>
            <a:r>
              <a:rPr lang="en-US" sz="3200" b="1" dirty="0" err="1">
                <a:solidFill>
                  <a:srgbClr val="FF4D67"/>
                </a:solidFill>
              </a:rPr>
              <a:t>bạc</a:t>
            </a:r>
            <a:r>
              <a:rPr lang="en-US" sz="3200" b="1" dirty="0">
                <a:solidFill>
                  <a:srgbClr val="FF4D67"/>
                </a:solidFill>
              </a:rPr>
              <a:t> </a:t>
            </a:r>
            <a:r>
              <a:rPr lang="vi-VN" sz="3200" b="1" dirty="0">
                <a:solidFill>
                  <a:srgbClr val="FF4D67"/>
                </a:solidFill>
              </a:rPr>
              <a:t>đ</a:t>
            </a:r>
            <a:r>
              <a:rPr lang="en-US" sz="3200" b="1" dirty="0" err="1">
                <a:solidFill>
                  <a:srgbClr val="FF4D67"/>
                </a:solidFill>
              </a:rPr>
              <a:t>út</a:t>
            </a:r>
            <a:r>
              <a:rPr lang="en-US" sz="3200" b="1" dirty="0">
                <a:solidFill>
                  <a:srgbClr val="FF4D67"/>
                </a:solidFill>
              </a:rPr>
              <a:t> </a:t>
            </a:r>
            <a:r>
              <a:rPr lang="en-US" sz="3200" b="1" dirty="0" err="1">
                <a:solidFill>
                  <a:srgbClr val="FF4D67"/>
                </a:solidFill>
              </a:rPr>
              <a:t>lót</a:t>
            </a:r>
            <a:r>
              <a:rPr lang="en-US" sz="3200" b="1" dirty="0">
                <a:solidFill>
                  <a:srgbClr val="FF4D67"/>
                </a:solidFill>
              </a:rPr>
              <a:t> </a:t>
            </a:r>
            <a:r>
              <a:rPr lang="vi-VN" sz="3200" b="1" dirty="0">
                <a:solidFill>
                  <a:srgbClr val="FF4D67"/>
                </a:solidFill>
              </a:rPr>
              <a:t>đ</a:t>
            </a:r>
            <a:r>
              <a:rPr lang="en-US" sz="3200" b="1" dirty="0">
                <a:solidFill>
                  <a:srgbClr val="FF4D67"/>
                </a:solidFill>
              </a:rPr>
              <a:t>ể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sai</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của</a:t>
            </a:r>
            <a:r>
              <a:rPr lang="en-US" sz="3200" b="1" dirty="0">
                <a:solidFill>
                  <a:srgbClr val="FF4D67"/>
                </a:solidFill>
              </a:rPr>
              <a:t> </a:t>
            </a:r>
            <a:r>
              <a:rPr lang="en-US" sz="3200" b="1" dirty="0" err="1">
                <a:solidFill>
                  <a:srgbClr val="FF4D67"/>
                </a:solidFill>
              </a:rPr>
              <a:t>vua</a:t>
            </a:r>
            <a:r>
              <a:rPr lang="en-US" sz="3200" b="1">
                <a:solidFill>
                  <a:srgbClr val="FF4D67"/>
                </a:solidFill>
              </a:rPr>
              <a:t>. Ông </a:t>
            </a:r>
            <a:r>
              <a:rPr lang="en-US" sz="3200" b="1" dirty="0" err="1">
                <a:solidFill>
                  <a:srgbClr val="FF4D67"/>
                </a:solidFill>
              </a:rPr>
              <a:t>cứ</a:t>
            </a:r>
            <a:r>
              <a:rPr lang="en-US" sz="3200" b="1" dirty="0">
                <a:solidFill>
                  <a:srgbClr val="FF4D67"/>
                </a:solidFill>
              </a:rPr>
              <a:t>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theo</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mà</a:t>
            </a:r>
            <a:r>
              <a:rPr lang="en-US" sz="3200" b="1" dirty="0">
                <a:solidFill>
                  <a:srgbClr val="FF4D67"/>
                </a:solidFill>
              </a:rPr>
              <a:t> </a:t>
            </a:r>
            <a:r>
              <a:rPr lang="en-US" sz="3200" b="1" dirty="0" err="1">
                <a:solidFill>
                  <a:srgbClr val="FF4D67"/>
                </a:solidFill>
              </a:rPr>
              <a:t>lập</a:t>
            </a:r>
            <a:r>
              <a:rPr lang="en-US" sz="3200" b="1" dirty="0">
                <a:solidFill>
                  <a:srgbClr val="FF4D67"/>
                </a:solidFill>
              </a:rPr>
              <a:t> </a:t>
            </a:r>
            <a:r>
              <a:rPr lang="en-US" sz="3200" b="1" dirty="0" err="1">
                <a:solidFill>
                  <a:srgbClr val="FF4D67"/>
                </a:solidFill>
              </a:rPr>
              <a:t>thái</a:t>
            </a:r>
            <a:r>
              <a:rPr lang="en-US" sz="3200" b="1" dirty="0">
                <a:solidFill>
                  <a:srgbClr val="FF4D67"/>
                </a:solidFill>
              </a:rPr>
              <a:t> </a:t>
            </a:r>
            <a:r>
              <a:rPr lang="en-US" sz="3200" b="1" dirty="0" err="1">
                <a:solidFill>
                  <a:srgbClr val="FF4D67"/>
                </a:solidFill>
              </a:rPr>
              <a:t>tử</a:t>
            </a:r>
            <a:r>
              <a:rPr lang="en-US" sz="3200" b="1" dirty="0">
                <a:solidFill>
                  <a:srgbClr val="FF4D67"/>
                </a:solidFill>
              </a:rPr>
              <a:t> Long </a:t>
            </a:r>
            <a:r>
              <a:rPr lang="en-US" sz="3200" b="1" dirty="0" err="1">
                <a:solidFill>
                  <a:srgbClr val="FF4D67"/>
                </a:solidFill>
              </a:rPr>
              <a:t>Cán</a:t>
            </a:r>
            <a:r>
              <a:rPr lang="en-US" sz="3200" b="1" dirty="0">
                <a:solidFill>
                  <a:srgbClr val="FF4D67"/>
                </a:solidFill>
              </a:rPr>
              <a:t>.</a:t>
            </a: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226165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38" name="文本框 137">
            <a:extLst>
              <a:ext uri="{FF2B5EF4-FFF2-40B4-BE49-F238E27FC236}">
                <a16:creationId xmlns:a16="http://schemas.microsoft.com/office/drawing/2014/main" id="{CF11F814-2A81-4DFB-8A3C-ECFCEFA39AB0}"/>
              </a:ext>
            </a:extLst>
          </p:cNvPr>
          <p:cNvSpPr txBox="1"/>
          <p:nvPr/>
        </p:nvSpPr>
        <p:spPr>
          <a:xfrm>
            <a:off x="2580178" y="1990577"/>
            <a:ext cx="1997278" cy="707886"/>
          </a:xfrm>
          <a:prstGeom prst="rect">
            <a:avLst/>
          </a:prstGeom>
          <a:noFill/>
          <a:ln>
            <a:noFill/>
          </a:ln>
        </p:spPr>
        <p:txBody>
          <a:bodyPr wrap="none" rtlCol="0">
            <a:spAutoFit/>
            <a:scene3d>
              <a:camera prst="orthographicFront"/>
              <a:lightRig rig="threePt" dir="t"/>
            </a:scene3d>
            <a:sp3d contourW="12700"/>
          </a:bodyPr>
          <a:lstStyle/>
          <a:p>
            <a:pPr algn="ct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Trò</a:t>
            </a:r>
            <a:r>
              <a:rPr lang="en-US" altLang="zh-CN" sz="4000" dirty="0">
                <a:ln w="63500">
                  <a:noFill/>
                </a:ln>
                <a:solidFill>
                  <a:schemeClr val="accent4">
                    <a:lumMod val="75000"/>
                  </a:schemeClr>
                </a:solidFill>
                <a:latin typeface="UTM Kabel KT" panose="02040603050506020204" pitchFamily="18" charset="0"/>
                <a:ea typeface="字魂36号-正文宋楷" panose="02000000000000000000" pitchFamily="2" charset="-122"/>
              </a:rPr>
              <a:t> </a:t>
            </a: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chơi</a:t>
            </a:r>
            <a:endParaRPr lang="zh-CN" altLang="en-US" sz="4000" dirty="0">
              <a:ln w="63500">
                <a:noFill/>
              </a:ln>
              <a:solidFill>
                <a:schemeClr val="accent4">
                  <a:lumMod val="75000"/>
                </a:schemeClr>
              </a:solidFill>
              <a:latin typeface="UTM Kabel KT" panose="02040603050506020204" pitchFamily="18" charset="0"/>
              <a:ea typeface="字魂36号-正文宋楷" panose="02000000000000000000" pitchFamily="2" charset="-122"/>
            </a:endParaRPr>
          </a:p>
        </p:txBody>
      </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EM YÊU TIẾNG VIỆT</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left)">
                                      <p:cBhvr>
                                        <p:cTn id="2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1:</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Đoạn</a:t>
            </a:r>
            <a:r>
              <a:rPr lang="en-US" sz="3200" b="1" dirty="0">
                <a:solidFill>
                  <a:schemeClr val="bg1"/>
                </a:solidFill>
                <a:effectLst>
                  <a:outerShdw blurRad="38100" dist="38100" dir="2700000" algn="tl">
                    <a:srgbClr val="000000">
                      <a:alpha val="43137"/>
                    </a:srgbClr>
                  </a:outerShdw>
                </a:effectLst>
              </a:rPr>
              <a:t> 1 </a:t>
            </a:r>
            <a:r>
              <a:rPr lang="en-US" sz="3200" b="1" dirty="0" err="1">
                <a:solidFill>
                  <a:schemeClr val="bg1"/>
                </a:solidFill>
                <a:effectLst>
                  <a:outerShdw blurRad="38100" dist="38100" dir="2700000" algn="tl">
                    <a:srgbClr val="000000">
                      <a:alpha val="43137"/>
                    </a:srgbClr>
                  </a:outerShdw>
                </a:effectLst>
              </a:rPr>
              <a:t>kể</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chuyện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lập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ngôi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vua</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7" name="Text Box 19"/>
          <p:cNvSpPr txBox="1">
            <a:spLocks noChangeArrowheads="1"/>
          </p:cNvSpPr>
          <p:nvPr/>
        </p:nvSpPr>
        <p:spPr bwMode="auto">
          <a:xfrm>
            <a:off x="0" y="3381376"/>
            <a:ext cx="12320832" cy="584775"/>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Khi Tô Hiến Thành ốm nặng, ai thường xuyên chăm sóc ông ?</a:t>
            </a:r>
          </a:p>
        </p:txBody>
      </p:sp>
      <p:sp>
        <p:nvSpPr>
          <p:cNvPr id="2" name="Rectangle 1"/>
          <p:cNvSpPr/>
          <p:nvPr/>
        </p:nvSpPr>
        <p:spPr>
          <a:xfrm>
            <a:off x="118899" y="3966151"/>
            <a:ext cx="12331733" cy="584775"/>
          </a:xfrm>
          <a:prstGeom prst="rect">
            <a:avLst/>
          </a:prstGeom>
        </p:spPr>
        <p:txBody>
          <a:bodyPr wrap="square">
            <a:spAutoFit/>
          </a:bodyPr>
          <a:lstStyle/>
          <a:p>
            <a:pPr algn="just"/>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tham</a:t>
            </a:r>
            <a:r>
              <a:rPr lang="en-US" sz="3200" b="1" dirty="0">
                <a:solidFill>
                  <a:srgbClr val="FF4D67"/>
                </a:solidFill>
                <a:latin typeface="Arial" charset="0"/>
              </a:rPr>
              <a:t> tri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sự</a:t>
            </a:r>
            <a:r>
              <a:rPr lang="en-US" sz="3200" b="1" dirty="0">
                <a:solidFill>
                  <a:srgbClr val="FF4D67"/>
                </a:solidFill>
                <a:latin typeface="Arial" charset="0"/>
              </a:rPr>
              <a:t> </a:t>
            </a:r>
            <a:r>
              <a:rPr lang="en-US" sz="3200" b="1" dirty="0" err="1">
                <a:solidFill>
                  <a:srgbClr val="FF4D67"/>
                </a:solidFill>
                <a:latin typeface="Arial" charset="0"/>
              </a:rPr>
              <a:t>Vũ</a:t>
            </a:r>
            <a:r>
              <a:rPr lang="en-US" sz="3200" b="1" dirty="0">
                <a:solidFill>
                  <a:srgbClr val="FF4D67"/>
                </a:solidFill>
                <a:latin typeface="Arial" charset="0"/>
              </a:rPr>
              <a:t> </a:t>
            </a:r>
            <a:r>
              <a:rPr lang="en-US" sz="3200" b="1" dirty="0" err="1">
                <a:solidFill>
                  <a:srgbClr val="FF4D67"/>
                </a:solidFill>
                <a:latin typeface="Arial" charset="0"/>
              </a:rPr>
              <a:t>Tán</a:t>
            </a:r>
            <a:r>
              <a:rPr lang="en-US" sz="3200" b="1" dirty="0">
                <a:solidFill>
                  <a:srgbClr val="FF4D67"/>
                </a:solidFill>
                <a:latin typeface="Arial" charset="0"/>
              </a:rPr>
              <a:t> Đ</a:t>
            </a:r>
            <a:r>
              <a:rPr lang="vi-VN" sz="3200" b="1" dirty="0">
                <a:solidFill>
                  <a:srgbClr val="FF4D67"/>
                </a:solidFill>
                <a:latin typeface="Arial" charset="0"/>
              </a:rPr>
              <a:t>ư</a:t>
            </a:r>
            <a:r>
              <a:rPr lang="en-US" sz="3200" b="1" dirty="0" err="1">
                <a:solidFill>
                  <a:srgbClr val="FF4D67"/>
                </a:solidFill>
                <a:latin typeface="Arial" charset="0"/>
              </a:rPr>
              <a:t>ờng</a:t>
            </a:r>
            <a:r>
              <a:rPr lang="en-US" sz="3200" b="1" dirty="0">
                <a:solidFill>
                  <a:srgbClr val="FF4D67"/>
                </a:solidFill>
                <a:latin typeface="Arial" charset="0"/>
              </a:rPr>
              <a:t> </a:t>
            </a:r>
            <a:r>
              <a:rPr lang="en-US" sz="3200" b="1" dirty="0" err="1">
                <a:solidFill>
                  <a:srgbClr val="FF4D67"/>
                </a:solidFill>
                <a:latin typeface="Arial" charset="0"/>
              </a:rPr>
              <a:t>ngày</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êm</a:t>
            </a:r>
            <a:r>
              <a:rPr lang="en-US" sz="3200" b="1" dirty="0">
                <a:solidFill>
                  <a:srgbClr val="FF4D67"/>
                </a:solidFill>
                <a:latin typeface="Arial" charset="0"/>
              </a:rPr>
              <a:t> </a:t>
            </a:r>
            <a:r>
              <a:rPr lang="en-US" sz="3200" b="1" dirty="0" err="1">
                <a:solidFill>
                  <a:srgbClr val="FF4D67"/>
                </a:solidFill>
                <a:latin typeface="Arial" charset="0"/>
              </a:rPr>
              <a:t>hầu</a:t>
            </a:r>
            <a:r>
              <a:rPr lang="en-US" sz="3200" b="1" dirty="0">
                <a:solidFill>
                  <a:srgbClr val="FF4D67"/>
                </a:solidFill>
                <a:latin typeface="Arial" charset="0"/>
              </a:rPr>
              <a:t> </a:t>
            </a:r>
            <a:r>
              <a:rPr lang="en-US" sz="3200" b="1" dirty="0" err="1">
                <a:solidFill>
                  <a:srgbClr val="FF4D67"/>
                </a:solidFill>
                <a:latin typeface="Arial" charset="0"/>
              </a:rPr>
              <a:t>hạ</a:t>
            </a:r>
            <a:r>
              <a:rPr lang="en-US" sz="3200" b="1" dirty="0">
                <a:solidFill>
                  <a:srgbClr val="FF4D67"/>
                </a:solidFill>
                <a:latin typeface="Arial" charset="0"/>
              </a:rPr>
              <a:t> </a:t>
            </a:r>
            <a:r>
              <a:rPr lang="en-US" sz="3200" b="1" dirty="0" err="1">
                <a:solidFill>
                  <a:srgbClr val="FF4D67"/>
                </a:solidFill>
                <a:latin typeface="Arial" charset="0"/>
              </a:rPr>
              <a:t>ông</a:t>
            </a:r>
            <a:r>
              <a:rPr lang="en-US" sz="3200" b="1" dirty="0">
                <a:solidFill>
                  <a:srgbClr val="FF4D67"/>
                </a:solidFill>
                <a:latin typeface="Arial" charset="0"/>
              </a:rPr>
              <a:t>.</a:t>
            </a:r>
          </a:p>
        </p:txBody>
      </p:sp>
      <p:sp>
        <p:nvSpPr>
          <p:cNvPr id="8" name="Text Box 10"/>
          <p:cNvSpPr txBox="1">
            <a:spLocks noChangeArrowheads="1"/>
          </p:cNvSpPr>
          <p:nvPr/>
        </p:nvSpPr>
        <p:spPr bwMode="auto">
          <a:xfrm>
            <a:off x="1547923" y="3409584"/>
            <a:ext cx="9473684" cy="584775"/>
          </a:xfrm>
          <a:prstGeom prst="rect">
            <a:avLst/>
          </a:prstGeom>
          <a:noFill/>
          <a:ln w="9525">
            <a:noFill/>
            <a:miter lim="800000"/>
            <a:headEnd/>
            <a:tailEnd/>
          </a:ln>
        </p:spPr>
        <p:txBody>
          <a:bodyPr wrap="none">
            <a:spAutoFit/>
          </a:bodyPr>
          <a:lstStyle/>
          <a:p>
            <a:pPr algn="ctr"/>
            <a:r>
              <a:rPr lang="en-US" sz="2400" dirty="0">
                <a:solidFill>
                  <a:srgbClr val="CC0000"/>
                </a:solidFill>
                <a:latin typeface="Arial" charset="0"/>
              </a:rPr>
              <a:t>   </a:t>
            </a:r>
            <a:r>
              <a:rPr lang="en-US" sz="3200" b="1" dirty="0" err="1">
                <a:solidFill>
                  <a:schemeClr val="accent6">
                    <a:lumMod val="50000"/>
                  </a:schemeClr>
                </a:solidFill>
              </a:rPr>
              <a:t>Còn</a:t>
            </a:r>
            <a:r>
              <a:rPr lang="en-US" sz="3200" b="1" dirty="0">
                <a:solidFill>
                  <a:schemeClr val="accent6">
                    <a:lumMod val="50000"/>
                  </a:schemeClr>
                </a:solidFill>
              </a:rPr>
              <a:t> </a:t>
            </a:r>
            <a:r>
              <a:rPr lang="en-US" sz="3200" b="1" dirty="0" err="1">
                <a:solidFill>
                  <a:schemeClr val="accent6">
                    <a:lumMod val="50000"/>
                  </a:schemeClr>
                </a:solidFill>
              </a:rPr>
              <a:t>giám</a:t>
            </a:r>
            <a:r>
              <a:rPr lang="en-US" sz="3200" b="1" dirty="0">
                <a:solidFill>
                  <a:schemeClr val="accent6">
                    <a:lumMod val="50000"/>
                  </a:schemeClr>
                </a:solidFill>
              </a:rPr>
              <a:t> </a:t>
            </a:r>
            <a:r>
              <a:rPr lang="en-US" sz="3200" b="1" dirty="0" err="1">
                <a:solidFill>
                  <a:schemeClr val="accent6">
                    <a:lumMod val="50000"/>
                  </a:schemeClr>
                </a:solidFill>
              </a:rPr>
              <a:t>nghị</a:t>
            </a:r>
            <a:r>
              <a:rPr lang="en-US" sz="3200" b="1" dirty="0">
                <a:solidFill>
                  <a:schemeClr val="accent6">
                    <a:lumMod val="50000"/>
                  </a:schemeClr>
                </a:solidFill>
              </a:rPr>
              <a:t> </a:t>
            </a:r>
            <a:r>
              <a:rPr lang="vi-VN" sz="3200" b="1" dirty="0">
                <a:solidFill>
                  <a:schemeClr val="accent6">
                    <a:lumMod val="50000"/>
                  </a:schemeClr>
                </a:solidFill>
              </a:rPr>
              <a:t>đ</a:t>
            </a:r>
            <a:r>
              <a:rPr lang="en-US" sz="3200" b="1" dirty="0" err="1">
                <a:solidFill>
                  <a:schemeClr val="accent6">
                    <a:lumMod val="50000"/>
                  </a:schemeClr>
                </a:solidFill>
              </a:rPr>
              <a:t>ại</a:t>
            </a:r>
            <a:r>
              <a:rPr lang="en-US" sz="3200" b="1" dirty="0">
                <a:solidFill>
                  <a:schemeClr val="accent6">
                    <a:lumMod val="50000"/>
                  </a:schemeClr>
                </a:solidFill>
              </a:rPr>
              <a:t> </a:t>
            </a:r>
            <a:r>
              <a:rPr lang="en-US" sz="3200" b="1" dirty="0" err="1">
                <a:solidFill>
                  <a:schemeClr val="accent6">
                    <a:lumMod val="50000"/>
                  </a:schemeClr>
                </a:solidFill>
              </a:rPr>
              <a:t>phu</a:t>
            </a:r>
            <a:r>
              <a:rPr lang="en-US" sz="3200" b="1" dirty="0">
                <a:solidFill>
                  <a:schemeClr val="accent6">
                    <a:lumMod val="50000"/>
                  </a:schemeClr>
                </a:solidFill>
              </a:rPr>
              <a:t> </a:t>
            </a:r>
            <a:r>
              <a:rPr lang="en-US" sz="3200" b="1" dirty="0" err="1">
                <a:solidFill>
                  <a:schemeClr val="accent6">
                    <a:lumMod val="50000"/>
                  </a:schemeClr>
                </a:solidFill>
              </a:rPr>
              <a:t>Trần</a:t>
            </a:r>
            <a:r>
              <a:rPr lang="en-US" sz="3200" b="1" dirty="0">
                <a:solidFill>
                  <a:schemeClr val="accent6">
                    <a:lumMod val="50000"/>
                  </a:schemeClr>
                </a:solidFill>
              </a:rPr>
              <a:t> </a:t>
            </a:r>
            <a:r>
              <a:rPr lang="en-US" sz="3200" b="1" dirty="0" err="1">
                <a:solidFill>
                  <a:schemeClr val="accent6">
                    <a:lumMod val="50000"/>
                  </a:schemeClr>
                </a:solidFill>
              </a:rPr>
              <a:t>Trung</a:t>
            </a:r>
            <a:r>
              <a:rPr lang="en-US" sz="3200" b="1" dirty="0">
                <a:solidFill>
                  <a:schemeClr val="accent6">
                    <a:lumMod val="50000"/>
                  </a:schemeClr>
                </a:solidFill>
              </a:rPr>
              <a:t> </a:t>
            </a:r>
            <a:r>
              <a:rPr lang="en-US" sz="3200" b="1" dirty="0" err="1">
                <a:solidFill>
                  <a:schemeClr val="accent6">
                    <a:lumMod val="50000"/>
                  </a:schemeClr>
                </a:solidFill>
              </a:rPr>
              <a:t>Tá</a:t>
            </a:r>
            <a:r>
              <a:rPr lang="en-US" sz="3200" b="1" dirty="0">
                <a:solidFill>
                  <a:schemeClr val="accent6">
                    <a:lumMod val="50000"/>
                  </a:schemeClr>
                </a:solidFill>
              </a:rPr>
              <a:t> </a:t>
            </a:r>
            <a:r>
              <a:rPr lang="en-US" sz="3200" b="1" dirty="0" err="1">
                <a:solidFill>
                  <a:schemeClr val="accent6">
                    <a:lumMod val="50000"/>
                  </a:schemeClr>
                </a:solidFill>
              </a:rPr>
              <a:t>thì</a:t>
            </a:r>
            <a:r>
              <a:rPr lang="en-US" sz="3200" b="1" dirty="0">
                <a:solidFill>
                  <a:schemeClr val="accent6">
                    <a:lumMod val="50000"/>
                  </a:schemeClr>
                </a:solidFill>
              </a:rPr>
              <a:t> </a:t>
            </a:r>
            <a:r>
              <a:rPr lang="en-US" sz="3200" b="1" dirty="0" err="1">
                <a:solidFill>
                  <a:schemeClr val="accent6">
                    <a:lumMod val="50000"/>
                  </a:schemeClr>
                </a:solidFill>
              </a:rPr>
              <a:t>sao</a:t>
            </a:r>
            <a:r>
              <a:rPr lang="en-US" sz="3200" b="1" dirty="0">
                <a:solidFill>
                  <a:schemeClr val="accent6">
                    <a:lumMod val="50000"/>
                  </a:schemeClr>
                </a:solidFill>
              </a:rPr>
              <a:t> ?</a:t>
            </a:r>
          </a:p>
        </p:txBody>
      </p:sp>
      <p:sp>
        <p:nvSpPr>
          <p:cNvPr id="9" name="Text Box 12"/>
          <p:cNvSpPr txBox="1">
            <a:spLocks noChangeArrowheads="1"/>
          </p:cNvSpPr>
          <p:nvPr/>
        </p:nvSpPr>
        <p:spPr bwMode="auto">
          <a:xfrm>
            <a:off x="311086" y="3980255"/>
            <a:ext cx="11315918" cy="584775"/>
          </a:xfrm>
          <a:prstGeom prst="rect">
            <a:avLst/>
          </a:prstGeom>
          <a:noFill/>
          <a:ln w="9525">
            <a:noFill/>
            <a:miter lim="800000"/>
            <a:headEnd/>
            <a:tailEnd/>
          </a:ln>
        </p:spPr>
        <p:txBody>
          <a:bodyPr wrap="none">
            <a:spAutoFit/>
          </a:bodyPr>
          <a:lstStyle/>
          <a:p>
            <a:pPr algn="just"/>
            <a:r>
              <a:rPr lang="en-US" sz="2400" dirty="0">
                <a:solidFill>
                  <a:srgbClr val="CC0000"/>
                </a:solidFill>
                <a:latin typeface="Arial" charset="0"/>
              </a:rPr>
              <a:t>      </a:t>
            </a:r>
            <a:r>
              <a:rPr lang="en-US" sz="3200" b="1" dirty="0">
                <a:solidFill>
                  <a:srgbClr val="FF4D67"/>
                </a:solidFill>
                <a:latin typeface="Arial" charset="0"/>
              </a:rPr>
              <a:t>Do </a:t>
            </a:r>
            <a:r>
              <a:rPr lang="en-US" sz="3200" b="1" dirty="0" err="1">
                <a:solidFill>
                  <a:srgbClr val="FF4D67"/>
                </a:solidFill>
                <a:latin typeface="Arial" charset="0"/>
              </a:rPr>
              <a:t>bận</a:t>
            </a:r>
            <a:r>
              <a:rPr lang="en-US" sz="3200" b="1" dirty="0">
                <a:solidFill>
                  <a:srgbClr val="FF4D67"/>
                </a:solidFill>
                <a:latin typeface="Arial" charset="0"/>
              </a:rPr>
              <a:t> </a:t>
            </a:r>
            <a:r>
              <a:rPr lang="en-US" sz="3200" b="1" dirty="0" err="1">
                <a:solidFill>
                  <a:srgbClr val="FF4D67"/>
                </a:solidFill>
                <a:latin typeface="Arial" charset="0"/>
              </a:rPr>
              <a:t>quá</a:t>
            </a:r>
            <a:r>
              <a:rPr lang="en-US" sz="3200" b="1" dirty="0">
                <a:solidFill>
                  <a:srgbClr val="FF4D67"/>
                </a:solidFill>
                <a:latin typeface="Arial" charset="0"/>
              </a:rPr>
              <a:t> </a:t>
            </a:r>
            <a:r>
              <a:rPr lang="en-US" sz="3200" b="1" dirty="0" err="1">
                <a:solidFill>
                  <a:srgbClr val="FF4D67"/>
                </a:solidFill>
                <a:latin typeface="Arial" charset="0"/>
              </a:rPr>
              <a:t>nhiều</a:t>
            </a:r>
            <a:r>
              <a:rPr lang="en-US" sz="3200" b="1" dirty="0">
                <a:solidFill>
                  <a:srgbClr val="FF4D67"/>
                </a:solidFill>
                <a:latin typeface="Arial" charset="0"/>
              </a:rPr>
              <a:t> </a:t>
            </a:r>
            <a:r>
              <a:rPr lang="en-US" sz="3200" b="1" dirty="0" err="1">
                <a:solidFill>
                  <a:srgbClr val="FF4D67"/>
                </a:solidFill>
                <a:latin typeface="Arial" charset="0"/>
              </a:rPr>
              <a:t>việc</a:t>
            </a:r>
            <a:r>
              <a:rPr lang="en-US" sz="3200" b="1" dirty="0">
                <a:solidFill>
                  <a:srgbClr val="FF4D67"/>
                </a:solidFill>
                <a:latin typeface="Arial" charset="0"/>
              </a:rPr>
              <a:t> </a:t>
            </a:r>
            <a:r>
              <a:rPr lang="en-US" sz="3200" b="1" dirty="0" err="1">
                <a:solidFill>
                  <a:srgbClr val="FF4D67"/>
                </a:solidFill>
                <a:latin typeface="Arial" charset="0"/>
              </a:rPr>
              <a:t>nên</a:t>
            </a:r>
            <a:r>
              <a:rPr lang="en-US" sz="3200" b="1" dirty="0">
                <a:solidFill>
                  <a:srgbClr val="FF4D67"/>
                </a:solidFill>
                <a:latin typeface="Arial" charset="0"/>
              </a:rPr>
              <a:t> </a:t>
            </a:r>
            <a:r>
              <a:rPr lang="en-US" sz="3200" b="1" dirty="0" err="1">
                <a:solidFill>
                  <a:srgbClr val="FF4D67"/>
                </a:solidFill>
                <a:latin typeface="Arial" charset="0"/>
              </a:rPr>
              <a:t>không</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ến</a:t>
            </a:r>
            <a:r>
              <a:rPr lang="en-US" sz="3200" b="1" dirty="0">
                <a:solidFill>
                  <a:srgbClr val="FF4D67"/>
                </a:solidFill>
                <a:latin typeface="Arial" charset="0"/>
              </a:rPr>
              <a:t> </a:t>
            </a:r>
            <a:r>
              <a:rPr lang="en-US" sz="3200" b="1" dirty="0" err="1">
                <a:solidFill>
                  <a:srgbClr val="FF4D67"/>
                </a:solidFill>
                <a:latin typeface="Arial" charset="0"/>
              </a:rPr>
              <a:t>th</a:t>
            </a:r>
            <a:r>
              <a:rPr lang="vi-VN" sz="3200" b="1" dirty="0">
                <a:solidFill>
                  <a:srgbClr val="FF4D67"/>
                </a:solidFill>
                <a:latin typeface="Arial" charset="0"/>
              </a:rPr>
              <a:t>ă</a:t>
            </a:r>
            <a:r>
              <a:rPr lang="en-US" sz="3200" b="1" dirty="0">
                <a:solidFill>
                  <a:srgbClr val="FF4D67"/>
                </a:solidFill>
                <a:latin typeface="Arial" charset="0"/>
              </a:rPr>
              <a:t>m </a:t>
            </a:r>
            <a:r>
              <a:rPr lang="en-US" sz="3200" b="1" dirty="0" err="1">
                <a:solidFill>
                  <a:srgbClr val="FF4D67"/>
                </a:solidFill>
                <a:latin typeface="Arial" charset="0"/>
              </a:rPr>
              <a:t>ông</a:t>
            </a:r>
            <a:r>
              <a:rPr lang="en-US" sz="3200" b="1" dirty="0">
                <a:solidFill>
                  <a:srgbClr val="FF4D67"/>
                </a:solidFill>
                <a:latin typeface="Arial" charset="0"/>
              </a:rPr>
              <a:t> </a:t>
            </a:r>
            <a:r>
              <a:rPr lang="vi-VN" sz="3200" b="1" dirty="0">
                <a:solidFill>
                  <a:srgbClr val="FF4D67"/>
                </a:solidFill>
                <a:latin typeface="Arial" charset="0"/>
              </a:rPr>
              <a:t>đư</a:t>
            </a:r>
            <a:r>
              <a:rPr lang="en-US" sz="3200" b="1" dirty="0" err="1">
                <a:solidFill>
                  <a:srgbClr val="FF4D67"/>
                </a:solidFill>
                <a:latin typeface="Arial" charset="0"/>
              </a:rPr>
              <a:t>ợc</a:t>
            </a:r>
            <a:r>
              <a:rPr lang="en-US" sz="3200" b="1" dirty="0">
                <a:solidFill>
                  <a:srgbClr val="FF4D67"/>
                </a:solidFill>
                <a:latin typeface="Arial" charset="0"/>
              </a:rPr>
              <a:t>.</a:t>
            </a:r>
          </a:p>
        </p:txBody>
      </p:sp>
    </p:spTree>
    <p:extLst>
      <p:ext uri="{BB962C8B-B14F-4D97-AF65-F5344CB8AC3E}">
        <p14:creationId xmlns:p14="http://schemas.microsoft.com/office/powerpoint/2010/main" val="3835043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50681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5717059" y="1789918"/>
            <a:ext cx="6216471" cy="2062103"/>
          </a:xfrm>
          <a:prstGeom prst="rect">
            <a:avLst/>
          </a:prstGeom>
          <a:noFill/>
          <a:ln w="9525" algn="ctr">
            <a:noFill/>
            <a:miter lim="800000"/>
            <a:headEnd/>
            <a:tailEnd/>
          </a:ln>
        </p:spPr>
        <p:txBody>
          <a:bodyPr wrap="square">
            <a:spAutoFit/>
          </a:bodyPr>
          <a:lstStyle/>
          <a:p>
            <a:pPr algn="just"/>
            <a:r>
              <a:rPr lang="vi-VN" sz="3200" b="1" dirty="0">
                <a:solidFill>
                  <a:schemeClr val="accent4">
                    <a:lumMod val="50000"/>
                  </a:schemeClr>
                </a:solidFill>
                <a:latin typeface="Arial" charset="0"/>
              </a:rPr>
              <a:t>Trong việc tìm người giúp nước, sự chính trực của ông Tô Hiến Thành thể hiện như thế nào?</a:t>
            </a:r>
          </a:p>
        </p:txBody>
      </p:sp>
      <p:sp>
        <p:nvSpPr>
          <p:cNvPr id="156" name="Text Box 19"/>
          <p:cNvSpPr txBox="1">
            <a:spLocks noChangeArrowheads="1"/>
          </p:cNvSpPr>
          <p:nvPr/>
        </p:nvSpPr>
        <p:spPr bwMode="auto">
          <a:xfrm>
            <a:off x="5907412" y="3852021"/>
            <a:ext cx="5952072" cy="1569660"/>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Ô</a:t>
            </a:r>
            <a:r>
              <a:rPr lang="vi-VN" sz="3200" b="1" dirty="0">
                <a:solidFill>
                  <a:srgbClr val="FF4D67"/>
                </a:solidFill>
                <a:latin typeface="Arial" charset="0"/>
                <a:sym typeface="Wingdings 2" panose="05020102010507070707" pitchFamily="18" charset="2"/>
              </a:rPr>
              <a:t>ng cử người </a:t>
            </a:r>
            <a:r>
              <a:rPr lang="vi-VN" sz="3200" b="1" dirty="0">
                <a:solidFill>
                  <a:srgbClr val="FF4D67"/>
                </a:solidFill>
                <a:highlight>
                  <a:srgbClr val="FFFF00"/>
                </a:highlight>
                <a:latin typeface="Arial" charset="0"/>
                <a:sym typeface="Wingdings 2" panose="05020102010507070707" pitchFamily="18" charset="2"/>
              </a:rPr>
              <a:t>tài ba</a:t>
            </a:r>
            <a:r>
              <a:rPr lang="vi-VN" sz="3200" b="1" dirty="0">
                <a:solidFill>
                  <a:srgbClr val="FF4D67"/>
                </a:solidFill>
                <a:latin typeface="Arial" charset="0"/>
                <a:sym typeface="Wingdings 2" panose="05020102010507070707" pitchFamily="18" charset="2"/>
              </a:rPr>
              <a:t> ra giúp nước chứ </a:t>
            </a:r>
            <a:r>
              <a:rPr lang="vi-VN" sz="3200" b="1">
                <a:solidFill>
                  <a:srgbClr val="FF4D67"/>
                </a:solidFill>
                <a:latin typeface="Arial" charset="0"/>
                <a:sym typeface="Wingdings 2" panose="05020102010507070707" pitchFamily="18" charset="2"/>
              </a:rPr>
              <a:t>không cử </a:t>
            </a:r>
            <a:r>
              <a:rPr lang="vi-VN" sz="3200" b="1" dirty="0">
                <a:solidFill>
                  <a:srgbClr val="FF4D67"/>
                </a:solidFill>
                <a:latin typeface="Arial" charset="0"/>
                <a:sym typeface="Wingdings 2" panose="05020102010507070707" pitchFamily="18" charset="2"/>
              </a:rPr>
              <a:t>người ngày đêm hầu hạ mình.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4018024"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2 + 3:</a:t>
            </a:r>
          </a:p>
        </p:txBody>
      </p:sp>
      <p:sp>
        <p:nvSpPr>
          <p:cNvPr id="151" name="Text Box 19"/>
          <p:cNvSpPr txBox="1">
            <a:spLocks noChangeArrowheads="1"/>
          </p:cNvSpPr>
          <p:nvPr/>
        </p:nvSpPr>
        <p:spPr bwMode="auto">
          <a:xfrm>
            <a:off x="1662105" y="2929445"/>
            <a:ext cx="5506355" cy="2554545"/>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err="1">
                <a:solidFill>
                  <a:schemeClr val="bg1"/>
                </a:solidFill>
                <a:effectLst>
                  <a:outerShdw blurRad="38100" dist="38100" dir="2700000" algn="tl">
                    <a:srgbClr val="000000">
                      <a:alpha val="43137"/>
                    </a:srgbClr>
                  </a:outerShdw>
                </a:effectLst>
              </a:rPr>
              <a:t>Đoạn</a:t>
            </a:r>
            <a:r>
              <a:rPr lang="en-US" sz="3200" b="1">
                <a:solidFill>
                  <a:schemeClr val="bg1"/>
                </a:solidFill>
                <a:effectLst>
                  <a:outerShdw blurRad="38100" dist="38100" dir="2700000" algn="tl">
                    <a:srgbClr val="000000">
                      <a:alpha val="43137"/>
                    </a:srgbClr>
                  </a:outerShdw>
                </a:effectLst>
              </a:rPr>
              <a:t> 2, 3 </a:t>
            </a:r>
            <a:r>
              <a:rPr lang="en-US" sz="3200" b="1" err="1">
                <a:solidFill>
                  <a:schemeClr val="bg1"/>
                </a:solidFill>
                <a:effectLst>
                  <a:outerShdw blurRad="38100" dist="38100" dir="2700000" algn="tl">
                    <a:srgbClr val="000000">
                      <a:alpha val="43137"/>
                    </a:srgbClr>
                  </a:outerShdw>
                </a:effectLst>
              </a:rPr>
              <a:t>kể</a:t>
            </a:r>
            <a:r>
              <a:rPr lang="en-US" sz="3200" b="1">
                <a:solidFill>
                  <a:schemeClr val="bg1"/>
                </a:solidFill>
                <a:effectLst>
                  <a:outerShdw blurRad="38100" dist="38100" dir="2700000" algn="tl">
                    <a:srgbClr val="000000">
                      <a:alpha val="43137"/>
                    </a:srgbClr>
                  </a:outerShdw>
                </a:effectLst>
              </a:rPr>
              <a:t> chuyện về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chọn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người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nghiệp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mình</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2633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Vì sao nhân dân ca ngợi những người chính </a:t>
            </a:r>
          </a:p>
          <a:p>
            <a:pPr algn="ctr"/>
            <a:r>
              <a:rPr lang="en-US" sz="3200" b="1" dirty="0">
                <a:solidFill>
                  <a:schemeClr val="accent6">
                    <a:lumMod val="50000"/>
                  </a:schemeClr>
                </a:solidFill>
              </a:rPr>
              <a:t>t</a:t>
            </a:r>
            <a:r>
              <a:rPr lang="vi-VN" sz="3200" b="1" dirty="0">
                <a:solidFill>
                  <a:schemeClr val="accent6">
                    <a:lumMod val="50000"/>
                  </a:schemeClr>
                </a:solidFill>
              </a:rPr>
              <a:t>rực như ông Tô Hiến Thành?</a:t>
            </a:r>
          </a:p>
        </p:txBody>
      </p:sp>
      <p:sp>
        <p:nvSpPr>
          <p:cNvPr id="156" name="Text Box 19"/>
          <p:cNvSpPr txBox="1">
            <a:spLocks noChangeArrowheads="1"/>
          </p:cNvSpPr>
          <p:nvPr/>
        </p:nvSpPr>
        <p:spPr bwMode="auto">
          <a:xfrm>
            <a:off x="472934" y="2859169"/>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rPr>
              <a:t>Vì những người chính trực bao giờ cũng đặt lợi ích của đất nước lên trên lợi ích riêng. Họ làm nhiều điều tốt cho dân, cho nước. </a:t>
            </a:r>
            <a:endParaRPr lang="en-US" sz="3200" b="1" dirty="0">
              <a:solidFill>
                <a:srgbClr val="FF4D67"/>
              </a:solidFill>
            </a:endParaRP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1588245"/>
            <a:ext cx="5377649" cy="428546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050983" y="1630362"/>
            <a:ext cx="4379054"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Qua </a:t>
            </a:r>
            <a:r>
              <a:rPr lang="vi-VN" sz="3200" b="1">
                <a:solidFill>
                  <a:schemeClr val="accent6">
                    <a:lumMod val="50000"/>
                  </a:schemeClr>
                </a:solidFill>
              </a:rPr>
              <a:t>câu </a:t>
            </a:r>
            <a:r>
              <a:rPr lang="en-US" sz="3200" b="1">
                <a:solidFill>
                  <a:schemeClr val="accent6">
                    <a:lumMod val="50000"/>
                  </a:schemeClr>
                </a:solidFill>
              </a:rPr>
              <a:t>ch</a:t>
            </a:r>
            <a:r>
              <a:rPr lang="vi-VN" sz="3200" b="1">
                <a:solidFill>
                  <a:schemeClr val="accent6">
                    <a:lumMod val="50000"/>
                  </a:schemeClr>
                </a:solidFill>
              </a:rPr>
              <a:t>uyện </a:t>
            </a:r>
            <a:r>
              <a:rPr lang="vi-VN" sz="3200" b="1" dirty="0">
                <a:solidFill>
                  <a:schemeClr val="accent6">
                    <a:lumMod val="50000"/>
                  </a:schemeClr>
                </a:solidFill>
              </a:rPr>
              <a:t>này ca ngợi </a:t>
            </a:r>
            <a:r>
              <a:rPr lang="vi-VN" sz="3200" b="1">
                <a:solidFill>
                  <a:schemeClr val="accent6">
                    <a:lumMod val="50000"/>
                  </a:schemeClr>
                </a:solidFill>
              </a:rPr>
              <a:t>điều gì?</a:t>
            </a:r>
            <a:endParaRPr lang="vi-VN" sz="3200" b="1" dirty="0">
              <a:solidFill>
                <a:schemeClr val="accent6">
                  <a:lumMod val="50000"/>
                </a:schemeClr>
              </a:solidFill>
            </a:endParaRPr>
          </a:p>
        </p:txBody>
      </p:sp>
      <p:sp>
        <p:nvSpPr>
          <p:cNvPr id="156" name="Text Box 19"/>
          <p:cNvSpPr txBox="1">
            <a:spLocks noChangeArrowheads="1"/>
          </p:cNvSpPr>
          <p:nvPr/>
        </p:nvSpPr>
        <p:spPr bwMode="auto">
          <a:xfrm>
            <a:off x="738111" y="2707580"/>
            <a:ext cx="4859028" cy="3046988"/>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latin typeface="Arial" charset="0"/>
                <a:sym typeface="Wingdings 2" panose="05020102010507070707" pitchFamily="18" charset="2"/>
              </a:rPr>
              <a:t>Ca ngợi sự chính trực, thanh liêm và tấm lòng vì dân vì nước của Tô Hiến Thành – vị quan nổi tiếng cương trực thời xưa.</a:t>
            </a:r>
          </a:p>
        </p:txBody>
      </p:sp>
      <p:sp>
        <p:nvSpPr>
          <p:cNvPr id="2" name="Rectangle 1"/>
          <p:cNvSpPr/>
          <p:nvPr/>
        </p:nvSpPr>
        <p:spPr>
          <a:xfrm>
            <a:off x="6008164" y="1666809"/>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ĐỌC DIỄN CẢM</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7"/>
            <a:ext cx="11951061" cy="411369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3970318"/>
          </a:xfrm>
          <a:prstGeom prst="rect">
            <a:avLst/>
          </a:prstGeom>
        </p:spPr>
        <p:txBody>
          <a:bodyPr wrap="square">
            <a:spAutoFit/>
          </a:bodyPr>
          <a:lstStyle/>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thay</a:t>
            </a:r>
            <a:r>
              <a:rPr lang="en-US" altLang="en-US" sz="2800">
                <a:solidFill>
                  <a:schemeClr val="accent6">
                    <a:lumMod val="50000"/>
                  </a:schemeClr>
                </a:solidFill>
                <a:latin typeface="Arial" panose="020B0604020202020204" pitchFamily="34" charset="0"/>
                <a:cs typeface="Arial" panose="020B0604020202020204" pitchFamily="34" charset="0"/>
              </a:rPr>
              <a:t> ông?</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Thái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tiến</a:t>
            </a:r>
            <a:r>
              <a:rPr lang="en-US" altLang="en-US" sz="2800">
                <a:solidFill>
                  <a:schemeClr val="accent6">
                    <a:lumMod val="50000"/>
                  </a:schemeClr>
                </a:solidFill>
                <a:latin typeface="Arial" panose="020B0604020202020204" pitchFamily="34" charset="0"/>
                <a:cs typeface="Arial" panose="020B0604020202020204" pitchFamily="34" charset="0"/>
              </a:rPr>
              <a:t> cử?</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466892" y="0"/>
            <a:ext cx="8300035" cy="6146276"/>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Rectangle 1"/>
          <p:cNvSpPr/>
          <p:nvPr/>
        </p:nvSpPr>
        <p:spPr>
          <a:xfrm>
            <a:off x="1238054" y="1771862"/>
            <a:ext cx="6096000" cy="3046988"/>
          </a:xfrm>
          <a:prstGeom prst="rect">
            <a:avLst/>
          </a:prstGeom>
        </p:spPr>
        <p:txBody>
          <a:bodyPr>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Đoạn</a:t>
            </a:r>
            <a:r>
              <a:rPr lang="en-US" sz="3200" dirty="0">
                <a:solidFill>
                  <a:srgbClr val="002060"/>
                </a:solidFill>
                <a:latin typeface="Arial" panose="020B0604020202020204" pitchFamily="34" charset="0"/>
                <a:cs typeface="Arial" panose="020B0604020202020204" pitchFamily="34" charset="0"/>
              </a:rPr>
              <a:t> 3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iềm</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ạm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a:t>
            </a:r>
            <a:r>
              <a:rPr lang="vi-VN" sz="3200" dirty="0">
                <a:solidFill>
                  <a:srgbClr val="002060"/>
                </a:solidFill>
                <a:latin typeface="Arial" panose="020B0604020202020204" pitchFamily="34" charset="0"/>
                <a:cs typeface="Arial" panose="020B0604020202020204" pitchFamily="34" charset="0"/>
              </a:rPr>
              <a:t>ư</a:t>
            </a:r>
            <a:r>
              <a:rPr lang="en-US" sz="3200" dirty="0">
                <a:solidFill>
                  <a:srgbClr val="002060"/>
                </a:solidFill>
                <a:latin typeface="Arial" panose="020B0604020202020204" pitchFamily="34" charset="0"/>
                <a:cs typeface="Arial" panose="020B0604020202020204" pitchFamily="34" charset="0"/>
              </a:rPr>
              <a:t>ng </a:t>
            </a:r>
            <a:r>
              <a:rPr lang="en-US" sz="3200" dirty="0" err="1">
                <a:solidFill>
                  <a:srgbClr val="002060"/>
                </a:solidFill>
                <a:latin typeface="Arial" panose="020B0604020202020204" pitchFamily="34" charset="0"/>
                <a:cs typeface="Arial" panose="020B0604020202020204" pitchFamily="34" charset="0"/>
              </a:rPr>
              <a:t>dứt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khoát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thái</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a:solidFill>
                  <a:srgbClr val="002060"/>
                </a:solidFill>
                <a:latin typeface="Arial" panose="020B0604020202020204" pitchFamily="34" charset="0"/>
                <a:cs typeface="Arial" panose="020B0604020202020204" pitchFamily="34" charset="0"/>
              </a:rPr>
              <a:t>ộ </a:t>
            </a:r>
            <a:r>
              <a:rPr lang="en-US" sz="3200" dirty="0" err="1">
                <a:solidFill>
                  <a:srgbClr val="002060"/>
                </a:solidFill>
                <a:latin typeface="Arial" panose="020B0604020202020204" pitchFamily="34" charset="0"/>
                <a:cs typeface="Arial" panose="020B0604020202020204" pitchFamily="34" charset="0"/>
              </a:rPr>
              <a:t>kiên</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ịnh</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 </a:t>
            </a:r>
            <a:r>
              <a:rPr lang="en-US" sz="3200" dirty="0" err="1">
                <a:solidFill>
                  <a:srgbClr val="002060"/>
                </a:solidFill>
                <a:latin typeface="Arial" panose="020B0604020202020204" pitchFamily="34" charset="0"/>
                <a:cs typeface="Arial" panose="020B0604020202020204" pitchFamily="34" charset="0"/>
              </a:rPr>
              <a:t>Nhấn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ngữ</a:t>
            </a:r>
            <a:r>
              <a:rPr lang="en-US" sz="3200"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mất</a:t>
            </a:r>
            <a:r>
              <a:rPr lang="en-US" sz="3200" b="1" dirty="0">
                <a:solidFill>
                  <a:srgbClr val="002060"/>
                </a:solidFill>
                <a:latin typeface="Arial" panose="020B0604020202020204" pitchFamily="34" charset="0"/>
                <a:cs typeface="Arial" panose="020B0604020202020204" pitchFamily="34" charset="0"/>
              </a:rPr>
              <a:t>, di </a:t>
            </a:r>
            <a:r>
              <a:rPr lang="en-US" sz="3200" b="1" dirty="0" err="1">
                <a:solidFill>
                  <a:srgbClr val="002060"/>
                </a:solidFill>
                <a:latin typeface="Arial" panose="020B0604020202020204" pitchFamily="34" charset="0"/>
                <a:cs typeface="Arial" panose="020B0604020202020204" pitchFamily="34" charset="0"/>
              </a:rPr>
              <a:t>chiếu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nhất</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a:t>
            </a:r>
            <a:r>
              <a:rPr lang="en-US" sz="3200" b="1" dirty="0" err="1">
                <a:solidFill>
                  <a:srgbClr val="002060"/>
                </a:solidFill>
                <a:latin typeface="Arial" panose="020B0604020202020204" pitchFamily="34" charset="0"/>
                <a:cs typeface="Arial" panose="020B0604020202020204" pitchFamily="34" charset="0"/>
              </a:rPr>
              <a:t>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lòng</a:t>
            </a:r>
            <a:r>
              <a:rPr lang="en-US" sz="3200" b="1" dirty="0">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302217" y="233082"/>
            <a:ext cx="9605514"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13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tinh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san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sẻ</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cho</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nhau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lúc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hoạn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112722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5" name="Rectangle 154"/>
          <p:cNvSpPr/>
          <p:nvPr/>
        </p:nvSpPr>
        <p:spPr>
          <a:xfrm>
            <a:off x="215816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56" name="Rectangle 155"/>
          <p:cNvSpPr/>
          <p:nvPr/>
        </p:nvSpPr>
        <p:spPr>
          <a:xfrm>
            <a:off x="318910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p>
        </p:txBody>
      </p:sp>
      <p:sp>
        <p:nvSpPr>
          <p:cNvPr id="157" name="Rectangle 156"/>
          <p:cNvSpPr/>
          <p:nvPr/>
        </p:nvSpPr>
        <p:spPr>
          <a:xfrm>
            <a:off x="422004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Ờ</a:t>
            </a:r>
          </a:p>
        </p:txBody>
      </p:sp>
      <p:sp>
        <p:nvSpPr>
          <p:cNvPr id="158" name="Rectangle 157"/>
          <p:cNvSpPr/>
          <p:nvPr/>
        </p:nvSpPr>
        <p:spPr>
          <a:xfrm>
            <a:off x="5250984"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281925"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60" name="Rectangle 159"/>
          <p:cNvSpPr/>
          <p:nvPr/>
        </p:nvSpPr>
        <p:spPr>
          <a:xfrm>
            <a:off x="80592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61" name="Rectangle 160"/>
          <p:cNvSpPr/>
          <p:nvPr/>
        </p:nvSpPr>
        <p:spPr>
          <a:xfrm>
            <a:off x="90902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p>
        </p:txBody>
      </p:sp>
      <p:sp>
        <p:nvSpPr>
          <p:cNvPr id="162" name="Rectangle 161"/>
          <p:cNvSpPr/>
          <p:nvPr/>
        </p:nvSpPr>
        <p:spPr>
          <a:xfrm>
            <a:off x="101211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5250984"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p>
        </p:txBody>
      </p:sp>
      <p:sp>
        <p:nvSpPr>
          <p:cNvPr id="164" name="Rectangle 163"/>
          <p:cNvSpPr/>
          <p:nvPr/>
        </p:nvSpPr>
        <p:spPr>
          <a:xfrm>
            <a:off x="6281925"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Ẻ</a:t>
            </a:r>
          </a:p>
        </p:txBody>
      </p:sp>
      <p:sp>
        <p:nvSpPr>
          <p:cNvPr id="165" name="Rectangle 164"/>
          <p:cNvSpPr/>
          <p:nvPr/>
        </p:nvSpPr>
        <p:spPr>
          <a:xfrm>
            <a:off x="8059271"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9090212"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p>
        </p:txBody>
      </p:sp>
      <p:pic>
        <p:nvPicPr>
          <p:cNvPr id="167" name="Picture 166"/>
          <p:cNvPicPr>
            <a:picLocks noChangeAspect="1"/>
          </p:cNvPicPr>
          <p:nvPr/>
        </p:nvPicPr>
        <p:blipFill>
          <a:blip r:embed="rId5" cstate="print">
            <a:extLst>
              <a:ext uri="{BEBA8EAE-BF5A-486C-A8C5-ECC9F3942E4B}">
                <a14:imgProps xmlns:a14="http://schemas.microsoft.com/office/drawing/2010/main">
                  <a14:imgLayer r:embed="rId6">
                    <a14:imgEffect>
                      <a14:backgroundRemoval t="0" b="97907" l="0" r="100000"/>
                    </a14:imgEffect>
                  </a14:imgLayer>
                </a14:imgProps>
              </a:ext>
              <a:ext uri="{28A0092B-C50C-407E-A947-70E740481C1C}">
                <a14:useLocalDpi xmlns:a14="http://schemas.microsoft.com/office/drawing/2010/main" val="0"/>
              </a:ext>
            </a:extLst>
          </a:blip>
          <a:stretch>
            <a:fillRect/>
          </a:stretch>
        </p:blipFill>
        <p:spPr>
          <a:xfrm>
            <a:off x="1097264" y="3285357"/>
            <a:ext cx="3427991" cy="2277554"/>
          </a:xfrm>
          <a:prstGeom prst="rect">
            <a:avLst/>
          </a:prstGeom>
        </p:spPr>
      </p:pic>
      <p:sp>
        <p:nvSpPr>
          <p:cNvPr id="168" name="Rectangle 167"/>
          <p:cNvSpPr/>
          <p:nvPr/>
        </p:nvSpPr>
        <p:spPr>
          <a:xfrm>
            <a:off x="1127220"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9" name="Rectangle 168"/>
          <p:cNvSpPr/>
          <p:nvPr/>
        </p:nvSpPr>
        <p:spPr>
          <a:xfrm>
            <a:off x="2158161"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0" name="Rectangle 169"/>
          <p:cNvSpPr/>
          <p:nvPr/>
        </p:nvSpPr>
        <p:spPr>
          <a:xfrm>
            <a:off x="3189102"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1" name="Rectangle 170"/>
          <p:cNvSpPr/>
          <p:nvPr/>
        </p:nvSpPr>
        <p:spPr>
          <a:xfrm>
            <a:off x="4220043"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2" name="Rectangle 171"/>
          <p:cNvSpPr/>
          <p:nvPr/>
        </p:nvSpPr>
        <p:spPr>
          <a:xfrm>
            <a:off x="5250984"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3" name="Rectangle 172"/>
          <p:cNvSpPr/>
          <p:nvPr/>
        </p:nvSpPr>
        <p:spPr>
          <a:xfrm>
            <a:off x="6281925"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 name="Rectangle 173"/>
          <p:cNvSpPr/>
          <p:nvPr/>
        </p:nvSpPr>
        <p:spPr>
          <a:xfrm>
            <a:off x="805927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5" name="Rectangle 174"/>
          <p:cNvSpPr/>
          <p:nvPr/>
        </p:nvSpPr>
        <p:spPr>
          <a:xfrm>
            <a:off x="909021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6" name="Rectangle 175"/>
          <p:cNvSpPr/>
          <p:nvPr/>
        </p:nvSpPr>
        <p:spPr>
          <a:xfrm>
            <a:off x="1012115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7" name="Rectangle 176"/>
          <p:cNvSpPr/>
          <p:nvPr/>
        </p:nvSpPr>
        <p:spPr>
          <a:xfrm>
            <a:off x="5250984"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8" name="Rectangle 177"/>
          <p:cNvSpPr/>
          <p:nvPr/>
        </p:nvSpPr>
        <p:spPr>
          <a:xfrm>
            <a:off x="6281925"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9" name="Rectangle 178"/>
          <p:cNvSpPr/>
          <p:nvPr/>
        </p:nvSpPr>
        <p:spPr>
          <a:xfrm>
            <a:off x="8059271"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0" name="Rectangle 179"/>
          <p:cNvSpPr/>
          <p:nvPr/>
        </p:nvSpPr>
        <p:spPr>
          <a:xfrm>
            <a:off x="9090212"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1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71"/>
                                        </p:tgtEl>
                                      </p:cBhvr>
                                    </p:animEffect>
                                    <p:anim calcmode="lin" valueType="num">
                                      <p:cBhvr>
                                        <p:cTn id="19" dur="1000"/>
                                        <p:tgtEl>
                                          <p:spTgt spid="1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71"/>
                                        </p:tgtEl>
                                        <p:attrNameLst>
                                          <p:attrName>ppt_h</p:attrName>
                                        </p:attrNameLst>
                                      </p:cBhvr>
                                      <p:tavLst>
                                        <p:tav tm="0">
                                          <p:val>
                                            <p:strVal val="ppt_h"/>
                                          </p:val>
                                        </p:tav>
                                        <p:tav tm="100000">
                                          <p:val>
                                            <p:strVal val="ppt_h"/>
                                          </p:val>
                                        </p:tav>
                                      </p:tavLst>
                                    </p:anim>
                                    <p:set>
                                      <p:cBhvr>
                                        <p:cTn id="21"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2" fill="hold">
                      <p:stCondLst>
                        <p:cond delay="indefinite"/>
                      </p:stCondLst>
                      <p:childTnLst>
                        <p:par>
                          <p:cTn id="23" fill="hold">
                            <p:stCondLst>
                              <p:cond delay="0"/>
                            </p:stCondLst>
                            <p:childTnLst>
                              <p:par>
                                <p:cTn id="24" presetID="45" presetClass="exit" presetSubtype="0" fill="hold" grpId="0" nodeType="clickEffect">
                                  <p:stCondLst>
                                    <p:cond delay="0"/>
                                  </p:stCondLst>
                                  <p:childTnLst>
                                    <p:animEffect transition="out" filter="fade">
                                      <p:cBhvr>
                                        <p:cTn id="25" dur="1000"/>
                                        <p:tgtEl>
                                          <p:spTgt spid="173"/>
                                        </p:tgtEl>
                                      </p:cBhvr>
                                    </p:animEffect>
                                    <p:anim calcmode="lin" valueType="num">
                                      <p:cBhvr>
                                        <p:cTn id="26" dur="1000"/>
                                        <p:tgtEl>
                                          <p:spTgt spid="1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1000"/>
                                        <p:tgtEl>
                                          <p:spTgt spid="173"/>
                                        </p:tgtEl>
                                        <p:attrNameLst>
                                          <p:attrName>ppt_h</p:attrName>
                                        </p:attrNameLst>
                                      </p:cBhvr>
                                      <p:tavLst>
                                        <p:tav tm="0">
                                          <p:val>
                                            <p:strVal val="ppt_h"/>
                                          </p:val>
                                        </p:tav>
                                        <p:tav tm="100000">
                                          <p:val>
                                            <p:strVal val="ppt_h"/>
                                          </p:val>
                                        </p:tav>
                                      </p:tavLst>
                                    </p:anim>
                                    <p:set>
                                      <p:cBhvr>
                                        <p:cTn id="28"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9" fill="hold">
                            <p:stCondLst>
                              <p:cond delay="1000"/>
                            </p:stCondLst>
                            <p:childTnLst>
                              <p:par>
                                <p:cTn id="30" presetID="45" presetClass="exit" presetSubtype="0" fill="hold" grpId="0" nodeType="afterEffect">
                                  <p:stCondLst>
                                    <p:cond delay="0"/>
                                  </p:stCondLst>
                                  <p:childTnLst>
                                    <p:animEffect transition="out" filter="fade">
                                      <p:cBhvr>
                                        <p:cTn id="31" dur="1000"/>
                                        <p:tgtEl>
                                          <p:spTgt spid="178"/>
                                        </p:tgtEl>
                                      </p:cBhvr>
                                    </p:animEffect>
                                    <p:anim calcmode="lin" valueType="num">
                                      <p:cBhvr>
                                        <p:cTn id="32" dur="1000"/>
                                        <p:tgtEl>
                                          <p:spTgt spid="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1000"/>
                                        <p:tgtEl>
                                          <p:spTgt spid="178"/>
                                        </p:tgtEl>
                                        <p:attrNameLst>
                                          <p:attrName>ppt_h</p:attrName>
                                        </p:attrNameLst>
                                      </p:cBhvr>
                                      <p:tavLst>
                                        <p:tav tm="0">
                                          <p:val>
                                            <p:strVal val="ppt_h"/>
                                          </p:val>
                                        </p:tav>
                                        <p:tav tm="100000">
                                          <p:val>
                                            <p:strVal val="ppt_h"/>
                                          </p:val>
                                        </p:tav>
                                      </p:tavLst>
                                    </p:anim>
                                    <p:set>
                                      <p:cBhvr>
                                        <p:cTn id="34"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5" fill="hold">
                            <p:stCondLst>
                              <p:cond delay="2000"/>
                            </p:stCondLst>
                            <p:childTnLst>
                              <p:par>
                                <p:cTn id="36" presetID="45" presetClass="exit" presetSubtype="0" fill="hold" grpId="0" nodeType="afterEffect">
                                  <p:stCondLst>
                                    <p:cond delay="0"/>
                                  </p:stCondLst>
                                  <p:childTnLst>
                                    <p:animEffect transition="out" filter="fade">
                                      <p:cBhvr>
                                        <p:cTn id="37" dur="1000"/>
                                        <p:tgtEl>
                                          <p:spTgt spid="177"/>
                                        </p:tgtEl>
                                      </p:cBhvr>
                                    </p:animEffect>
                                    <p:anim calcmode="lin" valueType="num">
                                      <p:cBhvr>
                                        <p:cTn id="38" dur="1000"/>
                                        <p:tgtEl>
                                          <p:spTgt spid="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1000"/>
                                        <p:tgtEl>
                                          <p:spTgt spid="177"/>
                                        </p:tgtEl>
                                        <p:attrNameLst>
                                          <p:attrName>ppt_h</p:attrName>
                                        </p:attrNameLst>
                                      </p:cBhvr>
                                      <p:tavLst>
                                        <p:tav tm="0">
                                          <p:val>
                                            <p:strVal val="ppt_h"/>
                                          </p:val>
                                        </p:tav>
                                        <p:tav tm="100000">
                                          <p:val>
                                            <p:strVal val="ppt_h"/>
                                          </p:val>
                                        </p:tav>
                                      </p:tavLst>
                                    </p:anim>
                                    <p:set>
                                      <p:cBhvr>
                                        <p:cTn id="40"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45" presetClass="exit" presetSubtype="0" fill="hold" grpId="0" nodeType="clickEffect">
                                  <p:stCondLst>
                                    <p:cond delay="0"/>
                                  </p:stCondLst>
                                  <p:childTnLst>
                                    <p:animEffect transition="out" filter="fade">
                                      <p:cBhvr>
                                        <p:cTn id="44" dur="1000"/>
                                        <p:tgtEl>
                                          <p:spTgt spid="168"/>
                                        </p:tgtEl>
                                      </p:cBhvr>
                                    </p:animEffect>
                                    <p:anim calcmode="lin" valueType="num">
                                      <p:cBhvr>
                                        <p:cTn id="45" dur="1000"/>
                                        <p:tgtEl>
                                          <p:spTgt spid="1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6" dur="1000"/>
                                        <p:tgtEl>
                                          <p:spTgt spid="168"/>
                                        </p:tgtEl>
                                        <p:attrNameLst>
                                          <p:attrName>ppt_h</p:attrName>
                                        </p:attrNameLst>
                                      </p:cBhvr>
                                      <p:tavLst>
                                        <p:tav tm="0">
                                          <p:val>
                                            <p:strVal val="ppt_h"/>
                                          </p:val>
                                        </p:tav>
                                        <p:tav tm="100000">
                                          <p:val>
                                            <p:strVal val="ppt_h"/>
                                          </p:val>
                                        </p:tav>
                                      </p:tavLst>
                                    </p:anim>
                                    <p:set>
                                      <p:cBhvr>
                                        <p:cTn id="47"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8" fill="hold">
                            <p:stCondLst>
                              <p:cond delay="1000"/>
                            </p:stCondLst>
                            <p:childTnLst>
                              <p:par>
                                <p:cTn id="49" presetID="45" presetClass="exit" presetSubtype="0" fill="hold" grpId="0" nodeType="afterEffect">
                                  <p:stCondLst>
                                    <p:cond delay="0"/>
                                  </p:stCondLst>
                                  <p:childTnLst>
                                    <p:animEffect transition="out" filter="fade">
                                      <p:cBhvr>
                                        <p:cTn id="50" dur="1000"/>
                                        <p:tgtEl>
                                          <p:spTgt spid="170"/>
                                        </p:tgtEl>
                                      </p:cBhvr>
                                    </p:animEffect>
                                    <p:anim calcmode="lin" valueType="num">
                                      <p:cBhvr>
                                        <p:cTn id="51" dur="1000"/>
                                        <p:tgtEl>
                                          <p:spTgt spid="1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170"/>
                                        </p:tgtEl>
                                        <p:attrNameLst>
                                          <p:attrName>ppt_h</p:attrName>
                                        </p:attrNameLst>
                                      </p:cBhvr>
                                      <p:tavLst>
                                        <p:tav tm="0">
                                          <p:val>
                                            <p:strVal val="ppt_h"/>
                                          </p:val>
                                        </p:tav>
                                        <p:tav tm="100000">
                                          <p:val>
                                            <p:strVal val="ppt_h"/>
                                          </p:val>
                                        </p:tav>
                                      </p:tavLst>
                                    </p:anim>
                                    <p:set>
                                      <p:cBhvr>
                                        <p:cTn id="53"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4" fill="hold">
                            <p:stCondLst>
                              <p:cond delay="2000"/>
                            </p:stCondLst>
                            <p:childTnLst>
                              <p:par>
                                <p:cTn id="55" presetID="45" presetClass="exit" presetSubtype="0" fill="hold" grpId="0" nodeType="afterEffect">
                                  <p:stCondLst>
                                    <p:cond delay="0"/>
                                  </p:stCondLst>
                                  <p:childTnLst>
                                    <p:animEffect transition="out" filter="fade">
                                      <p:cBhvr>
                                        <p:cTn id="56" dur="1000"/>
                                        <p:tgtEl>
                                          <p:spTgt spid="179"/>
                                        </p:tgtEl>
                                      </p:cBhvr>
                                    </p:animEffect>
                                    <p:anim calcmode="lin" valueType="num">
                                      <p:cBhvr>
                                        <p:cTn id="57" dur="1000"/>
                                        <p:tgtEl>
                                          <p:spTgt spid="1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1000"/>
                                        <p:tgtEl>
                                          <p:spTgt spid="179"/>
                                        </p:tgtEl>
                                        <p:attrNameLst>
                                          <p:attrName>ppt_h</p:attrName>
                                        </p:attrNameLst>
                                      </p:cBhvr>
                                      <p:tavLst>
                                        <p:tav tm="0">
                                          <p:val>
                                            <p:strVal val="ppt_h"/>
                                          </p:val>
                                        </p:tav>
                                        <p:tav tm="100000">
                                          <p:val>
                                            <p:strVal val="ppt_h"/>
                                          </p:val>
                                        </p:tav>
                                      </p:tavLst>
                                    </p:anim>
                                    <p:set>
                                      <p:cBhvr>
                                        <p:cTn id="59"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60" fill="hold">
                            <p:stCondLst>
                              <p:cond delay="3000"/>
                            </p:stCondLst>
                            <p:childTnLst>
                              <p:par>
                                <p:cTn id="61" presetID="45" presetClass="exit" presetSubtype="0" fill="hold" grpId="0" nodeType="afterEffect">
                                  <p:stCondLst>
                                    <p:cond delay="0"/>
                                  </p:stCondLst>
                                  <p:childTnLst>
                                    <p:animEffect transition="out" filter="fade">
                                      <p:cBhvr>
                                        <p:cTn id="62" dur="1000"/>
                                        <p:tgtEl>
                                          <p:spTgt spid="172"/>
                                        </p:tgtEl>
                                      </p:cBhvr>
                                    </p:animEffect>
                                    <p:anim calcmode="lin" valueType="num">
                                      <p:cBhvr>
                                        <p:cTn id="63" dur="1000"/>
                                        <p:tgtEl>
                                          <p:spTgt spid="17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1000"/>
                                        <p:tgtEl>
                                          <p:spTgt spid="172"/>
                                        </p:tgtEl>
                                        <p:attrNameLst>
                                          <p:attrName>ppt_h</p:attrName>
                                        </p:attrNameLst>
                                      </p:cBhvr>
                                      <p:tavLst>
                                        <p:tav tm="0">
                                          <p:val>
                                            <p:strVal val="ppt_h"/>
                                          </p:val>
                                        </p:tav>
                                        <p:tav tm="100000">
                                          <p:val>
                                            <p:strVal val="ppt_h"/>
                                          </p:val>
                                        </p:tav>
                                      </p:tavLst>
                                    </p:anim>
                                    <p:set>
                                      <p:cBhvr>
                                        <p:cTn id="65"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6" fill="hold">
                            <p:stCondLst>
                              <p:cond delay="4000"/>
                            </p:stCondLst>
                            <p:childTnLst>
                              <p:par>
                                <p:cTn id="67" presetID="45" presetClass="exit" presetSubtype="0" fill="hold" grpId="0" nodeType="afterEffect">
                                  <p:stCondLst>
                                    <p:cond delay="0"/>
                                  </p:stCondLst>
                                  <p:childTnLst>
                                    <p:animEffect transition="out" filter="fade">
                                      <p:cBhvr>
                                        <p:cTn id="68" dur="1000"/>
                                        <p:tgtEl>
                                          <p:spTgt spid="176"/>
                                        </p:tgtEl>
                                      </p:cBhvr>
                                    </p:animEffect>
                                    <p:anim calcmode="lin" valueType="num">
                                      <p:cBhvr>
                                        <p:cTn id="69" dur="1000"/>
                                        <p:tgtEl>
                                          <p:spTgt spid="17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0" dur="1000"/>
                                        <p:tgtEl>
                                          <p:spTgt spid="176"/>
                                        </p:tgtEl>
                                        <p:attrNameLst>
                                          <p:attrName>ppt_h</p:attrName>
                                        </p:attrNameLst>
                                      </p:cBhvr>
                                      <p:tavLst>
                                        <p:tav tm="0">
                                          <p:val>
                                            <p:strVal val="ppt_h"/>
                                          </p:val>
                                        </p:tav>
                                        <p:tav tm="100000">
                                          <p:val>
                                            <p:strVal val="ppt_h"/>
                                          </p:val>
                                        </p:tav>
                                      </p:tavLst>
                                    </p:anim>
                                    <p:set>
                                      <p:cBhvr>
                                        <p:cTn id="71"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2" fill="hold">
                            <p:stCondLst>
                              <p:cond delay="5000"/>
                            </p:stCondLst>
                            <p:childTnLst>
                              <p:par>
                                <p:cTn id="73" presetID="45" presetClass="exit" presetSubtype="0" fill="hold" grpId="0" nodeType="afterEffect">
                                  <p:stCondLst>
                                    <p:cond delay="0"/>
                                  </p:stCondLst>
                                  <p:childTnLst>
                                    <p:animEffect transition="out" filter="fade">
                                      <p:cBhvr>
                                        <p:cTn id="74" dur="1000"/>
                                        <p:tgtEl>
                                          <p:spTgt spid="175"/>
                                        </p:tgtEl>
                                      </p:cBhvr>
                                    </p:animEffect>
                                    <p:anim calcmode="lin" valueType="num">
                                      <p:cBhvr>
                                        <p:cTn id="75" dur="1000"/>
                                        <p:tgtEl>
                                          <p:spTgt spid="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1000"/>
                                        <p:tgtEl>
                                          <p:spTgt spid="175"/>
                                        </p:tgtEl>
                                        <p:attrNameLst>
                                          <p:attrName>ppt_h</p:attrName>
                                        </p:attrNameLst>
                                      </p:cBhvr>
                                      <p:tavLst>
                                        <p:tav tm="0">
                                          <p:val>
                                            <p:strVal val="ppt_h"/>
                                          </p:val>
                                        </p:tav>
                                        <p:tav tm="100000">
                                          <p:val>
                                            <p:strVal val="ppt_h"/>
                                          </p:val>
                                        </p:tav>
                                      </p:tavLst>
                                    </p:anim>
                                    <p:set>
                                      <p:cBhvr>
                                        <p:cTn id="77"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8" fill="hold">
                            <p:stCondLst>
                              <p:cond delay="6000"/>
                            </p:stCondLst>
                            <p:childTnLst>
                              <p:par>
                                <p:cTn id="79" presetID="45" presetClass="exit" presetSubtype="0" fill="hold" grpId="0" nodeType="afterEffect">
                                  <p:stCondLst>
                                    <p:cond delay="0"/>
                                  </p:stCondLst>
                                  <p:childTnLst>
                                    <p:animEffect transition="out" filter="fade">
                                      <p:cBhvr>
                                        <p:cTn id="80" dur="1000"/>
                                        <p:tgtEl>
                                          <p:spTgt spid="174"/>
                                        </p:tgtEl>
                                      </p:cBhvr>
                                    </p:animEffect>
                                    <p:anim calcmode="lin" valueType="num">
                                      <p:cBhvr>
                                        <p:cTn id="81" dur="1000"/>
                                        <p:tgtEl>
                                          <p:spTgt spid="1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1000"/>
                                        <p:tgtEl>
                                          <p:spTgt spid="174"/>
                                        </p:tgtEl>
                                        <p:attrNameLst>
                                          <p:attrName>ppt_h</p:attrName>
                                        </p:attrNameLst>
                                      </p:cBhvr>
                                      <p:tavLst>
                                        <p:tav tm="0">
                                          <p:val>
                                            <p:strVal val="ppt_h"/>
                                          </p:val>
                                        </p:tav>
                                        <p:tav tm="100000">
                                          <p:val>
                                            <p:strVal val="ppt_h"/>
                                          </p:val>
                                        </p:tav>
                                      </p:tavLst>
                                    </p:anim>
                                    <p:set>
                                      <p:cBhvr>
                                        <p:cTn id="83"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4" fill="hold">
                            <p:stCondLst>
                              <p:cond delay="7000"/>
                            </p:stCondLst>
                            <p:childTnLst>
                              <p:par>
                                <p:cTn id="85" presetID="45" presetClass="exit" presetSubtype="0" fill="hold" grpId="0" nodeType="afterEffect">
                                  <p:stCondLst>
                                    <p:cond delay="0"/>
                                  </p:stCondLst>
                                  <p:childTnLst>
                                    <p:animEffect transition="out" filter="fade">
                                      <p:cBhvr>
                                        <p:cTn id="86" dur="1000"/>
                                        <p:tgtEl>
                                          <p:spTgt spid="169"/>
                                        </p:tgtEl>
                                      </p:cBhvr>
                                    </p:animEffect>
                                    <p:anim calcmode="lin" valueType="num">
                                      <p:cBhvr>
                                        <p:cTn id="87" dur="1000"/>
                                        <p:tgtEl>
                                          <p:spTgt spid="16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8" dur="1000"/>
                                        <p:tgtEl>
                                          <p:spTgt spid="169"/>
                                        </p:tgtEl>
                                        <p:attrNameLst>
                                          <p:attrName>ppt_h</p:attrName>
                                        </p:attrNameLst>
                                      </p:cBhvr>
                                      <p:tavLst>
                                        <p:tav tm="0">
                                          <p:val>
                                            <p:strVal val="ppt_h"/>
                                          </p:val>
                                        </p:tav>
                                        <p:tav tm="100000">
                                          <p:val>
                                            <p:strVal val="ppt_h"/>
                                          </p:val>
                                        </p:tav>
                                      </p:tavLst>
                                    </p:anim>
                                    <p:set>
                                      <p:cBhvr>
                                        <p:cTn id="89"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90" fill="hold">
                            <p:stCondLst>
                              <p:cond delay="8000"/>
                            </p:stCondLst>
                            <p:childTnLst>
                              <p:par>
                                <p:cTn id="91" presetID="45" presetClass="exit" presetSubtype="0" fill="hold" grpId="0" nodeType="afterEffect">
                                  <p:stCondLst>
                                    <p:cond delay="0"/>
                                  </p:stCondLst>
                                  <p:childTnLst>
                                    <p:animEffect transition="out" filter="fade">
                                      <p:cBhvr>
                                        <p:cTn id="92" dur="1000"/>
                                        <p:tgtEl>
                                          <p:spTgt spid="180"/>
                                        </p:tgtEl>
                                      </p:cBhvr>
                                    </p:animEffect>
                                    <p:anim calcmode="lin" valueType="num">
                                      <p:cBhvr>
                                        <p:cTn id="93" dur="1000"/>
                                        <p:tgtEl>
                                          <p:spTgt spid="1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4" dur="1000"/>
                                        <p:tgtEl>
                                          <p:spTgt spid="180"/>
                                        </p:tgtEl>
                                        <p:attrNameLst>
                                          <p:attrName>ppt_h</p:attrName>
                                        </p:attrNameLst>
                                      </p:cBhvr>
                                      <p:tavLst>
                                        <p:tav tm="0">
                                          <p:val>
                                            <p:strVal val="ppt_h"/>
                                          </p:val>
                                        </p:tav>
                                        <p:tav tm="100000">
                                          <p:val>
                                            <p:strVal val="ppt_h"/>
                                          </p:val>
                                        </p:tav>
                                      </p:tavLst>
                                    </p:anim>
                                    <p:set>
                                      <p:cBhvr>
                                        <p:cTn id="95"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par>
                          <p:cTn id="96" fill="hold">
                            <p:stCondLst>
                              <p:cond delay="9000"/>
                            </p:stCondLst>
                            <p:childTnLst>
                              <p:par>
                                <p:cTn id="97" presetID="16" presetClass="entr" presetSubtype="21" fill="hold" nodeType="afterEffect">
                                  <p:stCondLst>
                                    <p:cond delay="0"/>
                                  </p:stCondLst>
                                  <p:childTnLst>
                                    <p:set>
                                      <p:cBhvr>
                                        <p:cTn id="98" dur="1" fill="hold">
                                          <p:stCondLst>
                                            <p:cond delay="0"/>
                                          </p:stCondLst>
                                        </p:cTn>
                                        <p:tgtEl>
                                          <p:spTgt spid="167"/>
                                        </p:tgtEl>
                                        <p:attrNameLst>
                                          <p:attrName>style.visibility</p:attrName>
                                        </p:attrNameLst>
                                      </p:cBhvr>
                                      <p:to>
                                        <p:strVal val="visible"/>
                                      </p:to>
                                    </p:set>
                                    <p:animEffect transition="in" filter="barn(inVertical)">
                                      <p:cBhvr>
                                        <p:cTn id="99" dur="1000"/>
                                        <p:tgtEl>
                                          <p:spTgt spid="167"/>
                                        </p:tgtEl>
                                      </p:cBhvr>
                                    </p:animEffect>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1192" y="845119"/>
            <a:ext cx="11951061" cy="580077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8" y="1231481"/>
            <a:ext cx="11566688" cy="5287601"/>
          </a:xfrm>
          <a:prstGeom prst="rect">
            <a:avLst/>
          </a:prstGeom>
        </p:spPr>
        <p:txBody>
          <a:bodyPr wrap="square">
            <a:spAutoFit/>
          </a:bodyPr>
          <a:lstStyle/>
          <a:p>
            <a:pPr algn="just">
              <a:lnSpc>
                <a:spcPct val="90000"/>
              </a:lnSpc>
              <a:spcBef>
                <a:spcPts val="600"/>
              </a:spcBef>
              <a:spcAft>
                <a:spcPts val="600"/>
              </a:spcAft>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Nếu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chẳng</a:t>
            </a:r>
            <a:r>
              <a:rPr lang="en-US" altLang="en-US" sz="2800" dirty="0">
                <a:solidFill>
                  <a:srgbClr val="FF0000"/>
                </a:solidFill>
                <a:latin typeface="Arial" panose="020B0604020202020204" pitchFamily="34" charset="0"/>
                <a:cs typeface="Arial" panose="020B0604020202020204" pitchFamily="34" charset="0"/>
              </a:rPr>
              <a:t> may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mất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thì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là</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người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sẽ</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thay</a:t>
            </a:r>
            <a:r>
              <a:rPr lang="en-US" altLang="en-US" sz="2800">
                <a:solidFill>
                  <a:srgbClr val="FF0000"/>
                </a:solidFill>
                <a:latin typeface="Arial" panose="020B0604020202020204" pitchFamily="34" charset="0"/>
                <a:cs typeface="Arial" panose="020B0604020202020204" pitchFamily="34" charset="0"/>
              </a:rPr>
              <a:t> ông?</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Có</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nghị</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phu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Vũ</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Tán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Đường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hết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lòng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sao</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không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tiến</a:t>
            </a:r>
            <a:r>
              <a:rPr lang="en-US" altLang="en-US" sz="2800">
                <a:solidFill>
                  <a:srgbClr val="FF0000"/>
                </a:solidFill>
                <a:latin typeface="Arial" panose="020B0604020202020204" pitchFamily="34" charset="0"/>
                <a:cs typeface="Arial" panose="020B0604020202020204" pitchFamily="34" charset="0"/>
              </a:rPr>
              <a:t> cử?</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Nếu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hậu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hầu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hạ</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thì</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Vũ</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Đường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còn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tài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ba</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giúp</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nước</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spcBef>
                <a:spcPts val="600"/>
              </a:spcBef>
              <a:spcAft>
                <a:spcPts val="600"/>
              </a:spcAft>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271846" y="2102178"/>
            <a:ext cx="2568220" cy="2222510"/>
          </a:xfrm>
          <a:prstGeom prst="rect">
            <a:avLst/>
          </a:prstGeom>
        </p:spPr>
      </p:pic>
    </p:spTree>
    <p:extLst>
      <p:ext uri="{BB962C8B-B14F-4D97-AF65-F5344CB8AC3E}">
        <p14:creationId xmlns:p14="http://schemas.microsoft.com/office/powerpoint/2010/main" val="41241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65" y="253229"/>
            <a:ext cx="8889291" cy="592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89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327829" y="2596700"/>
            <a:ext cx="2568220" cy="22225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85429"/>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5" y="335737"/>
            <a:ext cx="2124075"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727" y="925840"/>
            <a:ext cx="19431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97" y="3011095"/>
            <a:ext cx="2066925"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49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90" y="298938"/>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187568"/>
            <a:ext cx="4825912" cy="16586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8391" y="1268198"/>
            <a:ext cx="9426243" cy="3185177"/>
          </a:xfrm>
          <a:prstGeom prst="rect">
            <a:avLst/>
          </a:prstGeom>
        </p:spPr>
      </p:pic>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671722" y="233082"/>
            <a:ext cx="8866530"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khuyên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những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điều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kiện</a:t>
            </a:r>
            <a:endPar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hãy</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87428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5" name="Rectangle 154"/>
          <p:cNvSpPr/>
          <p:nvPr/>
        </p:nvSpPr>
        <p:spPr>
          <a:xfrm>
            <a:off x="190522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56" name="Rectangle 155"/>
          <p:cNvSpPr/>
          <p:nvPr/>
        </p:nvSpPr>
        <p:spPr>
          <a:xfrm>
            <a:off x="366189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7" name="Rectangle 156"/>
          <p:cNvSpPr/>
          <p:nvPr/>
        </p:nvSpPr>
        <p:spPr>
          <a:xfrm>
            <a:off x="469283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a:t>
            </a:r>
          </a:p>
        </p:txBody>
      </p:sp>
      <p:sp>
        <p:nvSpPr>
          <p:cNvPr id="158" name="Rectangle 157"/>
          <p:cNvSpPr/>
          <p:nvPr/>
        </p:nvSpPr>
        <p:spPr>
          <a:xfrm>
            <a:off x="572378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75472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0" name="Rectangle 159"/>
          <p:cNvSpPr/>
          <p:nvPr/>
        </p:nvSpPr>
        <p:spPr>
          <a:xfrm>
            <a:off x="853206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p>
        </p:txBody>
      </p:sp>
      <p:sp>
        <p:nvSpPr>
          <p:cNvPr id="161" name="Rectangle 160"/>
          <p:cNvSpPr/>
          <p:nvPr/>
        </p:nvSpPr>
        <p:spPr>
          <a:xfrm>
            <a:off x="956300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Ù</a:t>
            </a:r>
          </a:p>
        </p:txBody>
      </p:sp>
      <p:sp>
        <p:nvSpPr>
          <p:cNvPr id="162" name="Rectangle 161"/>
          <p:cNvSpPr/>
          <p:nvPr/>
        </p:nvSpPr>
        <p:spPr>
          <a:xfrm>
            <a:off x="1059394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265122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64" name="Rectangle 163"/>
          <p:cNvSpPr/>
          <p:nvPr/>
        </p:nvSpPr>
        <p:spPr>
          <a:xfrm>
            <a:off x="368216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33" name="Rectangle 32"/>
          <p:cNvSpPr/>
          <p:nvPr/>
        </p:nvSpPr>
        <p:spPr>
          <a:xfrm>
            <a:off x="87428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190522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265122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368216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366189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9283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572378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675472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853206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956300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105939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picture containing map&#10;&#10;Description automatically generated">
            <a:extLst>
              <a:ext uri="{FF2B5EF4-FFF2-40B4-BE49-F238E27FC236}">
                <a16:creationId xmlns:a16="http://schemas.microsoft.com/office/drawing/2014/main" id="{DC035E4F-7D5E-4751-B6BD-75049BC20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 y="3460378"/>
            <a:ext cx="2432506" cy="2523725"/>
          </a:xfrm>
          <a:prstGeom prst="ellipse">
            <a:avLst/>
          </a:prstGeom>
          <a:ln>
            <a:noFill/>
          </a:ln>
          <a:effectLst>
            <a:softEdge rad="112500"/>
          </a:effectLst>
        </p:spPr>
      </p:pic>
    </p:spTree>
    <p:extLst>
      <p:ext uri="{BB962C8B-B14F-4D97-AF65-F5344CB8AC3E}">
        <p14:creationId xmlns:p14="http://schemas.microsoft.com/office/powerpoint/2010/main" val="41787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oin.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38"/>
                                        </p:tgtEl>
                                      </p:cBhvr>
                                    </p:animEffect>
                                    <p:anim calcmode="lin" valueType="num">
                                      <p:cBhvr>
                                        <p:cTn id="25"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38"/>
                                        </p:tgtEl>
                                        <p:attrNameLst>
                                          <p:attrName>ppt_h</p:attrName>
                                        </p:attrNameLst>
                                      </p:cBhvr>
                                      <p:tavLst>
                                        <p:tav tm="0">
                                          <p:val>
                                            <p:strVal val="ppt_h"/>
                                          </p:val>
                                        </p:tav>
                                        <p:tav tm="100000">
                                          <p:val>
                                            <p:strVal val="ppt_h"/>
                                          </p:val>
                                        </p:tav>
                                      </p:tavLst>
                                    </p:anim>
                                    <p:set>
                                      <p:cBhvr>
                                        <p:cTn id="2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0"/>
                                        </p:tgtEl>
                                      </p:cBhvr>
                                    </p:animEffect>
                                    <p:anim calcmode="lin" valueType="num">
                                      <p:cBhvr>
                                        <p:cTn id="3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0"/>
                                        </p:tgtEl>
                                        <p:attrNameLst>
                                          <p:attrName>ppt_h</p:attrName>
                                        </p:attrNameLst>
                                      </p:cBhvr>
                                      <p:tavLst>
                                        <p:tav tm="0">
                                          <p:val>
                                            <p:strVal val="ppt_h"/>
                                          </p:val>
                                        </p:tav>
                                        <p:tav tm="100000">
                                          <p:val>
                                            <p:strVal val="ppt_h"/>
                                          </p:val>
                                        </p:tav>
                                      </p:tavLst>
                                    </p:anim>
                                    <p:set>
                                      <p:cBhvr>
                                        <p:cTn id="33"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oin.wav"/>
                                        </p:tgtEl>
                                      </p:cMediaNode>
                                    </p:audio>
                                  </p:subTnLst>
                                </p:cTn>
                              </p:par>
                            </p:childTnLst>
                          </p:cTn>
                        </p:par>
                      </p:childTnLst>
                    </p:cTn>
                  </p:par>
                  <p:par>
                    <p:cTn id="34" fill="hold">
                      <p:stCondLst>
                        <p:cond delay="indefinite"/>
                      </p:stCondLst>
                      <p:childTnLst>
                        <p:par>
                          <p:cTn id="35" fill="hold">
                            <p:stCondLst>
                              <p:cond delay="0"/>
                            </p:stCondLst>
                            <p:childTnLst>
                              <p:par>
                                <p:cTn id="36" presetID="45" presetClass="exit" presetSubtype="0" fill="hold" grpId="0" nodeType="clickEffect">
                                  <p:stCondLst>
                                    <p:cond delay="0"/>
                                  </p:stCondLst>
                                  <p:childTnLst>
                                    <p:animEffect transition="out" filter="fade">
                                      <p:cBhvr>
                                        <p:cTn id="37" dur="1000"/>
                                        <p:tgtEl>
                                          <p:spTgt spid="47"/>
                                        </p:tgtEl>
                                      </p:cBhvr>
                                    </p:animEffect>
                                    <p:anim calcmode="lin" valueType="num">
                                      <p:cBhvr>
                                        <p:cTn id="38"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1000"/>
                                        <p:tgtEl>
                                          <p:spTgt spid="47"/>
                                        </p:tgtEl>
                                        <p:attrNameLst>
                                          <p:attrName>ppt_h</p:attrName>
                                        </p:attrNameLst>
                                      </p:cBhvr>
                                      <p:tavLst>
                                        <p:tav tm="0">
                                          <p:val>
                                            <p:strVal val="ppt_h"/>
                                          </p:val>
                                        </p:tav>
                                        <p:tav tm="100000">
                                          <p:val>
                                            <p:strVal val="ppt_h"/>
                                          </p:val>
                                        </p:tav>
                                      </p:tavLst>
                                    </p:anim>
                                    <p:set>
                                      <p:cBhvr>
                                        <p:cTn id="40"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41" fill="hold">
                            <p:stCondLst>
                              <p:cond delay="1000"/>
                            </p:stCondLst>
                            <p:childTnLst>
                              <p:par>
                                <p:cTn id="42" presetID="45" presetClass="exit" presetSubtype="0" fill="hold" grpId="0" nodeType="afterEffect">
                                  <p:stCondLst>
                                    <p:cond delay="0"/>
                                  </p:stCondLst>
                                  <p:childTnLst>
                                    <p:animEffect transition="out" filter="fade">
                                      <p:cBhvr>
                                        <p:cTn id="43" dur="1000"/>
                                        <p:tgtEl>
                                          <p:spTgt spid="39"/>
                                        </p:tgtEl>
                                      </p:cBhvr>
                                    </p:animEffect>
                                    <p:anim calcmode="lin" valueType="num">
                                      <p:cBhvr>
                                        <p:cTn id="44"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5" dur="1000"/>
                                        <p:tgtEl>
                                          <p:spTgt spid="39"/>
                                        </p:tgtEl>
                                        <p:attrNameLst>
                                          <p:attrName>ppt_h</p:attrName>
                                        </p:attrNameLst>
                                      </p:cBhvr>
                                      <p:tavLst>
                                        <p:tav tm="0">
                                          <p:val>
                                            <p:strVal val="ppt_h"/>
                                          </p:val>
                                        </p:tav>
                                        <p:tav tm="100000">
                                          <p:val>
                                            <p:strVal val="ppt_h"/>
                                          </p:val>
                                        </p:tav>
                                      </p:tavLst>
                                    </p:anim>
                                    <p:set>
                                      <p:cBhvr>
                                        <p:cTn id="46"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oin.wav"/>
                                        </p:tgtEl>
                                      </p:cMediaNode>
                                    </p:audio>
                                  </p:sub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0" nodeType="clickEffect">
                                  <p:stCondLst>
                                    <p:cond delay="0"/>
                                  </p:stCondLst>
                                  <p:childTnLst>
                                    <p:animEffect transition="out" filter="fade">
                                      <p:cBhvr>
                                        <p:cTn id="50" dur="1000"/>
                                        <p:tgtEl>
                                          <p:spTgt spid="37"/>
                                        </p:tgtEl>
                                      </p:cBhvr>
                                    </p:animEffect>
                                    <p:anim calcmode="lin" valueType="num">
                                      <p:cBhvr>
                                        <p:cTn id="51"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7"/>
                                        </p:tgtEl>
                                        <p:attrNameLst>
                                          <p:attrName>ppt_h</p:attrName>
                                        </p:attrNameLst>
                                      </p:cBhvr>
                                      <p:tavLst>
                                        <p:tav tm="0">
                                          <p:val>
                                            <p:strVal val="ppt_h"/>
                                          </p:val>
                                        </p:tav>
                                        <p:tav tm="100000">
                                          <p:val>
                                            <p:strVal val="ppt_h"/>
                                          </p:val>
                                        </p:tav>
                                      </p:tavLst>
                                    </p:anim>
                                    <p:set>
                                      <p:cBhvr>
                                        <p:cTn id="5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54" fill="hold">
                            <p:stCondLst>
                              <p:cond delay="1000"/>
                            </p:stCondLst>
                            <p:childTnLst>
                              <p:par>
                                <p:cTn id="55" presetID="45" presetClass="exit" presetSubtype="0" fill="hold" grpId="0" nodeType="afterEffect">
                                  <p:stCondLst>
                                    <p:cond delay="0"/>
                                  </p:stCondLst>
                                  <p:childTnLst>
                                    <p:animEffect transition="out" filter="fade">
                                      <p:cBhvr>
                                        <p:cTn id="56" dur="1000"/>
                                        <p:tgtEl>
                                          <p:spTgt spid="36"/>
                                        </p:tgtEl>
                                      </p:cBhvr>
                                    </p:animEffect>
                                    <p:anim calcmode="lin" valueType="num">
                                      <p:cBhvr>
                                        <p:cTn id="57"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1000"/>
                                        <p:tgtEl>
                                          <p:spTgt spid="36"/>
                                        </p:tgtEl>
                                        <p:attrNameLst>
                                          <p:attrName>ppt_h</p:attrName>
                                        </p:attrNameLst>
                                      </p:cBhvr>
                                      <p:tavLst>
                                        <p:tav tm="0">
                                          <p:val>
                                            <p:strVal val="ppt_h"/>
                                          </p:val>
                                        </p:tav>
                                        <p:tav tm="100000">
                                          <p:val>
                                            <p:strVal val="ppt_h"/>
                                          </p:val>
                                        </p:tav>
                                      </p:tavLst>
                                    </p:anim>
                                    <p:set>
                                      <p:cBhvr>
                                        <p:cTn id="59"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oin.wav"/>
                                        </p:tgtEl>
                                      </p:cMediaNode>
                                    </p:audio>
                                  </p:subTnLst>
                                </p:cTn>
                              </p:par>
                            </p:childTnLst>
                          </p:cTn>
                        </p:par>
                        <p:par>
                          <p:cTn id="60" fill="hold">
                            <p:stCondLst>
                              <p:cond delay="2000"/>
                            </p:stCondLst>
                            <p:childTnLst>
                              <p:par>
                                <p:cTn id="61" presetID="45" presetClass="exit" presetSubtype="0" fill="hold" grpId="0" nodeType="afterEffect">
                                  <p:stCondLst>
                                    <p:cond delay="0"/>
                                  </p:stCondLst>
                                  <p:childTnLst>
                                    <p:animEffect transition="out" filter="fade">
                                      <p:cBhvr>
                                        <p:cTn id="62" dur="1000"/>
                                        <p:tgtEl>
                                          <p:spTgt spid="45"/>
                                        </p:tgtEl>
                                      </p:cBhvr>
                                    </p:animEffect>
                                    <p:anim calcmode="lin" valueType="num">
                                      <p:cBhvr>
                                        <p:cTn id="63"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1000"/>
                                        <p:tgtEl>
                                          <p:spTgt spid="45"/>
                                        </p:tgtEl>
                                        <p:attrNameLst>
                                          <p:attrName>ppt_h</p:attrName>
                                        </p:attrNameLst>
                                      </p:cBhvr>
                                      <p:tavLst>
                                        <p:tav tm="0">
                                          <p:val>
                                            <p:strVal val="ppt_h"/>
                                          </p:val>
                                        </p:tav>
                                        <p:tav tm="100000">
                                          <p:val>
                                            <p:strVal val="ppt_h"/>
                                          </p:val>
                                        </p:tav>
                                      </p:tavLst>
                                    </p:anim>
                                    <p:set>
                                      <p:cBhvr>
                                        <p:cTn id="65"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par>
                          <p:cTn id="66" fill="hold">
                            <p:stCondLst>
                              <p:cond delay="3000"/>
                            </p:stCondLst>
                            <p:childTnLst>
                              <p:par>
                                <p:cTn id="67" presetID="45" presetClass="exit" presetSubtype="0" fill="hold" grpId="0" nodeType="afterEffect">
                                  <p:stCondLst>
                                    <p:cond delay="0"/>
                                  </p:stCondLst>
                                  <p:childTnLst>
                                    <p:animEffect transition="out" filter="fade">
                                      <p:cBhvr>
                                        <p:cTn id="68" dur="1000"/>
                                        <p:tgtEl>
                                          <p:spTgt spid="44"/>
                                        </p:tgtEl>
                                      </p:cBhvr>
                                    </p:animEffect>
                                    <p:anim calcmode="lin" valueType="num">
                                      <p:cBhvr>
                                        <p:cTn id="69"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0" dur="1000"/>
                                        <p:tgtEl>
                                          <p:spTgt spid="44"/>
                                        </p:tgtEl>
                                        <p:attrNameLst>
                                          <p:attrName>ppt_h</p:attrName>
                                        </p:attrNameLst>
                                      </p:cBhvr>
                                      <p:tavLst>
                                        <p:tav tm="0">
                                          <p:val>
                                            <p:strVal val="ppt_h"/>
                                          </p:val>
                                        </p:tav>
                                        <p:tav tm="100000">
                                          <p:val>
                                            <p:strVal val="ppt_h"/>
                                          </p:val>
                                        </p:tav>
                                      </p:tavLst>
                                    </p:anim>
                                    <p:set>
                                      <p:cBhvr>
                                        <p:cTn id="71"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oin.wav"/>
                                        </p:tgtEl>
                                      </p:cMediaNode>
                                    </p:audio>
                                  </p:subTnLst>
                                </p:cTn>
                              </p:par>
                            </p:childTnLst>
                          </p:cTn>
                        </p:par>
                        <p:par>
                          <p:cTn id="72" fill="hold">
                            <p:stCondLst>
                              <p:cond delay="4000"/>
                            </p:stCondLst>
                            <p:childTnLst>
                              <p:par>
                                <p:cTn id="73" presetID="45" presetClass="exit" presetSubtype="0" fill="hold" grpId="0" nodeType="afterEffect">
                                  <p:stCondLst>
                                    <p:cond delay="0"/>
                                  </p:stCondLst>
                                  <p:childTnLst>
                                    <p:animEffect transition="out" filter="fade">
                                      <p:cBhvr>
                                        <p:cTn id="74" dur="1000"/>
                                        <p:tgtEl>
                                          <p:spTgt spid="35"/>
                                        </p:tgtEl>
                                      </p:cBhvr>
                                    </p:animEffect>
                                    <p:anim calcmode="lin" valueType="num">
                                      <p:cBhvr>
                                        <p:cTn id="75"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1000"/>
                                        <p:tgtEl>
                                          <p:spTgt spid="35"/>
                                        </p:tgtEl>
                                        <p:attrNameLst>
                                          <p:attrName>ppt_h</p:attrName>
                                        </p:attrNameLst>
                                      </p:cBhvr>
                                      <p:tavLst>
                                        <p:tav tm="0">
                                          <p:val>
                                            <p:strVal val="ppt_h"/>
                                          </p:val>
                                        </p:tav>
                                        <p:tav tm="100000">
                                          <p:val>
                                            <p:strVal val="ppt_h"/>
                                          </p:val>
                                        </p:tav>
                                      </p:tavLst>
                                    </p:anim>
                                    <p:set>
                                      <p:cBhvr>
                                        <p:cTn id="77"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oin.wav"/>
                                        </p:tgtEl>
                                      </p:cMediaNode>
                                    </p:audio>
                                  </p:subTnLst>
                                </p:cTn>
                              </p:par>
                            </p:childTnLst>
                          </p:cTn>
                        </p:par>
                        <p:par>
                          <p:cTn id="78" fill="hold">
                            <p:stCondLst>
                              <p:cond delay="5000"/>
                            </p:stCondLst>
                            <p:childTnLst>
                              <p:par>
                                <p:cTn id="79" presetID="45" presetClass="exit" presetSubtype="0" fill="hold" grpId="0" nodeType="afterEffect">
                                  <p:stCondLst>
                                    <p:cond delay="0"/>
                                  </p:stCondLst>
                                  <p:childTnLst>
                                    <p:animEffect transition="out" filter="fade">
                                      <p:cBhvr>
                                        <p:cTn id="80" dur="1000"/>
                                        <p:tgtEl>
                                          <p:spTgt spid="42"/>
                                        </p:tgtEl>
                                      </p:cBhvr>
                                    </p:animEffect>
                                    <p:anim calcmode="lin" valueType="num">
                                      <p:cBhvr>
                                        <p:cTn id="81"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1000"/>
                                        <p:tgtEl>
                                          <p:spTgt spid="42"/>
                                        </p:tgtEl>
                                        <p:attrNameLst>
                                          <p:attrName>ppt_h</p:attrName>
                                        </p:attrNameLst>
                                      </p:cBhvr>
                                      <p:tavLst>
                                        <p:tav tm="0">
                                          <p:val>
                                            <p:strVal val="ppt_h"/>
                                          </p:val>
                                        </p:tav>
                                        <p:tav tm="100000">
                                          <p:val>
                                            <p:strVal val="ppt_h"/>
                                          </p:val>
                                        </p:tav>
                                      </p:tavLst>
                                    </p:anim>
                                    <p:set>
                                      <p:cBhvr>
                                        <p:cTn id="8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oin.wav"/>
                                        </p:tgtEl>
                                      </p:cMediaNode>
                                    </p:audio>
                                  </p:subTnLst>
                                </p:cTn>
                              </p:par>
                            </p:childTnLst>
                          </p:cTn>
                        </p:par>
                        <p:par>
                          <p:cTn id="84" fill="hold">
                            <p:stCondLst>
                              <p:cond delay="6000"/>
                            </p:stCondLst>
                            <p:childTnLst>
                              <p:par>
                                <p:cTn id="85" presetID="45" presetClass="exit" presetSubtype="0" fill="hold" grpId="0" nodeType="afterEffect">
                                  <p:stCondLst>
                                    <p:cond delay="0"/>
                                  </p:stCondLst>
                                  <p:childTnLst>
                                    <p:animEffect transition="out" filter="fade">
                                      <p:cBhvr>
                                        <p:cTn id="86" dur="1000"/>
                                        <p:tgtEl>
                                          <p:spTgt spid="46"/>
                                        </p:tgtEl>
                                      </p:cBhvr>
                                    </p:animEffect>
                                    <p:anim calcmode="lin" valueType="num">
                                      <p:cBhvr>
                                        <p:cTn id="87"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8" dur="1000"/>
                                        <p:tgtEl>
                                          <p:spTgt spid="46"/>
                                        </p:tgtEl>
                                        <p:attrNameLst>
                                          <p:attrName>ppt_h</p:attrName>
                                        </p:attrNameLst>
                                      </p:cBhvr>
                                      <p:tavLst>
                                        <p:tav tm="0">
                                          <p:val>
                                            <p:strVal val="ppt_h"/>
                                          </p:val>
                                        </p:tav>
                                        <p:tav tm="100000">
                                          <p:val>
                                            <p:strVal val="ppt_h"/>
                                          </p:val>
                                        </p:tav>
                                      </p:tavLst>
                                    </p:anim>
                                    <p:set>
                                      <p:cBhvr>
                                        <p:cTn id="89"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oin.wav"/>
                                        </p:tgtEl>
                                      </p:cMediaNode>
                                    </p:audio>
                                  </p:subTnLst>
                                </p:cTn>
                              </p:par>
                            </p:childTnLst>
                          </p:cTn>
                        </p:par>
                        <p:par>
                          <p:cTn id="90" fill="hold">
                            <p:stCondLst>
                              <p:cond delay="7000"/>
                            </p:stCondLst>
                            <p:childTnLst>
                              <p:par>
                                <p:cTn id="91" presetID="45" presetClass="exit" presetSubtype="0" fill="hold" grpId="0" nodeType="afterEffect">
                                  <p:stCondLst>
                                    <p:cond delay="0"/>
                                  </p:stCondLst>
                                  <p:childTnLst>
                                    <p:animEffect transition="out" filter="fade">
                                      <p:cBhvr>
                                        <p:cTn id="92" dur="1000"/>
                                        <p:tgtEl>
                                          <p:spTgt spid="43"/>
                                        </p:tgtEl>
                                      </p:cBhvr>
                                    </p:animEffect>
                                    <p:anim calcmode="lin" valueType="num">
                                      <p:cBhvr>
                                        <p:cTn id="93"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4" dur="1000"/>
                                        <p:tgtEl>
                                          <p:spTgt spid="43"/>
                                        </p:tgtEl>
                                        <p:attrNameLst>
                                          <p:attrName>ppt_h</p:attrName>
                                        </p:attrNameLst>
                                      </p:cBhvr>
                                      <p:tavLst>
                                        <p:tav tm="0">
                                          <p:val>
                                            <p:strVal val="ppt_h"/>
                                          </p:val>
                                        </p:tav>
                                        <p:tav tm="100000">
                                          <p:val>
                                            <p:strVal val="ppt_h"/>
                                          </p:val>
                                        </p:tav>
                                      </p:tavLst>
                                    </p:anim>
                                    <p:set>
                                      <p:cBhvr>
                                        <p:cTn id="9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oin.wav"/>
                                        </p:tgtEl>
                                      </p:cMediaNode>
                                    </p:audio>
                                  </p:subTnLst>
                                </p:cTn>
                              </p:par>
                            </p:childTnLst>
                          </p:cTn>
                        </p:par>
                        <p:par>
                          <p:cTn id="96" fill="hold">
                            <p:stCondLst>
                              <p:cond delay="8000"/>
                            </p:stCondLst>
                            <p:childTnLst>
                              <p:par>
                                <p:cTn id="97" presetID="45" presetClass="exit" presetSubtype="0" fill="hold" grpId="0" nodeType="afterEffect">
                                  <p:stCondLst>
                                    <p:cond delay="0"/>
                                  </p:stCondLst>
                                  <p:childTnLst>
                                    <p:animEffect transition="out" filter="fade">
                                      <p:cBhvr>
                                        <p:cTn id="98" dur="1000"/>
                                        <p:tgtEl>
                                          <p:spTgt spid="41"/>
                                        </p:tgtEl>
                                      </p:cBhvr>
                                    </p:animEffect>
                                    <p:anim calcmode="lin" valueType="num">
                                      <p:cBhvr>
                                        <p:cTn id="99"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1000"/>
                                        <p:tgtEl>
                                          <p:spTgt spid="41"/>
                                        </p:tgtEl>
                                        <p:attrNameLst>
                                          <p:attrName>ppt_h</p:attrName>
                                        </p:attrNameLst>
                                      </p:cBhvr>
                                      <p:tavLst>
                                        <p:tav tm="0">
                                          <p:val>
                                            <p:strVal val="ppt_h"/>
                                          </p:val>
                                        </p:tav>
                                        <p:tav tm="100000">
                                          <p:val>
                                            <p:strVal val="ppt_h"/>
                                          </p:val>
                                        </p:tav>
                                      </p:tavLst>
                                    </p:anim>
                                    <p:set>
                                      <p:cBhvr>
                                        <p:cTn id="101"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oin.wav"/>
                                        </p:tgtEl>
                                      </p:cMediaNode>
                                    </p:audio>
                                  </p:subTnLst>
                                </p:cTn>
                              </p:par>
                            </p:childTnLst>
                          </p:cTn>
                        </p:par>
                        <p:par>
                          <p:cTn id="102" fill="hold">
                            <p:stCondLst>
                              <p:cond delay="9000"/>
                            </p:stCondLst>
                            <p:childTnLst>
                              <p:par>
                                <p:cTn id="103" presetID="45" presetClass="exit" presetSubtype="0" fill="hold" grpId="0" nodeType="afterEffect">
                                  <p:stCondLst>
                                    <p:cond delay="0"/>
                                  </p:stCondLst>
                                  <p:childTnLst>
                                    <p:animEffect transition="out" filter="fade">
                                      <p:cBhvr>
                                        <p:cTn id="104" dur="1000"/>
                                        <p:tgtEl>
                                          <p:spTgt spid="34"/>
                                        </p:tgtEl>
                                      </p:cBhvr>
                                    </p:animEffect>
                                    <p:anim calcmode="lin" valueType="num">
                                      <p:cBhvr>
                                        <p:cTn id="105"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6" dur="1000"/>
                                        <p:tgtEl>
                                          <p:spTgt spid="34"/>
                                        </p:tgtEl>
                                        <p:attrNameLst>
                                          <p:attrName>ppt_h</p:attrName>
                                        </p:attrNameLst>
                                      </p:cBhvr>
                                      <p:tavLst>
                                        <p:tav tm="0">
                                          <p:val>
                                            <p:strVal val="ppt_h"/>
                                          </p:val>
                                        </p:tav>
                                        <p:tav tm="100000">
                                          <p:val>
                                            <p:strVal val="ppt_h"/>
                                          </p:val>
                                        </p:tav>
                                      </p:tavLst>
                                    </p:anim>
                                    <p:set>
                                      <p:cBhvr>
                                        <p:cTn id="107"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oin.wav"/>
                                        </p:tgtEl>
                                      </p:cMediaNode>
                                    </p:audio>
                                  </p:subTnLst>
                                </p:cTn>
                              </p:par>
                            </p:childTnLst>
                          </p:cTn>
                        </p:par>
                        <p:par>
                          <p:cTn id="108" fill="hold">
                            <p:stCondLst>
                              <p:cond delay="10000"/>
                            </p:stCondLst>
                            <p:childTnLst>
                              <p:par>
                                <p:cTn id="109" presetID="42" presetClass="entr" presetSubtype="0" fill="hold" nodeType="after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1000"/>
                                        <p:tgtEl>
                                          <p:spTgt spid="3"/>
                                        </p:tgtEl>
                                      </p:cBhvr>
                                    </p:animEffect>
                                    <p:anim calcmode="lin" valueType="num">
                                      <p:cBhvr>
                                        <p:cTn id="112" dur="1000" fill="hold"/>
                                        <p:tgtEl>
                                          <p:spTgt spid="3"/>
                                        </p:tgtEl>
                                        <p:attrNameLst>
                                          <p:attrName>ppt_x</p:attrName>
                                        </p:attrNameLst>
                                      </p:cBhvr>
                                      <p:tavLst>
                                        <p:tav tm="0">
                                          <p:val>
                                            <p:strVal val="#ppt_x"/>
                                          </p:val>
                                        </p:tav>
                                        <p:tav tm="100000">
                                          <p:val>
                                            <p:strVal val="#ppt_x"/>
                                          </p:val>
                                        </p:tav>
                                      </p:tavLst>
                                    </p:anim>
                                    <p:anim calcmode="lin" valueType="num">
                                      <p:cBhvr>
                                        <p:cTn id="113"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16098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989661" y="233082"/>
            <a:ext cx="10230686" cy="954107"/>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đức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tính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thiết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trong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cuộc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sống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a:t>
            </a:r>
          </a:p>
        </p:txBody>
      </p:sp>
      <p:sp>
        <p:nvSpPr>
          <p:cNvPr id="149" name="Rectangle 148"/>
          <p:cNvSpPr/>
          <p:nvPr/>
        </p:nvSpPr>
        <p:spPr>
          <a:xfrm>
            <a:off x="302151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Ă</a:t>
            </a:r>
          </a:p>
        </p:txBody>
      </p:sp>
      <p:sp>
        <p:nvSpPr>
          <p:cNvPr id="155" name="Rectangle 154"/>
          <p:cNvSpPr/>
          <p:nvPr/>
        </p:nvSpPr>
        <p:spPr>
          <a:xfrm>
            <a:off x="405246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6" name="Rectangle 155"/>
          <p:cNvSpPr/>
          <p:nvPr/>
        </p:nvSpPr>
        <p:spPr>
          <a:xfrm>
            <a:off x="580913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7" name="Rectangle 156"/>
          <p:cNvSpPr/>
          <p:nvPr/>
        </p:nvSpPr>
        <p:spPr>
          <a:xfrm>
            <a:off x="68400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58" name="Rectangle 157"/>
          <p:cNvSpPr/>
          <p:nvPr/>
        </p:nvSpPr>
        <p:spPr>
          <a:xfrm>
            <a:off x="78710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159" name="Rectangle 158"/>
          <p:cNvSpPr/>
          <p:nvPr/>
        </p:nvSpPr>
        <p:spPr>
          <a:xfrm>
            <a:off x="89019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t>
            </a:r>
          </a:p>
        </p:txBody>
      </p:sp>
      <p:sp>
        <p:nvSpPr>
          <p:cNvPr id="160" name="Rectangle 159"/>
          <p:cNvSpPr/>
          <p:nvPr/>
        </p:nvSpPr>
        <p:spPr>
          <a:xfrm>
            <a:off x="2008508"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61" name="Rectangle 160"/>
          <p:cNvSpPr/>
          <p:nvPr/>
        </p:nvSpPr>
        <p:spPr>
          <a:xfrm>
            <a:off x="3039449"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p>
        </p:txBody>
      </p:sp>
      <p:sp>
        <p:nvSpPr>
          <p:cNvPr id="162" name="Rectangle 161"/>
          <p:cNvSpPr/>
          <p:nvPr/>
        </p:nvSpPr>
        <p:spPr>
          <a:xfrm>
            <a:off x="407039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Ẳ</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33" name="Rectangle 32"/>
          <p:cNvSpPr/>
          <p:nvPr/>
        </p:nvSpPr>
        <p:spPr>
          <a:xfrm>
            <a:off x="30394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07039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582706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685800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88894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891988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2026437"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3057378"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4088319"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Rectangle 47"/>
          <p:cNvSpPr/>
          <p:nvPr/>
        </p:nvSpPr>
        <p:spPr>
          <a:xfrm>
            <a:off x="9932894"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49" name="Rectangle 48"/>
          <p:cNvSpPr/>
          <p:nvPr/>
        </p:nvSpPr>
        <p:spPr>
          <a:xfrm>
            <a:off x="9932894"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Group 3"/>
          <p:cNvGrpSpPr/>
          <p:nvPr/>
        </p:nvGrpSpPr>
        <p:grpSpPr>
          <a:xfrm>
            <a:off x="161444" y="892447"/>
            <a:ext cx="2731836" cy="2731836"/>
            <a:chOff x="145289" y="863012"/>
            <a:chExt cx="2731836" cy="2731836"/>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592" b="100000" l="296" r="100000">
                          <a14:foregroundMark x1="65089" y1="57396" x2="80473" y2="52959"/>
                          <a14:foregroundMark x1="73964" y1="70710" x2="73077" y2="93195"/>
                          <a14:foregroundMark x1="80769" y1="81953" x2="84615" y2="94083"/>
                          <a14:foregroundMark x1="55621" y1="78994" x2="58876" y2="76627"/>
                          <a14:foregroundMark x1="59172" y1="28107" x2="75740" y2="26331"/>
                          <a14:foregroundMark x1="19822" y1="34320" x2="42899" y2="31065"/>
                          <a14:foregroundMark x1="71302" y1="96154" x2="71302" y2="89349"/>
                        </a14:backgroundRemoval>
                      </a14:imgEffect>
                    </a14:imgLayer>
                  </a14:imgProps>
                </a:ext>
                <a:ext uri="{28A0092B-C50C-407E-A947-70E740481C1C}">
                  <a14:useLocalDpi xmlns:a14="http://schemas.microsoft.com/office/drawing/2010/main" val="0"/>
                </a:ext>
              </a:extLst>
            </a:blip>
            <a:stretch>
              <a:fillRect/>
            </a:stretch>
          </p:blipFill>
          <p:spPr>
            <a:xfrm>
              <a:off x="145289" y="863012"/>
              <a:ext cx="2731836" cy="2731836"/>
            </a:xfrm>
            <a:prstGeom prst="rect">
              <a:avLst/>
            </a:prstGeom>
          </p:spPr>
        </p:pic>
        <p:sp>
          <p:nvSpPr>
            <p:cNvPr id="3" name="Rectangle 2"/>
            <p:cNvSpPr/>
            <p:nvPr/>
          </p:nvSpPr>
          <p:spPr>
            <a:xfrm>
              <a:off x="1621892" y="1425388"/>
              <a:ext cx="606479" cy="358588"/>
            </a:xfrm>
            <a:prstGeom prst="rect">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6146" y="1604682"/>
              <a:ext cx="606479" cy="358588"/>
            </a:xfrm>
            <a:prstGeom prst="rect">
              <a:avLst/>
            </a:prstGeom>
            <a:solidFill>
              <a:srgbClr val="FEC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55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46"/>
                                        </p:tgtEl>
                                      </p:cBhvr>
                                    </p:animEffect>
                                    <p:anim calcmode="lin" valueType="num">
                                      <p:cBhvr>
                                        <p:cTn id="2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46"/>
                                        </p:tgtEl>
                                        <p:attrNameLst>
                                          <p:attrName>ppt_h</p:attrName>
                                        </p:attrNameLst>
                                      </p:cBhvr>
                                      <p:tavLst>
                                        <p:tav tm="0">
                                          <p:val>
                                            <p:strVal val="ppt_h"/>
                                          </p:val>
                                        </p:tav>
                                        <p:tav tm="100000">
                                          <p:val>
                                            <p:strVal val="ppt_h"/>
                                          </p:val>
                                        </p:tav>
                                      </p:tavLst>
                                    </p:anim>
                                    <p:set>
                                      <p:cBhvr>
                                        <p:cTn id="2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5" presetClass="exit" presetSubtype="0" fill="hold" grpId="0" nodeType="clickEffect">
                                  <p:stCondLst>
                                    <p:cond delay="0"/>
                                  </p:stCondLst>
                                  <p:childTnLst>
                                    <p:animEffect transition="out" filter="fade">
                                      <p:cBhvr>
                                        <p:cTn id="31" dur="1000"/>
                                        <p:tgtEl>
                                          <p:spTgt spid="44"/>
                                        </p:tgtEl>
                                      </p:cBhvr>
                                    </p:animEffect>
                                    <p:anim calcmode="lin" valueType="num">
                                      <p:cBhvr>
                                        <p:cTn id="32"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1000"/>
                                        <p:tgtEl>
                                          <p:spTgt spid="44"/>
                                        </p:tgtEl>
                                        <p:attrNameLst>
                                          <p:attrName>ppt_h</p:attrName>
                                        </p:attrNameLst>
                                      </p:cBhvr>
                                      <p:tavLst>
                                        <p:tav tm="0">
                                          <p:val>
                                            <p:strVal val="ppt_h"/>
                                          </p:val>
                                        </p:tav>
                                        <p:tav tm="100000">
                                          <p:val>
                                            <p:strVal val="ppt_h"/>
                                          </p:val>
                                        </p:tav>
                                      </p:tavLst>
                                    </p:anim>
                                    <p:set>
                                      <p:cBhvr>
                                        <p:cTn id="3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par>
                          <p:cTn id="35" fill="hold">
                            <p:stCondLst>
                              <p:cond delay="1000"/>
                            </p:stCondLst>
                            <p:childTnLst>
                              <p:par>
                                <p:cTn id="36" presetID="45" presetClass="exit" presetSubtype="0" fill="hold" grpId="0" nodeType="afterEffect">
                                  <p:stCondLst>
                                    <p:cond delay="0"/>
                                  </p:stCondLst>
                                  <p:childTnLst>
                                    <p:animEffect transition="out" filter="fade">
                                      <p:cBhvr>
                                        <p:cTn id="37" dur="1000"/>
                                        <p:tgtEl>
                                          <p:spTgt spid="47"/>
                                        </p:tgtEl>
                                      </p:cBhvr>
                                    </p:animEffect>
                                    <p:anim calcmode="lin" valueType="num">
                                      <p:cBhvr>
                                        <p:cTn id="38"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1000"/>
                                        <p:tgtEl>
                                          <p:spTgt spid="47"/>
                                        </p:tgtEl>
                                        <p:attrNameLst>
                                          <p:attrName>ppt_h</p:attrName>
                                        </p:attrNameLst>
                                      </p:cBhvr>
                                      <p:tavLst>
                                        <p:tav tm="0">
                                          <p:val>
                                            <p:strVal val="ppt_h"/>
                                          </p:val>
                                        </p:tav>
                                        <p:tav tm="100000">
                                          <p:val>
                                            <p:strVal val="ppt_h"/>
                                          </p:val>
                                        </p:tav>
                                      </p:tavLst>
                                    </p:anim>
                                    <p:set>
                                      <p:cBhvr>
                                        <p:cTn id="40"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childTnLst>
                    </p:cTn>
                  </p:par>
                  <p:par>
                    <p:cTn id="41" fill="hold">
                      <p:stCondLst>
                        <p:cond delay="indefinite"/>
                      </p:stCondLst>
                      <p:childTnLst>
                        <p:par>
                          <p:cTn id="42" fill="hold">
                            <p:stCondLst>
                              <p:cond delay="0"/>
                            </p:stCondLst>
                            <p:childTnLst>
                              <p:par>
                                <p:cTn id="43" presetID="45" presetClass="exit" presetSubtype="0" fill="hold" grpId="0" nodeType="clickEffect">
                                  <p:stCondLst>
                                    <p:cond delay="0"/>
                                  </p:stCondLst>
                                  <p:childTnLst>
                                    <p:animEffect transition="out" filter="fade">
                                      <p:cBhvr>
                                        <p:cTn id="44" dur="1000"/>
                                        <p:tgtEl>
                                          <p:spTgt spid="41"/>
                                        </p:tgtEl>
                                      </p:cBhvr>
                                    </p:animEffect>
                                    <p:anim calcmode="lin" valueType="num">
                                      <p:cBhvr>
                                        <p:cTn id="45"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6" dur="1000"/>
                                        <p:tgtEl>
                                          <p:spTgt spid="41"/>
                                        </p:tgtEl>
                                        <p:attrNameLst>
                                          <p:attrName>ppt_h</p:attrName>
                                        </p:attrNameLst>
                                      </p:cBhvr>
                                      <p:tavLst>
                                        <p:tav tm="0">
                                          <p:val>
                                            <p:strVal val="ppt_h"/>
                                          </p:val>
                                        </p:tav>
                                        <p:tav tm="100000">
                                          <p:val>
                                            <p:strVal val="ppt_h"/>
                                          </p:val>
                                        </p:tav>
                                      </p:tavLst>
                                    </p:anim>
                                    <p:set>
                                      <p:cBhvr>
                                        <p:cTn id="4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par>
                          <p:cTn id="48" fill="hold">
                            <p:stCondLst>
                              <p:cond delay="1000"/>
                            </p:stCondLst>
                            <p:childTnLst>
                              <p:par>
                                <p:cTn id="49" presetID="45" presetClass="exit" presetSubtype="0" fill="hold" grpId="0" nodeType="afterEffect">
                                  <p:stCondLst>
                                    <p:cond delay="0"/>
                                  </p:stCondLst>
                                  <p:childTnLst>
                                    <p:animEffect transition="out" filter="fade">
                                      <p:cBhvr>
                                        <p:cTn id="50" dur="1000"/>
                                        <p:tgtEl>
                                          <p:spTgt spid="45"/>
                                        </p:tgtEl>
                                      </p:cBhvr>
                                    </p:animEffect>
                                    <p:anim calcmode="lin" valueType="num">
                                      <p:cBhvr>
                                        <p:cTn id="51"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45"/>
                                        </p:tgtEl>
                                        <p:attrNameLst>
                                          <p:attrName>ppt_h</p:attrName>
                                        </p:attrNameLst>
                                      </p:cBhvr>
                                      <p:tavLst>
                                        <p:tav tm="0">
                                          <p:val>
                                            <p:strVal val="ppt_h"/>
                                          </p:val>
                                        </p:tav>
                                        <p:tav tm="100000">
                                          <p:val>
                                            <p:strVal val="ppt_h"/>
                                          </p:val>
                                        </p:tav>
                                      </p:tavLst>
                                    </p:anim>
                                    <p:set>
                                      <p:cBhvr>
                                        <p:cTn id="5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par>
                          <p:cTn id="54" fill="hold">
                            <p:stCondLst>
                              <p:cond delay="2000"/>
                            </p:stCondLst>
                            <p:childTnLst>
                              <p:par>
                                <p:cTn id="55" presetID="45" presetClass="exit" presetSubtype="0" fill="hold" grpId="0" nodeType="afterEffect">
                                  <p:stCondLst>
                                    <p:cond delay="0"/>
                                  </p:stCondLst>
                                  <p:childTnLst>
                                    <p:animEffect transition="out" filter="fade">
                                      <p:cBhvr>
                                        <p:cTn id="56" dur="1000"/>
                                        <p:tgtEl>
                                          <p:spTgt spid="39"/>
                                        </p:tgtEl>
                                      </p:cBhvr>
                                    </p:animEffect>
                                    <p:anim calcmode="lin" valueType="num">
                                      <p:cBhvr>
                                        <p:cTn id="57"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1000"/>
                                        <p:tgtEl>
                                          <p:spTgt spid="39"/>
                                        </p:tgtEl>
                                        <p:attrNameLst>
                                          <p:attrName>ppt_h</p:attrName>
                                        </p:attrNameLst>
                                      </p:cBhvr>
                                      <p:tavLst>
                                        <p:tav tm="0">
                                          <p:val>
                                            <p:strVal val="ppt_h"/>
                                          </p:val>
                                        </p:tav>
                                        <p:tav tm="100000">
                                          <p:val>
                                            <p:strVal val="ppt_h"/>
                                          </p:val>
                                        </p:tav>
                                      </p:tavLst>
                                    </p:anim>
                                    <p:set>
                                      <p:cBhvr>
                                        <p:cTn id="59"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60" fill="hold">
                            <p:stCondLst>
                              <p:cond delay="3000"/>
                            </p:stCondLst>
                            <p:childTnLst>
                              <p:par>
                                <p:cTn id="61" presetID="45" presetClass="exit" presetSubtype="0" fill="hold" grpId="0" nodeType="afterEffect">
                                  <p:stCondLst>
                                    <p:cond delay="0"/>
                                  </p:stCondLst>
                                  <p:childTnLst>
                                    <p:animEffect transition="out" filter="fade">
                                      <p:cBhvr>
                                        <p:cTn id="62" dur="1000"/>
                                        <p:tgtEl>
                                          <p:spTgt spid="38"/>
                                        </p:tgtEl>
                                      </p:cBhvr>
                                    </p:animEffect>
                                    <p:anim calcmode="lin" valueType="num">
                                      <p:cBhvr>
                                        <p:cTn id="63"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1000"/>
                                        <p:tgtEl>
                                          <p:spTgt spid="38"/>
                                        </p:tgtEl>
                                        <p:attrNameLst>
                                          <p:attrName>ppt_h</p:attrName>
                                        </p:attrNameLst>
                                      </p:cBhvr>
                                      <p:tavLst>
                                        <p:tav tm="0">
                                          <p:val>
                                            <p:strVal val="ppt_h"/>
                                          </p:val>
                                        </p:tav>
                                        <p:tav tm="100000">
                                          <p:val>
                                            <p:strVal val="ppt_h"/>
                                          </p:val>
                                        </p:tav>
                                      </p:tavLst>
                                    </p:anim>
                                    <p:set>
                                      <p:cBhvr>
                                        <p:cTn id="65"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par>
                          <p:cTn id="66" fill="hold">
                            <p:stCondLst>
                              <p:cond delay="4000"/>
                            </p:stCondLst>
                            <p:childTnLst>
                              <p:par>
                                <p:cTn id="67" presetID="45" presetClass="exit" presetSubtype="0" fill="hold" grpId="0" nodeType="afterEffect">
                                  <p:stCondLst>
                                    <p:cond delay="0"/>
                                  </p:stCondLst>
                                  <p:childTnLst>
                                    <p:animEffect transition="out" filter="fade">
                                      <p:cBhvr>
                                        <p:cTn id="68" dur="1000"/>
                                        <p:tgtEl>
                                          <p:spTgt spid="49"/>
                                        </p:tgtEl>
                                      </p:cBhvr>
                                    </p:animEffect>
                                    <p:anim calcmode="lin" valueType="num">
                                      <p:cBhvr>
                                        <p:cTn id="69"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0" dur="1000"/>
                                        <p:tgtEl>
                                          <p:spTgt spid="49"/>
                                        </p:tgtEl>
                                        <p:attrNameLst>
                                          <p:attrName>ppt_h</p:attrName>
                                        </p:attrNameLst>
                                      </p:cBhvr>
                                      <p:tavLst>
                                        <p:tav tm="0">
                                          <p:val>
                                            <p:strVal val="ppt_h"/>
                                          </p:val>
                                        </p:tav>
                                        <p:tav tm="100000">
                                          <p:val>
                                            <p:strVal val="ppt_h"/>
                                          </p:val>
                                        </p:tav>
                                      </p:tavLst>
                                    </p:anim>
                                    <p:set>
                                      <p:cBhvr>
                                        <p:cTn id="71"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amera.wav"/>
                                        </p:tgtEl>
                                      </p:cMediaNode>
                                    </p:audio>
                                  </p:subTnLst>
                                </p:cTn>
                              </p:par>
                            </p:childTnLst>
                          </p:cTn>
                        </p:par>
                        <p:par>
                          <p:cTn id="72" fill="hold">
                            <p:stCondLst>
                              <p:cond delay="5000"/>
                            </p:stCondLst>
                            <p:childTnLst>
                              <p:par>
                                <p:cTn id="73" presetID="45" presetClass="exit" presetSubtype="0" fill="hold" grpId="0" nodeType="afterEffect">
                                  <p:stCondLst>
                                    <p:cond delay="0"/>
                                  </p:stCondLst>
                                  <p:childTnLst>
                                    <p:animEffect transition="out" filter="fade">
                                      <p:cBhvr>
                                        <p:cTn id="74" dur="1000"/>
                                        <p:tgtEl>
                                          <p:spTgt spid="43"/>
                                        </p:tgtEl>
                                      </p:cBhvr>
                                    </p:animEffect>
                                    <p:anim calcmode="lin" valueType="num">
                                      <p:cBhvr>
                                        <p:cTn id="75"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1000"/>
                                        <p:tgtEl>
                                          <p:spTgt spid="43"/>
                                        </p:tgtEl>
                                        <p:attrNameLst>
                                          <p:attrName>ppt_h</p:attrName>
                                        </p:attrNameLst>
                                      </p:cBhvr>
                                      <p:tavLst>
                                        <p:tav tm="0">
                                          <p:val>
                                            <p:strVal val="ppt_h"/>
                                          </p:val>
                                        </p:tav>
                                        <p:tav tm="100000">
                                          <p:val>
                                            <p:strVal val="ppt_h"/>
                                          </p:val>
                                        </p:tav>
                                      </p:tavLst>
                                    </p:anim>
                                    <p:set>
                                      <p:cBhvr>
                                        <p:cTn id="77"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amera.wav"/>
                                        </p:tgtEl>
                                      </p:cMediaNode>
                                    </p:audio>
                                  </p:subTnLst>
                                </p:cTn>
                              </p:par>
                            </p:childTnLst>
                          </p:cTn>
                        </p:par>
                        <p:par>
                          <p:cTn id="78" fill="hold">
                            <p:stCondLst>
                              <p:cond delay="6000"/>
                            </p:stCondLst>
                            <p:childTnLst>
                              <p:par>
                                <p:cTn id="79" presetID="45" presetClass="exit" presetSubtype="0" fill="hold" grpId="0" nodeType="afterEffect">
                                  <p:stCondLst>
                                    <p:cond delay="0"/>
                                  </p:stCondLst>
                                  <p:childTnLst>
                                    <p:animEffect transition="out" filter="fade">
                                      <p:cBhvr>
                                        <p:cTn id="80" dur="1000"/>
                                        <p:tgtEl>
                                          <p:spTgt spid="42"/>
                                        </p:tgtEl>
                                      </p:cBhvr>
                                    </p:animEffect>
                                    <p:anim calcmode="lin" valueType="num">
                                      <p:cBhvr>
                                        <p:cTn id="81"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1000"/>
                                        <p:tgtEl>
                                          <p:spTgt spid="42"/>
                                        </p:tgtEl>
                                        <p:attrNameLst>
                                          <p:attrName>ppt_h</p:attrName>
                                        </p:attrNameLst>
                                      </p:cBhvr>
                                      <p:tavLst>
                                        <p:tav tm="0">
                                          <p:val>
                                            <p:strVal val="ppt_h"/>
                                          </p:val>
                                        </p:tav>
                                        <p:tav tm="100000">
                                          <p:val>
                                            <p:strVal val="ppt_h"/>
                                          </p:val>
                                        </p:tav>
                                      </p:tavLst>
                                    </p:anim>
                                    <p:set>
                                      <p:cBhvr>
                                        <p:cTn id="8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amera.wav"/>
                                        </p:tgtEl>
                                      </p:cMediaNode>
                                    </p:audio>
                                  </p:subTnLst>
                                </p:cTn>
                              </p:par>
                            </p:childTnLst>
                          </p:cTn>
                        </p:par>
                        <p:par>
                          <p:cTn id="84" fill="hold">
                            <p:stCondLst>
                              <p:cond delay="7000"/>
                            </p:stCondLst>
                            <p:childTnLst>
                              <p:par>
                                <p:cTn id="85" presetID="45" presetClass="exit" presetSubtype="0" fill="hold" grpId="0" nodeType="afterEffect">
                                  <p:stCondLst>
                                    <p:cond delay="0"/>
                                  </p:stCondLst>
                                  <p:childTnLst>
                                    <p:animEffect transition="out" filter="fade">
                                      <p:cBhvr>
                                        <p:cTn id="86" dur="1000"/>
                                        <p:tgtEl>
                                          <p:spTgt spid="37"/>
                                        </p:tgtEl>
                                      </p:cBhvr>
                                    </p:animEffect>
                                    <p:anim calcmode="lin" valueType="num">
                                      <p:cBhvr>
                                        <p:cTn id="87"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8" dur="1000"/>
                                        <p:tgtEl>
                                          <p:spTgt spid="37"/>
                                        </p:tgtEl>
                                        <p:attrNameLst>
                                          <p:attrName>ppt_h</p:attrName>
                                        </p:attrNameLst>
                                      </p:cBhvr>
                                      <p:tavLst>
                                        <p:tav tm="0">
                                          <p:val>
                                            <p:strVal val="ppt_h"/>
                                          </p:val>
                                        </p:tav>
                                        <p:tav tm="100000">
                                          <p:val>
                                            <p:strVal val="ppt_h"/>
                                          </p:val>
                                        </p:tav>
                                      </p:tavLst>
                                    </p:anim>
                                    <p:set>
                                      <p:cBhvr>
                                        <p:cTn id="89"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amera.wav"/>
                                        </p:tgtEl>
                                      </p:cMediaNode>
                                    </p:audio>
                                  </p:subTnLst>
                                </p:cTn>
                              </p:par>
                            </p:childTnLst>
                          </p:cTn>
                        </p:par>
                        <p:par>
                          <p:cTn id="90" fill="hold">
                            <p:stCondLst>
                              <p:cond delay="8000"/>
                            </p:stCondLst>
                            <p:childTnLst>
                              <p:par>
                                <p:cTn id="91" presetID="45" presetClass="exit" presetSubtype="0" fill="hold" grpId="0" nodeType="afterEffect">
                                  <p:stCondLst>
                                    <p:cond delay="0"/>
                                  </p:stCondLst>
                                  <p:childTnLst>
                                    <p:animEffect transition="out" filter="fade">
                                      <p:cBhvr>
                                        <p:cTn id="92" dur="1000"/>
                                        <p:tgtEl>
                                          <p:spTgt spid="34"/>
                                        </p:tgtEl>
                                      </p:cBhvr>
                                    </p:animEffect>
                                    <p:anim calcmode="lin" valueType="num">
                                      <p:cBhvr>
                                        <p:cTn id="93"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4" dur="1000"/>
                                        <p:tgtEl>
                                          <p:spTgt spid="34"/>
                                        </p:tgtEl>
                                        <p:attrNameLst>
                                          <p:attrName>ppt_h</p:attrName>
                                        </p:attrNameLst>
                                      </p:cBhvr>
                                      <p:tavLst>
                                        <p:tav tm="0">
                                          <p:val>
                                            <p:strVal val="ppt_h"/>
                                          </p:val>
                                        </p:tav>
                                        <p:tav tm="100000">
                                          <p:val>
                                            <p:strVal val="ppt_h"/>
                                          </p:val>
                                        </p:tav>
                                      </p:tavLst>
                                    </p:anim>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amera.wav"/>
                                        </p:tgtEl>
                                      </p:cMediaNode>
                                    </p:audio>
                                  </p:subTnLst>
                                </p:cTn>
                              </p:par>
                            </p:childTnLst>
                          </p:cTn>
                        </p:par>
                        <p:par>
                          <p:cTn id="96" fill="hold">
                            <p:stCondLst>
                              <p:cond delay="9000"/>
                            </p:stCondLst>
                            <p:childTnLst>
                              <p:par>
                                <p:cTn id="97" presetID="45" presetClass="exit" presetSubtype="0" fill="hold" grpId="0" nodeType="afterEffect">
                                  <p:stCondLst>
                                    <p:cond delay="0"/>
                                  </p:stCondLst>
                                  <p:childTnLst>
                                    <p:animEffect transition="out" filter="fade">
                                      <p:cBhvr>
                                        <p:cTn id="98" dur="1000"/>
                                        <p:tgtEl>
                                          <p:spTgt spid="40"/>
                                        </p:tgtEl>
                                      </p:cBhvr>
                                    </p:animEffect>
                                    <p:anim calcmode="lin" valueType="num">
                                      <p:cBhvr>
                                        <p:cTn id="99"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1000"/>
                                        <p:tgtEl>
                                          <p:spTgt spid="40"/>
                                        </p:tgtEl>
                                        <p:attrNameLst>
                                          <p:attrName>ppt_h</p:attrName>
                                        </p:attrNameLst>
                                      </p:cBhvr>
                                      <p:tavLst>
                                        <p:tav tm="0">
                                          <p:val>
                                            <p:strVal val="ppt_h"/>
                                          </p:val>
                                        </p:tav>
                                        <p:tav tm="100000">
                                          <p:val>
                                            <p:strVal val="ppt_h"/>
                                          </p:val>
                                        </p:tav>
                                      </p:tavLst>
                                    </p:anim>
                                    <p:set>
                                      <p:cBhvr>
                                        <p:cTn id="10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amera.wav"/>
                                        </p:tgtEl>
                                      </p:cMediaNode>
                                    </p:audio>
                                  </p:subTnLst>
                                </p:cTn>
                              </p:par>
                            </p:childTnLst>
                          </p:cTn>
                        </p:par>
                        <p:par>
                          <p:cTn id="102" fill="hold">
                            <p:stCondLst>
                              <p:cond delay="10000"/>
                            </p:stCondLst>
                            <p:childTnLst>
                              <p:par>
                                <p:cTn id="103" presetID="16" presetClass="entr" presetSubtype="21" fill="hold" nodeType="after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barn(inVertical)">
                                      <p:cBhvr>
                                        <p:cTn id="105" dur="500"/>
                                        <p:tgtEl>
                                          <p:spTgt spid="4"/>
                                        </p:tgtEl>
                                      </p:cBhvr>
                                    </p:animEffect>
                                  </p:childTnLst>
                                  <p:subTnLst>
                                    <p:audio>
                                      <p:cMediaNode>
                                        <p:cTn display="0" masterRel="sameClick">
                                          <p:stCondLst>
                                            <p:cond evt="begin" delay="0">
                                              <p:tn val="10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LÒNG TRUNG THỰC</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2874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left)">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748090" y="404712"/>
            <a:ext cx="2770310"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Tập</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đọc</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856704" y="1330265"/>
            <a:ext cx="10553082" cy="1200329"/>
          </a:xfrm>
          <a:prstGeom prst="rect">
            <a:avLst/>
          </a:prstGeom>
          <a:noFill/>
          <a:ln>
            <a:noFill/>
          </a:ln>
        </p:spPr>
        <p:txBody>
          <a:bodyPr wrap="none" rtlCol="0">
            <a:spAutoFit/>
            <a:scene3d>
              <a:camera prst="orthographicFront"/>
              <a:lightRig rig="threePt" dir="t"/>
            </a:scene3d>
            <a:sp3d contourW="12700"/>
          </a:bodyPr>
          <a:lstStyle/>
          <a:p>
            <a:pPr algn="ctr"/>
            <a:r>
              <a:rPr lang="en-US" altLang="zh-CN" sz="720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MỘT NGƯỜI CHÍNH TRỰC</a:t>
            </a:r>
            <a:endParaRPr lang="zh-CN" altLang="en-US" sz="720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 HIEN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9" y="318153"/>
            <a:ext cx="10612489" cy="5969525"/>
          </a:xfrm>
          <a:prstGeom prst="rect">
            <a:avLst/>
          </a:prstGeom>
        </p:spPr>
      </p:pic>
      <p:sp>
        <p:nvSpPr>
          <p:cNvPr id="3" name="Rectangle 2"/>
          <p:cNvSpPr/>
          <p:nvPr/>
        </p:nvSpPr>
        <p:spPr>
          <a:xfrm>
            <a:off x="697584" y="207390"/>
            <a:ext cx="10784263" cy="6155703"/>
          </a:xfrm>
          <a:prstGeom prst="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a:solidFill>
                  <a:schemeClr val="accent6">
                    <a:lumMod val="50000"/>
                  </a:schemeClr>
                </a:solidFill>
                <a:latin typeface="Arial" panose="020B0604020202020204" pitchFamily="34" charset="0"/>
                <a:cs typeface="Arial" panose="020B0604020202020204" pitchFamily="34" charset="0"/>
              </a:rPr>
              <a:t>, hỏi: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thay</a:t>
            </a:r>
            <a:r>
              <a:rPr lang="en-US" altLang="en-US" sz="2000">
                <a:solidFill>
                  <a:schemeClr val="accent6">
                    <a:lumMod val="50000"/>
                  </a:schemeClr>
                </a:solidFill>
                <a:latin typeface="Arial" panose="020B0604020202020204" pitchFamily="34" charset="0"/>
                <a:cs typeface="Arial" panose="020B0604020202020204" pitchFamily="34" charset="0"/>
              </a:rPr>
              <a:t> ông?</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a:solidFill>
                  <a:schemeClr val="accent6">
                    <a:lumMod val="50000"/>
                  </a:schemeClr>
                </a:solidFill>
                <a:latin typeface="Arial" panose="020B0604020202020204" pitchFamily="34" charset="0"/>
                <a:cs typeface="Arial" panose="020B0604020202020204" pitchFamily="34" charset="0"/>
              </a:rPr>
              <a:t>, đáp:</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Thái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nhiên</a:t>
            </a:r>
            <a:r>
              <a:rPr lang="en-US" altLang="en-US" sz="2000">
                <a:solidFill>
                  <a:schemeClr val="accent6">
                    <a:lumMod val="50000"/>
                  </a:schemeClr>
                </a:solidFill>
                <a:latin typeface="Arial" panose="020B0604020202020204" pitchFamily="34" charset="0"/>
                <a:cs typeface="Arial" panose="020B0604020202020204" pitchFamily="34" charset="0"/>
              </a:rPr>
              <a:t> nói: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tiến</a:t>
            </a:r>
            <a:r>
              <a:rPr lang="en-US" altLang="en-US" sz="2000">
                <a:solidFill>
                  <a:schemeClr val="accent6">
                    <a:lumMod val="50000"/>
                  </a:schemeClr>
                </a:solidFill>
                <a:latin typeface="Arial" panose="020B0604020202020204" pitchFamily="34" charset="0"/>
                <a:cs typeface="Arial" panose="020B0604020202020204" pitchFamily="34" charset="0"/>
              </a:rPr>
              <a:t> cử?</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Thành</a:t>
            </a:r>
            <a:r>
              <a:rPr lang="en-US" altLang="en-US" sz="2000">
                <a:solidFill>
                  <a:schemeClr val="accent6">
                    <a:lumMod val="50000"/>
                  </a:schemeClr>
                </a:solidFill>
                <a:latin typeface="Arial" panose="020B0604020202020204" pitchFamily="34" charset="0"/>
                <a:cs typeface="Arial" panose="020B0604020202020204" pitchFamily="34" charset="0"/>
              </a:rPr>
              <a:t> tâu:</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932</TotalTime>
  <Words>771</Words>
  <Application>Microsoft Office PowerPoint</Application>
  <PresentationFormat>Widescreen</PresentationFormat>
  <Paragraphs>233</Paragraphs>
  <Slides>33</Slides>
  <Notes>33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等线</vt:lpstr>
      <vt:lpstr>Times New Roman</vt:lpstr>
      <vt:lpstr>字魂36号-正文宋楷</vt:lpstr>
      <vt:lpstr>UTM American Sans</vt:lpstr>
      <vt:lpstr>微软雅黑</vt:lpstr>
      <vt:lpstr>UTM Kabel KT</vt:lpstr>
      <vt:lpstr>Arial</vt:lpstr>
      <vt:lpstr>Wingdings</vt:lpstr>
      <vt:lpstr>Wingdings 2</vt:lpstr>
      <vt:lpstr>UTM Futura Extra</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Administrator</cp:lastModifiedBy>
  <cp:revision>103</cp:revision>
  <dcterms:created xsi:type="dcterms:W3CDTF">2017-08-18T03:02:00Z</dcterms:created>
  <dcterms:modified xsi:type="dcterms:W3CDTF">2021-09-26T16:05:27Z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