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40" r:id="rId2"/>
    <p:sldId id="258" r:id="rId3"/>
    <p:sldId id="260" r:id="rId4"/>
    <p:sldId id="332" r:id="rId5"/>
    <p:sldId id="287" r:id="rId6"/>
    <p:sldId id="290" r:id="rId7"/>
    <p:sldId id="288" r:id="rId8"/>
    <p:sldId id="326" r:id="rId9"/>
    <p:sldId id="327" r:id="rId10"/>
    <p:sldId id="335" r:id="rId11"/>
    <p:sldId id="289" r:id="rId12"/>
    <p:sldId id="261" r:id="rId13"/>
    <p:sldId id="328" r:id="rId14"/>
    <p:sldId id="329" r:id="rId15"/>
    <p:sldId id="291" r:id="rId16"/>
    <p:sldId id="330" r:id="rId17"/>
    <p:sldId id="331" r:id="rId18"/>
    <p:sldId id="333" r:id="rId19"/>
    <p:sldId id="334" r:id="rId20"/>
    <p:sldId id="336" r:id="rId21"/>
    <p:sldId id="337" r:id="rId22"/>
    <p:sldId id="338" r:id="rId23"/>
    <p:sldId id="341" r:id="rId24"/>
    <p:sldId id="342" r:id="rId25"/>
    <p:sldId id="33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9ppt" initials="9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E93"/>
    <a:srgbClr val="FD4952"/>
    <a:srgbClr val="FFBA1D"/>
    <a:srgbClr val="65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字体：https://izihun.com/shangyongziti-618.html</a:t>
            </a:r>
          </a:p>
          <a:p>
            <a:r>
              <a:rPr lang="zh-CN" altLang="en-US"/>
              <a:t>音乐：</a:t>
            </a:r>
            <a:r>
              <a:rPr lang="zh-CN" altLang="en-US" dirty="0">
                <a:sym typeface="+mn-ea"/>
              </a:rPr>
              <a:t>https://ibaotu.com/sucai/19667627.html</a:t>
            </a:r>
            <a:endParaRPr lang="zh-CN" altLang="en-US" dirty="0"/>
          </a:p>
          <a:p>
            <a:r>
              <a:rPr lang="zh-CN" altLang="en-US"/>
              <a:t>素材：https://ibaotu.com/sucai/19804234.html，https://ibaotu.com/sucai/19470487.html，https://ibaotu.com/sucai/19841077.html，https://ibaotu.com/sucai/19466887.html，https://ibaotu.com/sucai/19813468.html</a:t>
            </a:r>
          </a:p>
        </p:txBody>
      </p:sp>
    </p:spTree>
    <p:extLst>
      <p:ext uri="{BB962C8B-B14F-4D97-AF65-F5344CB8AC3E}">
        <p14:creationId xmlns:p14="http://schemas.microsoft.com/office/powerpoint/2010/main" val="252698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610654865b9c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8235" y="6537"/>
            <a:ext cx="809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lpine KT" panose="02040603050506020204" pitchFamily="18" charset="0"/>
              </a:rPr>
              <a:t>ktuts</a:t>
            </a:r>
            <a:endParaRPr lang="en-US" sz="2400" b="0" cap="none" spc="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lpine KT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278941" y="6396335"/>
            <a:ext cx="8099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Alpine KT" panose="02040603050506020204" pitchFamily="18" charset="0"/>
              </a:rPr>
              <a:t>ktuts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lpine KT" panose="02040603050506020204" pitchFamily="18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5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7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410"/>
            <a:ext cx="4134885" cy="3673067"/>
          </a:xfrm>
          <a:prstGeom prst="rect">
            <a:avLst/>
          </a:prstGeom>
        </p:spPr>
      </p:pic>
      <p:pic>
        <p:nvPicPr>
          <p:cNvPr id="8" name="图片 5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2807549"/>
            <a:ext cx="12192635" cy="4502150"/>
          </a:xfrm>
          <a:prstGeom prst="rect">
            <a:avLst/>
          </a:prstGeom>
        </p:spPr>
      </p:pic>
      <p:pic>
        <p:nvPicPr>
          <p:cNvPr id="9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009" y="3570937"/>
            <a:ext cx="2766695" cy="2074545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11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5" y="38991"/>
            <a:ext cx="1727420" cy="1097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5254" y="1441343"/>
            <a:ext cx="5515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toán</a:t>
            </a:r>
            <a:endParaRPr lang="en-US" sz="8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7122" y="3138983"/>
            <a:ext cx="232307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 err="1">
                <a:ln w="10541" cmpd="sng">
                  <a:noFill/>
                  <a:prstDash val="solid"/>
                </a:ln>
                <a:solidFill>
                  <a:srgbClr val="F4DC4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dirty="0">
                <a:ln w="10541" cmpd="sng">
                  <a:noFill/>
                  <a:prstDash val="solid"/>
                </a:ln>
                <a:solidFill>
                  <a:srgbClr val="F4DC4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425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887014" y="1049149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865707" y="-146202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887014" y="1609171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605851" y="-24106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970767" y="745037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5669" y="964763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943983" y="467954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1341027" y="4987128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7720898" y="309086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78111" y="3865085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1123779" y="5654363"/>
            <a:ext cx="2826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x 3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3589392" y="5654363"/>
            <a:ext cx="130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724497" y="470431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724497" y="518429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25075" y="3004296"/>
            <a:ext cx="5785338" cy="137872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254218" y="4943976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695684" y="307210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50" grpId="0"/>
      <p:bldP spid="51" grpId="0"/>
      <p:bldP spid="53" grpId="0"/>
      <p:bldP spid="55" grpId="0"/>
      <p:bldP spid="56" grpId="0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5785" y="348274"/>
            <a:ext cx="1140042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9155" y="3199375"/>
            <a:ext cx="1958827" cy="3914339"/>
          </a:xfrm>
          <a:prstGeom prst="rect">
            <a:avLst/>
          </a:prstGeom>
        </p:spPr>
      </p:pic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5364351" y="-60674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42267" y="1405890"/>
            <a:ext cx="24585" cy="484852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81710" y="408831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10221256" y="329396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320675" y="515688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1863602" y="2452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1779969" y="379880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Hộp_Văn_Bản 46"/>
          <p:cNvSpPr txBox="1">
            <a:spLocks noChangeArrowheads="1"/>
          </p:cNvSpPr>
          <p:nvPr/>
        </p:nvSpPr>
        <p:spPr bwMode="auto">
          <a:xfrm>
            <a:off x="1673473" y="1826247"/>
            <a:ext cx="4261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8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x 3 = 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950731" y="585163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Hộp_Văn_Bản 55"/>
          <p:cNvSpPr txBox="1">
            <a:spLocks noChangeArrowheads="1"/>
          </p:cNvSpPr>
          <p:nvPr/>
        </p:nvSpPr>
        <p:spPr bwMode="auto">
          <a:xfrm>
            <a:off x="3950731" y="5191269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26" name="Hộp_Văn_Bản 56"/>
          <p:cNvSpPr txBox="1">
            <a:spLocks noChangeArrowheads="1"/>
          </p:cNvSpPr>
          <p:nvPr/>
        </p:nvSpPr>
        <p:spPr bwMode="auto">
          <a:xfrm>
            <a:off x="7063173" y="3099019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: 8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5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60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905501" y="814843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7384721" y="380538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7270983" y="249546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8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3" name="Hộp_Văn_Bản 50"/>
          <p:cNvSpPr txBox="1">
            <a:spLocks noChangeArrowheads="1"/>
          </p:cNvSpPr>
          <p:nvPr/>
        </p:nvSpPr>
        <p:spPr bwMode="auto">
          <a:xfrm>
            <a:off x="7064664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96 – 60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15066" y="5170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8988339" y="515654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Hộp_Văn_Bản 55"/>
          <p:cNvSpPr txBox="1">
            <a:spLocks noChangeArrowheads="1"/>
          </p:cNvSpPr>
          <p:nvPr/>
        </p:nvSpPr>
        <p:spPr bwMode="auto">
          <a:xfrm>
            <a:off x="8963575" y="5849226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586921" y="240785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272516" y="2420452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2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06" y="2546726"/>
            <a:ext cx="2745071" cy="2668492"/>
          </a:xfrm>
          <a:prstGeom prst="rect">
            <a:avLst/>
          </a:prstGeom>
        </p:spPr>
      </p:pic>
      <p:pic>
        <p:nvPicPr>
          <p:cNvPr id="25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17" y="2441004"/>
            <a:ext cx="2745071" cy="2668492"/>
          </a:xfrm>
          <a:prstGeom prst="rect">
            <a:avLst/>
          </a:prstGeom>
        </p:spPr>
      </p:pic>
      <p:pic>
        <p:nvPicPr>
          <p:cNvPr id="26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03" y="2440029"/>
            <a:ext cx="2745071" cy="26684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33" name="Text Box 98"/>
          <p:cNvSpPr txBox="1">
            <a:spLocks noChangeArrowheads="1"/>
          </p:cNvSpPr>
          <p:nvPr/>
        </p:nvSpPr>
        <p:spPr bwMode="auto">
          <a:xfrm>
            <a:off x="2734249" y="3003809"/>
            <a:ext cx="22583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5779678" y="2804779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658925" y="2859838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357" y="3898344"/>
            <a:ext cx="5612130" cy="4366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69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3110" y="217805"/>
            <a:ext cx="10100305" cy="5807618"/>
            <a:chOff x="563048" y="-93075"/>
            <a:chExt cx="10855787" cy="6633812"/>
          </a:xfrm>
        </p:grpSpPr>
        <p:sp>
          <p:nvSpPr>
            <p:cNvPr id="8" name="矩形 7"/>
            <p:cNvSpPr/>
            <p:nvPr/>
          </p:nvSpPr>
          <p:spPr>
            <a:xfrm rot="344791">
              <a:off x="704875" y="213010"/>
              <a:ext cx="10713960" cy="632772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63048" y="-93075"/>
              <a:ext cx="10722435" cy="651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" y="5426592"/>
            <a:ext cx="3395980" cy="1414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03" y="4107496"/>
            <a:ext cx="2495626" cy="2707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76796" y="2639797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96" y="2639797"/>
                <a:ext cx="925441" cy="1392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1736963" y="2453192"/>
            <a:ext cx="8732917" cy="22955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04846" y="3710378"/>
            <a:ext cx="1665034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10951" y="3731666"/>
            <a:ext cx="6150069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8008426" y="2539815"/>
            <a:ext cx="993811" cy="149078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224817" y="1720619"/>
            <a:ext cx="941793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103421" y="4685947"/>
            <a:ext cx="4625922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10951" y="4685947"/>
            <a:ext cx="2469609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85976" y="5426096"/>
            <a:ext cx="4317445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18705" y="-75877"/>
            <a:ext cx="8910638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</a:p>
          <a:p>
            <a:pPr algn="just">
              <a:spcBef>
                <a:spcPct val="50000"/>
              </a:spcBef>
            </a:pP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altLang="en-US" sz="4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4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85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33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54424"/>
            <a:ext cx="10298714" cy="2092881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1: Minh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25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Minh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2400" b="1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UTM Avo" panose="02040603050506020204" pitchFamily="18" charset="0"/>
              </a:rPr>
              <a:t>quyển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vở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  <a:p>
            <a:pPr algn="ctr">
              <a:lnSpc>
                <a:spcPct val="200000"/>
              </a:lnSpc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2293" y="836045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3" y="836045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25775" y="2237524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773" y="4634334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441489" y="4248804"/>
            <a:ext cx="1521279" cy="152400"/>
            <a:chOff x="1206" y="1852"/>
            <a:chExt cx="1118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5029084" y="337205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422358" y="3372163"/>
            <a:ext cx="22863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4437209" y="4952757"/>
            <a:ext cx="2286403" cy="165100"/>
            <a:chOff x="1200" y="2236"/>
            <a:chExt cx="1680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368296" y="4169773"/>
            <a:ext cx="423863" cy="2233799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4577343" y="5549424"/>
            <a:ext cx="29198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vở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321052" y="3962584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7868521" y="4204339"/>
            <a:ext cx="32972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373" y="392734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530238" y="143758"/>
            <a:ext cx="2094209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791250" y="666814"/>
            <a:ext cx="687526" cy="11169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1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42" grpId="1" animBg="1"/>
      <p:bldP spid="43" grpId="0" animBg="1"/>
      <p:bldP spid="4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210" y="144601"/>
            <a:ext cx="11829060" cy="674226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08230" y="1"/>
            <a:ext cx="9704356" cy="208133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44450">
            <a:solidFill>
              <a:schemeClr val="accent1">
                <a:shade val="50000"/>
              </a:schemeClr>
            </a:solidFill>
            <a:prstDash val="dash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" y="3393211"/>
            <a:ext cx="1392271" cy="3914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139" y="302533"/>
            <a:ext cx="2184400" cy="1388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7729" y="1146508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68959" y="886787"/>
            <a:ext cx="1521279" cy="152400"/>
            <a:chOff x="1206" y="1852"/>
            <a:chExt cx="1118" cy="9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556554" y="10042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868701" y="102292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997915" y="1317321"/>
            <a:ext cx="2286403" cy="165100"/>
            <a:chOff x="1200" y="2236"/>
            <a:chExt cx="1680" cy="104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016660" y="390177"/>
            <a:ext cx="216966" cy="2250377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310271" y="1558881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37"/>
          <p:cNvSpPr>
            <a:spLocks/>
          </p:cNvSpPr>
          <p:nvPr/>
        </p:nvSpPr>
        <p:spPr bwMode="auto">
          <a:xfrm>
            <a:off x="7610344" y="36001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981844" y="518665"/>
            <a:ext cx="329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7729" y="778321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954" y="13167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533507" y="284334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1108127" y="450263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Hộp_Văn_Bản 46"/>
          <p:cNvSpPr txBox="1">
            <a:spLocks noChangeArrowheads="1"/>
          </p:cNvSpPr>
          <p:nvPr/>
        </p:nvSpPr>
        <p:spPr bwMode="auto">
          <a:xfrm>
            <a:off x="1823597" y="386511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5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Hộp_Văn_Bản 49"/>
          <p:cNvSpPr txBox="1">
            <a:spLocks noChangeArrowheads="1"/>
          </p:cNvSpPr>
          <p:nvPr/>
        </p:nvSpPr>
        <p:spPr bwMode="auto">
          <a:xfrm>
            <a:off x="961197" y="5317040"/>
            <a:ext cx="5357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: 5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= 10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5111051" y="2158988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309243" y="3096501"/>
            <a:ext cx="17921" cy="353435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7033734" y="311947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Hộp_Văn_Bản 49"/>
          <p:cNvSpPr txBox="1">
            <a:spLocks noChangeArrowheads="1"/>
          </p:cNvSpPr>
          <p:nvPr/>
        </p:nvSpPr>
        <p:spPr bwMode="auto">
          <a:xfrm>
            <a:off x="6811351" y="3873104"/>
            <a:ext cx="4995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– 10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15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707252" y="4609456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Hộp_Văn_Bản 54"/>
          <p:cNvSpPr txBox="1">
            <a:spLocks noChangeArrowheads="1"/>
          </p:cNvSpPr>
          <p:nvPr/>
        </p:nvSpPr>
        <p:spPr bwMode="auto">
          <a:xfrm>
            <a:off x="8238705" y="5166750"/>
            <a:ext cx="536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Hộp_Văn_Bản 55"/>
          <p:cNvSpPr txBox="1">
            <a:spLocks noChangeArrowheads="1"/>
          </p:cNvSpPr>
          <p:nvPr/>
        </p:nvSpPr>
        <p:spPr bwMode="auto">
          <a:xfrm>
            <a:off x="8238705" y="4635136"/>
            <a:ext cx="36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Minh 10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451121" y="2294020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210" y="144601"/>
            <a:ext cx="11829060" cy="674226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08230" y="1"/>
            <a:ext cx="9704356" cy="208133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44450">
            <a:solidFill>
              <a:schemeClr val="accent1">
                <a:shade val="50000"/>
              </a:schemeClr>
            </a:solidFill>
            <a:prstDash val="dash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10" y="3447048"/>
            <a:ext cx="1392271" cy="3914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0139" y="302533"/>
            <a:ext cx="2184400" cy="13887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7729" y="1146508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968959" y="886787"/>
            <a:ext cx="1521279" cy="152400"/>
            <a:chOff x="1206" y="1852"/>
            <a:chExt cx="1118" cy="96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556554" y="10042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868701" y="102292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997915" y="1317321"/>
            <a:ext cx="2286403" cy="165100"/>
            <a:chOff x="1200" y="2236"/>
            <a:chExt cx="1680" cy="104"/>
          </a:xfrm>
        </p:grpSpPr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016660" y="390177"/>
            <a:ext cx="216966" cy="2250377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310271" y="1558881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AutoShape 37"/>
          <p:cNvSpPr>
            <a:spLocks/>
          </p:cNvSpPr>
          <p:nvPr/>
        </p:nvSpPr>
        <p:spPr bwMode="auto">
          <a:xfrm>
            <a:off x="7610344" y="36001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981844" y="518665"/>
            <a:ext cx="329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25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quyển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vở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37729" y="778321"/>
            <a:ext cx="1745893" cy="369332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6954" y="13167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533507" y="284334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1282643" y="4621633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Hộp_Văn_Bản 46"/>
          <p:cNvSpPr txBox="1">
            <a:spLocks noChangeArrowheads="1"/>
          </p:cNvSpPr>
          <p:nvPr/>
        </p:nvSpPr>
        <p:spPr bwMode="auto">
          <a:xfrm>
            <a:off x="1823597" y="386511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5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Hộp_Văn_Bản 49"/>
          <p:cNvSpPr txBox="1">
            <a:spLocks noChangeArrowheads="1"/>
          </p:cNvSpPr>
          <p:nvPr/>
        </p:nvSpPr>
        <p:spPr bwMode="auto">
          <a:xfrm>
            <a:off x="730875" y="5279765"/>
            <a:ext cx="5148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: 5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 = 15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88"/>
          <p:cNvSpPr txBox="1">
            <a:spLocks noChangeArrowheads="1"/>
          </p:cNvSpPr>
          <p:nvPr/>
        </p:nvSpPr>
        <p:spPr bwMode="auto">
          <a:xfrm>
            <a:off x="5111051" y="2158988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160082" y="3004758"/>
            <a:ext cx="18518" cy="365202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7033734" y="3119477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Minh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Hộp_Văn_Bản 49"/>
          <p:cNvSpPr txBox="1">
            <a:spLocks noChangeArrowheads="1"/>
          </p:cNvSpPr>
          <p:nvPr/>
        </p:nvSpPr>
        <p:spPr bwMode="auto">
          <a:xfrm>
            <a:off x="6981219" y="3883673"/>
            <a:ext cx="4823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 – 15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10 (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479784" y="4633434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Hộp_Văn_Bản 54"/>
          <p:cNvSpPr txBox="1">
            <a:spLocks noChangeArrowheads="1"/>
          </p:cNvSpPr>
          <p:nvPr/>
        </p:nvSpPr>
        <p:spPr bwMode="auto">
          <a:xfrm>
            <a:off x="8184643" y="4620213"/>
            <a:ext cx="536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Hộp_Văn_Bản 55"/>
          <p:cNvSpPr txBox="1">
            <a:spLocks noChangeArrowheads="1"/>
          </p:cNvSpPr>
          <p:nvPr/>
        </p:nvSpPr>
        <p:spPr bwMode="auto">
          <a:xfrm>
            <a:off x="8134162" y="5199983"/>
            <a:ext cx="3652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Minh 10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quyển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387374" y="2337583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  <p:bldP spid="40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13" y="2208326"/>
            <a:ext cx="2745071" cy="2668492"/>
          </a:xfrm>
          <a:prstGeom prst="rect">
            <a:avLst/>
          </a:prstGeom>
        </p:spPr>
      </p:pic>
      <p:pic>
        <p:nvPicPr>
          <p:cNvPr id="32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46" y="2208326"/>
            <a:ext cx="2745071" cy="2668492"/>
          </a:xfrm>
          <a:prstGeom prst="rect">
            <a:avLst/>
          </a:prstGeom>
        </p:spPr>
      </p:pic>
      <p:pic>
        <p:nvPicPr>
          <p:cNvPr id="39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55" y="2192925"/>
            <a:ext cx="2745071" cy="2668492"/>
          </a:xfrm>
          <a:prstGeom prst="rect">
            <a:avLst/>
          </a:prstGeom>
        </p:spPr>
      </p:pic>
      <p:pic>
        <p:nvPicPr>
          <p:cNvPr id="40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44" y="2208326"/>
            <a:ext cx="2745071" cy="26684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3762183" y="2641405"/>
            <a:ext cx="23204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6404311" y="2636975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983327" y="2636975"/>
            <a:ext cx="196152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98"/>
          <p:cNvSpPr txBox="1">
            <a:spLocks noChangeArrowheads="1"/>
          </p:cNvSpPr>
          <p:nvPr/>
        </p:nvSpPr>
        <p:spPr bwMode="auto">
          <a:xfrm>
            <a:off x="1562113" y="2817492"/>
            <a:ext cx="1889753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270" y="3683228"/>
            <a:ext cx="561213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7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LUYỆN 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TẬP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54424"/>
            <a:ext cx="10298714" cy="2215991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333.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.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07062" y="129919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62" y="129919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79665" y="2556837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9773" y="4634334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4441489" y="4248804"/>
            <a:ext cx="1521279" cy="152400"/>
            <a:chOff x="1206" y="1852"/>
            <a:chExt cx="1118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5029084" y="337205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992869" y="3258291"/>
            <a:ext cx="423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6881152" y="2536402"/>
            <a:ext cx="423863" cy="5348013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893687" y="5403909"/>
            <a:ext cx="601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9927620" y="3968219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0393444" y="4194641"/>
            <a:ext cx="9970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</a:rPr>
              <a:t>333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6373" y="392734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794585" y="1338784"/>
            <a:ext cx="3212505" cy="7505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714459" y="275149"/>
            <a:ext cx="5629974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149288" y="1151847"/>
            <a:ext cx="5283215" cy="99142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22624" y="4913162"/>
            <a:ext cx="5344478" cy="177165"/>
            <a:chOff x="4422624" y="4913162"/>
            <a:chExt cx="5344478" cy="177165"/>
          </a:xfrm>
        </p:grpSpPr>
        <p:grpSp>
          <p:nvGrpSpPr>
            <p:cNvPr id="44" name="Group 19"/>
            <p:cNvGrpSpPr>
              <a:grpSpLocks/>
            </p:cNvGrpSpPr>
            <p:nvPr/>
          </p:nvGrpSpPr>
          <p:grpSpPr bwMode="auto">
            <a:xfrm>
              <a:off x="4422624" y="4913162"/>
              <a:ext cx="5344467" cy="165100"/>
              <a:chOff x="1200" y="2236"/>
              <a:chExt cx="3927" cy="104"/>
            </a:xfrm>
          </p:grpSpPr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1200" y="2290"/>
                <a:ext cx="39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1200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>
                <a:off x="1756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auto">
              <a:xfrm>
                <a:off x="2304" y="2236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9" name="Line 24"/>
              <p:cNvSpPr>
                <a:spLocks noChangeShapeType="1"/>
              </p:cNvSpPr>
              <p:nvPr/>
            </p:nvSpPr>
            <p:spPr bwMode="auto">
              <a:xfrm>
                <a:off x="345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403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9020342" y="493792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9767102" y="491887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5225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  <p:bldP spid="42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KHỞI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ĐỘNG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497162" y="142332"/>
            <a:ext cx="328613" cy="153938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6332594" y="-739420"/>
            <a:ext cx="423863" cy="5336195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9509996" y="799168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9894898" y="1018894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333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943983" y="467954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1341027" y="4987128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7720898" y="309086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78111" y="3865085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– 74 = 259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1123779" y="5654363"/>
            <a:ext cx="28263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x 2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3909882" y="5667135"/>
            <a:ext cx="130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724497" y="470431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724497" y="525287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3909882" y="1002893"/>
            <a:ext cx="1521279" cy="152400"/>
            <a:chOff x="1206" y="1852"/>
            <a:chExt cx="1118" cy="96"/>
          </a:xfrm>
        </p:grpSpPr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210" y="1900"/>
              <a:ext cx="111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91017" y="1667251"/>
            <a:ext cx="5344478" cy="177165"/>
            <a:chOff x="4422624" y="4913162"/>
            <a:chExt cx="5344478" cy="177165"/>
          </a:xfrm>
        </p:grpSpPr>
        <p:grpSp>
          <p:nvGrpSpPr>
            <p:cNvPr id="64" name="Group 19"/>
            <p:cNvGrpSpPr>
              <a:grpSpLocks/>
            </p:cNvGrpSpPr>
            <p:nvPr/>
          </p:nvGrpSpPr>
          <p:grpSpPr bwMode="auto">
            <a:xfrm>
              <a:off x="4422624" y="4913162"/>
              <a:ext cx="5344467" cy="165100"/>
              <a:chOff x="1200" y="2236"/>
              <a:chExt cx="3927" cy="104"/>
            </a:xfrm>
          </p:grpSpPr>
          <p:sp>
            <p:nvSpPr>
              <p:cNvPr id="67" name="Line 20"/>
              <p:cNvSpPr>
                <a:spLocks noChangeShapeType="1"/>
              </p:cNvSpPr>
              <p:nvPr/>
            </p:nvSpPr>
            <p:spPr bwMode="auto">
              <a:xfrm>
                <a:off x="1200" y="2290"/>
                <a:ext cx="3927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8" name="Line 21"/>
              <p:cNvSpPr>
                <a:spLocks noChangeShapeType="1"/>
              </p:cNvSpPr>
              <p:nvPr/>
            </p:nvSpPr>
            <p:spPr bwMode="auto">
              <a:xfrm>
                <a:off x="1200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>
                <a:off x="1756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0" name="Line 23"/>
              <p:cNvSpPr>
                <a:spLocks noChangeShapeType="1"/>
              </p:cNvSpPr>
              <p:nvPr/>
            </p:nvSpPr>
            <p:spPr bwMode="auto">
              <a:xfrm>
                <a:off x="2304" y="2236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>
                <a:off x="345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>
                <a:off x="4038" y="2242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73" name="Line 26"/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6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9020342" y="493792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>
              <a:off x="9767102" y="4918877"/>
              <a:ext cx="0" cy="15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4878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48" grpId="0"/>
      <p:bldP spid="50" grpId="0"/>
      <p:bldP spid="51" grpId="0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95785" y="348274"/>
            <a:ext cx="1140042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9155" y="3199375"/>
            <a:ext cx="1958827" cy="3914339"/>
          </a:xfrm>
          <a:prstGeom prst="rect">
            <a:avLst/>
          </a:prstGeom>
        </p:spPr>
      </p:pic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5364351" y="-60674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542267" y="1405890"/>
            <a:ext cx="24585" cy="4848527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381710" y="408831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10221256" y="329396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320675" y="515688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;  </a:t>
            </a: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1863602" y="2452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1779969" y="379880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9" name="Hộp_Văn_Bản 46"/>
          <p:cNvSpPr txBox="1">
            <a:spLocks noChangeArrowheads="1"/>
          </p:cNvSpPr>
          <p:nvPr/>
        </p:nvSpPr>
        <p:spPr bwMode="auto">
          <a:xfrm>
            <a:off x="1673472" y="1826247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9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x 2 =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– 74 = 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950731" y="585163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Hộp_Văn_Bản 55"/>
          <p:cNvSpPr txBox="1">
            <a:spLocks noChangeArrowheads="1"/>
          </p:cNvSpPr>
          <p:nvPr/>
        </p:nvSpPr>
        <p:spPr bwMode="auto">
          <a:xfrm>
            <a:off x="3950731" y="5191269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Hộp_Văn_Bản 56"/>
          <p:cNvSpPr txBox="1">
            <a:spLocks noChangeArrowheads="1"/>
          </p:cNvSpPr>
          <p:nvPr/>
        </p:nvSpPr>
        <p:spPr bwMode="auto">
          <a:xfrm>
            <a:off x="7063173" y="3099019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333 : 9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= 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905501" y="814843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92"/>
          <p:cNvSpPr txBox="1">
            <a:spLocks noChangeArrowheads="1"/>
          </p:cNvSpPr>
          <p:nvPr/>
        </p:nvSpPr>
        <p:spPr bwMode="auto">
          <a:xfrm>
            <a:off x="7384721" y="380538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93"/>
          <p:cNvSpPr txBox="1">
            <a:spLocks noChangeArrowheads="1"/>
          </p:cNvSpPr>
          <p:nvPr/>
        </p:nvSpPr>
        <p:spPr bwMode="auto">
          <a:xfrm>
            <a:off x="7270983" y="249546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9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3" name="Hộp_Văn_Bản 50"/>
          <p:cNvSpPr txBox="1">
            <a:spLocks noChangeArrowheads="1"/>
          </p:cNvSpPr>
          <p:nvPr/>
        </p:nvSpPr>
        <p:spPr bwMode="auto">
          <a:xfrm>
            <a:off x="7122407" y="4461407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333 – 259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= 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415066" y="5170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 ; 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8988338" y="5156545"/>
            <a:ext cx="24043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smtClean="0">
                <a:solidFill>
                  <a:srgbClr val="002060"/>
                </a:solidFill>
                <a:latin typeface="Times New Roman" panose="02020603050405020304" pitchFamily="18" charset="0"/>
              </a:rPr>
              <a:t>259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Hộp_Văn_Bản 55"/>
          <p:cNvSpPr txBox="1">
            <a:spLocks noChangeArrowheads="1"/>
          </p:cNvSpPr>
          <p:nvPr/>
        </p:nvSpPr>
        <p:spPr bwMode="auto">
          <a:xfrm>
            <a:off x="9029974" y="5756176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74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39" y="2208326"/>
            <a:ext cx="2745071" cy="2668492"/>
          </a:xfrm>
          <a:prstGeom prst="rect">
            <a:avLst/>
          </a:prstGeom>
        </p:spPr>
      </p:pic>
      <p:pic>
        <p:nvPicPr>
          <p:cNvPr id="32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47" y="2208326"/>
            <a:ext cx="2745071" cy="2668492"/>
          </a:xfrm>
          <a:prstGeom prst="rect">
            <a:avLst/>
          </a:prstGeom>
        </p:spPr>
      </p:pic>
      <p:pic>
        <p:nvPicPr>
          <p:cNvPr id="39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56" y="2192925"/>
            <a:ext cx="2745071" cy="2668492"/>
          </a:xfrm>
          <a:prstGeom prst="rect">
            <a:avLst/>
          </a:prstGeom>
        </p:spPr>
      </p:pic>
      <p:pic>
        <p:nvPicPr>
          <p:cNvPr id="40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45" y="2208326"/>
            <a:ext cx="2745071" cy="26684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42983" y="1330171"/>
            <a:ext cx="6146234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Các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bước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giải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bài</a:t>
            </a:r>
            <a:r>
              <a:rPr lang="en-US" sz="6000" b="1" dirty="0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 </a:t>
            </a:r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3715884" y="2641405"/>
            <a:ext cx="23204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6358012" y="2636975"/>
            <a:ext cx="221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8924253" y="2636975"/>
            <a:ext cx="196152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98"/>
          <p:cNvSpPr txBox="1">
            <a:spLocks noChangeArrowheads="1"/>
          </p:cNvSpPr>
          <p:nvPr/>
        </p:nvSpPr>
        <p:spPr bwMode="auto">
          <a:xfrm>
            <a:off x="1515814" y="2817492"/>
            <a:ext cx="1889753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图片 9" descr="0b82e659d36695b0db7f3074aee8ed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270" y="3683228"/>
            <a:ext cx="5612130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  <p:bldP spid="15" grpId="0"/>
      <p:bldP spid="17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54424"/>
            <a:ext cx="10298714" cy="3323987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 Hai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kho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chứa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125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thóc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.,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thóc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ở</a:t>
            </a:r>
          </a:p>
          <a:p>
            <a:pPr algn="ctr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ho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nhất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thóc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kho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thứ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kho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chứa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bao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nhiêu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tấn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thóc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5901944" y="1352986"/>
                <a:ext cx="925441" cy="9275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44" y="1352986"/>
                <a:ext cx="925441" cy="927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0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1563" y="162000"/>
            <a:ext cx="10298714" cy="3323987"/>
          </a:xfrm>
          <a:prstGeom prst="rect">
            <a:avLst/>
          </a:prstGeom>
          <a:solidFill>
            <a:schemeClr val="bg1"/>
          </a:solidFill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nhất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.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endParaRPr lang="en-US" sz="36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789450" y="1342853"/>
                <a:ext cx="925441" cy="920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450" y="1342853"/>
                <a:ext cx="925441" cy="920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09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9410"/>
            <a:ext cx="4134885" cy="3673067"/>
          </a:xfrm>
          <a:prstGeom prst="rect">
            <a:avLst/>
          </a:prstGeom>
        </p:spPr>
      </p:pic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" y="2807549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009" y="3570937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45" y="38991"/>
            <a:ext cx="1727420" cy="10976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78629" y="1785692"/>
            <a:ext cx="7784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em</a:t>
            </a:r>
            <a:endParaRPr lang="en-US" sz="8000" b="1" dirty="0" smtClean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285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39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8000" b="1" dirty="0">
              <a:ln w="285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39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92997" y="740968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9" descr="4c4a34c01db62f5ecb85f2a9f141c1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753" y="1589738"/>
            <a:ext cx="4561937" cy="3599598"/>
          </a:xfrm>
          <a:prstGeom prst="rect">
            <a:avLst/>
          </a:prstGeom>
        </p:spPr>
      </p:pic>
      <p:pic>
        <p:nvPicPr>
          <p:cNvPr id="15" name="图片 9" descr="4c4a34c01db62f5ecb85f2a9f141c1c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20" y="1660427"/>
            <a:ext cx="4491232" cy="35438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5106847"/>
            <a:ext cx="12192000" cy="41819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4" y="5278324"/>
            <a:ext cx="3575564" cy="14895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890" y="4847117"/>
            <a:ext cx="1950318" cy="2115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8991" y="740790"/>
            <a:ext cx="5143267" cy="823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2284" y="2664286"/>
            <a:ext cx="316074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b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05743" y="3267180"/>
                <a:ext cx="307777" cy="9281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743" y="3267180"/>
                <a:ext cx="307777" cy="928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64968" y="3272480"/>
            <a:ext cx="18428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3 :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4241" y="2537135"/>
            <a:ext cx="29912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b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742414" y="3245240"/>
                <a:ext cx="512961" cy="928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414" y="3245240"/>
                <a:ext cx="512961" cy="928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788922" y="3232740"/>
            <a:ext cx="26078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1 : 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061" y="1868511"/>
            <a:ext cx="2399861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a=3, b= 5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9779" y="1827240"/>
            <a:ext cx="2966947" cy="830997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= 1, b= 10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18953" y="3235691"/>
            <a:ext cx="87817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6434" y="3254949"/>
            <a:ext cx="7554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hay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2763032"/>
            <a:ext cx="12192000" cy="4181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539" y="5413725"/>
            <a:ext cx="2645368" cy="15312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35" y="3499338"/>
            <a:ext cx="3958760" cy="357907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62541FCA-1F17-47E1-81C8-7299A02C1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565" y="316808"/>
            <a:ext cx="8354158" cy="5296891"/>
          </a:xfrm>
          <a:prstGeom prst="rect">
            <a:avLst/>
          </a:prstGeom>
        </p:spPr>
      </p:pic>
      <p:pic>
        <p:nvPicPr>
          <p:cNvPr id="31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19AA369-D3B1-42A4-BF94-3924CA7EBD14}"/>
              </a:ext>
            </a:extLst>
          </p:cNvPr>
          <p:cNvSpPr txBox="1"/>
          <p:nvPr/>
        </p:nvSpPr>
        <p:spPr>
          <a:xfrm>
            <a:off x="1815565" y="1636068"/>
            <a:ext cx="6609812" cy="2554545"/>
          </a:xfrm>
          <a:prstGeom prst="rect">
            <a:avLst/>
          </a:prstGeom>
          <a:noFill/>
          <a:effectLst>
            <a:outerShdw blurRad="444500" dist="50800" dir="5400000" sx="91000" sy="91000" algn="ctr" rotWithShape="0">
              <a:schemeClr val="accent6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KHÁM</a:t>
            </a:r>
          </a:p>
          <a:p>
            <a:pPr algn="ctr"/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17D00"/>
                </a:solidFill>
                <a:effectLst>
                  <a:outerShdw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</a:rPr>
              <a:t>PHÁ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17D00"/>
              </a:solidFill>
              <a:effectLst>
                <a:outerShdw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pic>
        <p:nvPicPr>
          <p:cNvPr id="33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412956"/>
            <a:ext cx="2382187" cy="1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b30162743781782b2672bfe1ba762b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35" y="-182140"/>
            <a:ext cx="8936890" cy="70869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525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3" name="图片 2" descr="5fb39601299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8216" y="1394142"/>
            <a:ext cx="3597910" cy="4156075"/>
          </a:xfrm>
          <a:prstGeom prst="rect">
            <a:avLst/>
          </a:prstGeom>
        </p:spPr>
      </p:pic>
      <p:pic>
        <p:nvPicPr>
          <p:cNvPr id="13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8" y="78287"/>
            <a:ext cx="3175807" cy="20180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0745" y="2096322"/>
            <a:ext cx="7412282" cy="3942993"/>
          </a:xfrm>
          <a:prstGeom prst="roundRect">
            <a:avLst>
              <a:gd name="adj" fmla="val 5948"/>
            </a:avLst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Tìm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hai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khi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biết</a:t>
            </a:r>
            <a:endParaRPr lang="en-US" sz="5400" dirty="0" smtClean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8900" dist="88900" dir="2700000" algn="tl">
                  <a:schemeClr val="accent1">
                    <a:lumMod val="50000"/>
                    <a:alpha val="68000"/>
                  </a:schemeClr>
                </a:outerShdw>
              </a:effectLst>
              <a:latin typeface="UTM Guanine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tổng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và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tỉ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của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hai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số</a:t>
            </a:r>
            <a:r>
              <a:rPr lang="en-US" sz="54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 </a:t>
            </a:r>
            <a:r>
              <a:rPr lang="en-US" sz="5400" dirty="0" err="1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88900" dist="88900" dir="2700000" algn="tl">
                    <a:schemeClr val="accent1">
                      <a:lumMod val="50000"/>
                      <a:alpha val="68000"/>
                    </a:schemeClr>
                  </a:outerShdw>
                </a:effectLst>
                <a:latin typeface="UTM Guanine" panose="02040603050506020204" pitchFamily="18" charset="0"/>
              </a:rPr>
              <a:t>đó</a:t>
            </a:r>
            <a:endParaRPr lang="en-US" sz="54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88900" dist="88900" dir="2700000" algn="tl">
                  <a:schemeClr val="accent1">
                    <a:lumMod val="50000"/>
                    <a:alpha val="68000"/>
                  </a:schemeClr>
                </a:outerShdw>
              </a:effectLst>
              <a:latin typeface="UTM Guanine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8165" y="1150290"/>
            <a:ext cx="169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UTM French Vanilla" panose="020406030505060202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UTM French Vanilla" panose="02040603050506020204" pitchFamily="18" charset="0"/>
            </a:endParaRP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69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3110" y="217805"/>
            <a:ext cx="10100305" cy="5807618"/>
            <a:chOff x="563048" y="-93075"/>
            <a:chExt cx="10855787" cy="6633812"/>
          </a:xfrm>
        </p:grpSpPr>
        <p:sp>
          <p:nvSpPr>
            <p:cNvPr id="8" name="矩形 7"/>
            <p:cNvSpPr/>
            <p:nvPr/>
          </p:nvSpPr>
          <p:spPr>
            <a:xfrm rot="344791">
              <a:off x="704875" y="213010"/>
              <a:ext cx="10713960" cy="632772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63048" y="-93075"/>
              <a:ext cx="10722435" cy="6514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" y="5426592"/>
            <a:ext cx="3395980" cy="14147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03" y="4107496"/>
            <a:ext cx="2495626" cy="27072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300595" y="1416030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595" y="1416030"/>
                <a:ext cx="925441" cy="13923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417320" y="2514695"/>
            <a:ext cx="5569806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0482" y="2541460"/>
            <a:ext cx="3250131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6963" y="3771338"/>
            <a:ext cx="2795698" cy="0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6368" y="3798665"/>
            <a:ext cx="3394204" cy="0"/>
          </a:xfrm>
          <a:prstGeom prst="line">
            <a:avLst/>
          </a:prstGeom>
          <a:ln w="6032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291590" y="1764220"/>
            <a:ext cx="1398459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341870" y="1723562"/>
            <a:ext cx="1398459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670427" y="3047464"/>
            <a:ext cx="3530145" cy="777240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4620" y="239799"/>
            <a:ext cx="932472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20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</a:t>
            </a:r>
          </a:p>
          <a:p>
            <a:pPr algn="just">
              <a:lnSpc>
                <a:spcPct val="20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62990" y="4840732"/>
            <a:ext cx="1085850" cy="0"/>
          </a:xfrm>
          <a:prstGeom prst="straightConnector1">
            <a:avLst/>
          </a:prstGeom>
          <a:ln w="174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53976" y="4511464"/>
            <a:ext cx="7629819" cy="1231106"/>
          </a:xfrm>
          <a:prstGeom prst="rect">
            <a:avLst/>
          </a:prstGeom>
          <a:noFill/>
          <a:ln w="44450" cmpd="sng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Dạng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toán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5" grpId="0" animBg="1"/>
      <p:bldP spid="26" grpId="0" animBg="1"/>
      <p:bldP spid="27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9876" y="352916"/>
            <a:ext cx="9748654" cy="1477328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24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205274" y="3278066"/>
            <a:ext cx="7227484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28743" y="2889690"/>
                <a:ext cx="925441" cy="13923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743" y="2889690"/>
                <a:ext cx="925441" cy="1392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35610" y="3166377"/>
                <a:ext cx="4735419" cy="1480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000" b="1" dirty="0" err="1" smtClean="0">
                    <a:solidFill>
                      <a:srgbClr val="002060"/>
                    </a:solidFill>
                  </a:rPr>
                  <a:t>Tỉ</a:t>
                </a:r>
                <a:r>
                  <a:rPr lang="en-US" sz="6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6000" b="1" dirty="0" err="1" smtClean="0">
                    <a:solidFill>
                      <a:srgbClr val="002060"/>
                    </a:solidFill>
                  </a:rPr>
                  <a:t>số</a:t>
                </a:r>
                <a:r>
                  <a:rPr lang="en-US" sz="6000" b="1" dirty="0" smtClean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10" y="3166377"/>
                <a:ext cx="4735419" cy="1480983"/>
              </a:xfrm>
              <a:prstGeom prst="rect">
                <a:avLst/>
              </a:prstGeom>
              <a:blipFill>
                <a:blip r:embed="rId7"/>
                <a:stretch>
                  <a:fillRect l="-9794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4349408" y="3051485"/>
            <a:ext cx="654420" cy="38837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46810" y="5288699"/>
            <a:ext cx="9254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28385" y="2534849"/>
            <a:ext cx="546957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 cmpd="sng">
            <a:solidFill>
              <a:schemeClr val="accent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88656" y="4539558"/>
            <a:ext cx="739729" cy="31445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18937" y="4647360"/>
            <a:ext cx="546957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4450" cmpd="sng">
            <a:solidFill>
              <a:schemeClr val="accent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6" grpId="1"/>
      <p:bldP spid="42" grpId="0"/>
      <p:bldP spid="42" grpId="1"/>
      <p:bldP spid="43" grpId="0"/>
      <p:bldP spid="45" grpId="0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9876" y="352916"/>
            <a:ext cx="9748654" cy="1477328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1: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96.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Tỉ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    .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endParaRPr lang="en-US" sz="2400" b="1" dirty="0" smtClean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89" y="439808"/>
                <a:ext cx="925441" cy="928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321349" y="2078969"/>
            <a:ext cx="6781740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40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5270" y="3797880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321349" y="3458494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300870" y="2189824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304938" y="2419233"/>
            <a:ext cx="671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317069" y="4162447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005501" y="2684485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121805" y="4772047"/>
            <a:ext cx="6715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645187" y="315131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0569" y="3310488"/>
            <a:ext cx="109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6233" y="3137031"/>
            <a:ext cx="1745893" cy="61555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7" grpId="0"/>
      <p:bldP spid="27" grpId="0" animBg="1"/>
      <p:bldP spid="28" grpId="0"/>
      <p:bldP spid="37" grpId="0" animBg="1"/>
      <p:bldP spid="38" grpId="0"/>
      <p:bldP spid="39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467" y="334588"/>
            <a:ext cx="11617599" cy="624781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42173" y="415465"/>
            <a:ext cx="9170705" cy="20940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8000"/>
            </a:schemeClr>
          </a:solidFill>
          <a:ln w="635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48" y="4004781"/>
            <a:ext cx="13831974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1473" y="4150895"/>
            <a:ext cx="1390526" cy="27786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406456" y="474083"/>
            <a:ext cx="3401566" cy="430887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Tóm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tắt</a:t>
            </a:r>
            <a:endParaRPr lang="en-US" sz="2800" b="1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9480" y="1392578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3887014" y="1049149"/>
            <a:ext cx="2286000" cy="152400"/>
            <a:chOff x="1206" y="1852"/>
            <a:chExt cx="1680" cy="96"/>
          </a:xfrm>
        </p:grpSpPr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7" name="AutoShape 27"/>
          <p:cNvSpPr>
            <a:spLocks/>
          </p:cNvSpPr>
          <p:nvPr/>
        </p:nvSpPr>
        <p:spPr bwMode="auto">
          <a:xfrm rot="16200000">
            <a:off x="4865707" y="-146202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813393" y="299228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3887014" y="1609171"/>
            <a:ext cx="3862388" cy="165100"/>
            <a:chOff x="1200" y="2236"/>
            <a:chExt cx="2838" cy="104"/>
          </a:xfrm>
        </p:grpSpPr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7" name="AutoShape 28"/>
          <p:cNvSpPr>
            <a:spLocks/>
          </p:cNvSpPr>
          <p:nvPr/>
        </p:nvSpPr>
        <p:spPr bwMode="auto">
          <a:xfrm rot="5400000">
            <a:off x="5605851" y="-24106"/>
            <a:ext cx="423863" cy="3836987"/>
          </a:xfrm>
          <a:prstGeom prst="rightBrace">
            <a:avLst>
              <a:gd name="adj1" fmla="val 6843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607919" y="2051429"/>
            <a:ext cx="671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7970767" y="745037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8355669" y="964763"/>
            <a:ext cx="109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15637" y="786190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07381" y="3016428"/>
            <a:ext cx="59054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3" name="Text Box 84"/>
          <p:cNvSpPr txBox="1">
            <a:spLocks noChangeArrowheads="1"/>
          </p:cNvSpPr>
          <p:nvPr/>
        </p:nvSpPr>
        <p:spPr bwMode="auto">
          <a:xfrm>
            <a:off x="584060" y="4992222"/>
            <a:ext cx="52554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4" name="Text Box 87"/>
          <p:cNvSpPr txBox="1">
            <a:spLocks noChangeArrowheads="1"/>
          </p:cNvSpPr>
          <p:nvPr/>
        </p:nvSpPr>
        <p:spPr bwMode="auto">
          <a:xfrm>
            <a:off x="6841632" y="5444073"/>
            <a:ext cx="5692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5045931" y="2388246"/>
            <a:ext cx="21366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 Box 92"/>
          <p:cNvSpPr txBox="1">
            <a:spLocks noChangeArrowheads="1"/>
          </p:cNvSpPr>
          <p:nvPr/>
        </p:nvSpPr>
        <p:spPr bwMode="auto">
          <a:xfrm>
            <a:off x="6627526" y="3032639"/>
            <a:ext cx="5533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" name="Text Box 93"/>
          <p:cNvSpPr txBox="1">
            <a:spLocks noChangeArrowheads="1"/>
          </p:cNvSpPr>
          <p:nvPr/>
        </p:nvSpPr>
        <p:spPr bwMode="auto">
          <a:xfrm>
            <a:off x="6688638" y="424261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8" name="Hộp_Văn_Bản 46"/>
          <p:cNvSpPr txBox="1">
            <a:spLocks noChangeArrowheads="1"/>
          </p:cNvSpPr>
          <p:nvPr/>
        </p:nvSpPr>
        <p:spPr bwMode="auto">
          <a:xfrm>
            <a:off x="1851735" y="4292085"/>
            <a:ext cx="5621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 + 5 =    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9" name="Hộp_Văn_Bản 48"/>
          <p:cNvSpPr txBox="1">
            <a:spLocks noChangeArrowheads="1"/>
          </p:cNvSpPr>
          <p:nvPr/>
        </p:nvSpPr>
        <p:spPr bwMode="auto">
          <a:xfrm>
            <a:off x="1845231" y="5654297"/>
            <a:ext cx="38948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96 : 8 =</a:t>
            </a:r>
          </a:p>
        </p:txBody>
      </p:sp>
      <p:sp>
        <p:nvSpPr>
          <p:cNvPr id="50" name="Hộp_Văn_Bản 56"/>
          <p:cNvSpPr txBox="1">
            <a:spLocks noChangeArrowheads="1"/>
          </p:cNvSpPr>
          <p:nvPr/>
        </p:nvSpPr>
        <p:spPr bwMode="auto">
          <a:xfrm>
            <a:off x="7281708" y="4877564"/>
            <a:ext cx="4418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96 – 36 = 60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81955" y="3156075"/>
            <a:ext cx="0" cy="3155492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Hộp_Văn_Bản 49"/>
          <p:cNvSpPr txBox="1">
            <a:spLocks noChangeArrowheads="1"/>
          </p:cNvSpPr>
          <p:nvPr/>
        </p:nvSpPr>
        <p:spPr bwMode="auto">
          <a:xfrm>
            <a:off x="7199029" y="362522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12 x 3 =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Hộp_Văn_Bản 51"/>
          <p:cNvSpPr txBox="1">
            <a:spLocks noChangeArrowheads="1"/>
          </p:cNvSpPr>
          <p:nvPr/>
        </p:nvSpPr>
        <p:spPr bwMode="auto">
          <a:xfrm>
            <a:off x="3642804" y="5654297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3" name="Hộp_Văn_Bản 52"/>
          <p:cNvSpPr txBox="1">
            <a:spLocks noChangeArrowheads="1"/>
          </p:cNvSpPr>
          <p:nvPr/>
        </p:nvSpPr>
        <p:spPr bwMode="auto">
          <a:xfrm>
            <a:off x="9152590" y="3675502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54" name="Hộp_Văn_Bản 47"/>
          <p:cNvSpPr txBox="1">
            <a:spLocks noChangeArrowheads="1"/>
          </p:cNvSpPr>
          <p:nvPr/>
        </p:nvSpPr>
        <p:spPr bwMode="auto">
          <a:xfrm>
            <a:off x="3416745" y="4268293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5" name="Hộp_Văn_Bản 55"/>
          <p:cNvSpPr txBox="1">
            <a:spLocks noChangeArrowheads="1"/>
          </p:cNvSpPr>
          <p:nvPr/>
        </p:nvSpPr>
        <p:spPr bwMode="auto">
          <a:xfrm>
            <a:off x="8622146" y="5468841"/>
            <a:ext cx="214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36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Hộp_Văn_Bản 54"/>
          <p:cNvSpPr txBox="1">
            <a:spLocks noChangeArrowheads="1"/>
          </p:cNvSpPr>
          <p:nvPr/>
        </p:nvSpPr>
        <p:spPr bwMode="auto">
          <a:xfrm>
            <a:off x="8622146" y="5948823"/>
            <a:ext cx="3124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lớn: 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74816" y="4910386"/>
            <a:ext cx="5785338" cy="76991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6781666" y="2962193"/>
            <a:ext cx="2262978" cy="7505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1306</Words>
  <Application>Microsoft Office PowerPoint</Application>
  <PresentationFormat>Widescreen</PresentationFormat>
  <Paragraphs>234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微软雅黑</vt:lpstr>
      <vt:lpstr>宋体</vt:lpstr>
      <vt:lpstr>Arial</vt:lpstr>
      <vt:lpstr>Calibri</vt:lpstr>
      <vt:lpstr>Cambria Math</vt:lpstr>
      <vt:lpstr>Times New Roman</vt:lpstr>
      <vt:lpstr>UTM Alpine KT</vt:lpstr>
      <vt:lpstr>UTM Avo</vt:lpstr>
      <vt:lpstr>UTM French Vanilla</vt:lpstr>
      <vt:lpstr>UTM Guanine</vt:lpstr>
      <vt:lpstr>UTM Showcard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亲子阅读</dc:title>
  <dc:creator>admin</dc:creator>
  <cp:lastModifiedBy>Administrator</cp:lastModifiedBy>
  <cp:revision>4</cp:revision>
  <dcterms:created xsi:type="dcterms:W3CDTF">2022-01-21T08:54:00Z</dcterms:created>
  <dcterms:modified xsi:type="dcterms:W3CDTF">2022-03-29T03:25:38Z</dcterms:modified>
  <cp:version>D36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5561435B722E4CDB99CB67086831DAD7</vt:lpwstr>
  </property>
  <property fmtid="{D5CDD505-2E9C-101B-9397-08002B2CF9AE}" pid="3" name="KSOProductBuildVer">
    <vt:lpwstr>2052-11.1.0.11294</vt:lpwstr>
  </property>
</Properties>
</file>