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35"/>
  </p:notesMasterIdLst>
  <p:sldIdLst>
    <p:sldId id="256" r:id="rId2"/>
    <p:sldId id="258" r:id="rId3"/>
    <p:sldId id="339" r:id="rId4"/>
    <p:sldId id="340" r:id="rId5"/>
    <p:sldId id="341" r:id="rId6"/>
    <p:sldId id="257" r:id="rId7"/>
    <p:sldId id="262" r:id="rId8"/>
    <p:sldId id="259" r:id="rId9"/>
    <p:sldId id="264" r:id="rId10"/>
    <p:sldId id="358" r:id="rId11"/>
    <p:sldId id="344" r:id="rId12"/>
    <p:sldId id="346" r:id="rId13"/>
    <p:sldId id="347" r:id="rId14"/>
    <p:sldId id="343" r:id="rId15"/>
    <p:sldId id="345" r:id="rId16"/>
    <p:sldId id="348" r:id="rId17"/>
    <p:sldId id="312" r:id="rId18"/>
    <p:sldId id="349" r:id="rId19"/>
    <p:sldId id="351" r:id="rId20"/>
    <p:sldId id="352" r:id="rId21"/>
    <p:sldId id="354" r:id="rId22"/>
    <p:sldId id="353" r:id="rId23"/>
    <p:sldId id="355" r:id="rId24"/>
    <p:sldId id="356" r:id="rId25"/>
    <p:sldId id="357" r:id="rId26"/>
    <p:sldId id="268" r:id="rId27"/>
    <p:sldId id="359" r:id="rId28"/>
    <p:sldId id="291" r:id="rId29"/>
    <p:sldId id="287" r:id="rId30"/>
    <p:sldId id="360" r:id="rId31"/>
    <p:sldId id="361" r:id="rId32"/>
    <p:sldId id="260" r:id="rId33"/>
    <p:sldId id="362" r:id="rId34"/>
  </p:sldIdLst>
  <p:sldSz cx="9144000" cy="5143500" type="screen16x9"/>
  <p:notesSz cx="6858000" cy="9144000"/>
  <p:embeddedFontLst>
    <p:embeddedFont>
      <p:font typeface=".VnArial" panose="020B7200000000000000" pitchFamily="34" charset="0"/>
      <p:regular r:id="rId36"/>
      <p:bold r:id="rId37"/>
      <p:italic r:id="rId38"/>
      <p:boldItalic r:id="rId39"/>
    </p:embeddedFont>
    <p:embeddedFont>
      <p:font typeface="Roboto Condensed Light" panose="020B0604020202020204" charset="0"/>
      <p:regular r:id="rId40"/>
      <p:italic r:id="rId41"/>
    </p:embeddedFont>
    <p:embeddedFont>
      <p:font typeface="Londrina Solid" panose="020B0604020202020204" charset="0"/>
      <p:regular r:id="rId42"/>
    </p:embeddedFont>
    <p:embeddedFont>
      <p:font typeface="Nunito" panose="00000500000000000000" pitchFamily="2" charset="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Karla" panose="020B0604020202020204" charset="0"/>
      <p:regular r:id="rId49"/>
      <p:bold r:id="rId50"/>
      <p:italic r:id="rId51"/>
      <p:boldItalic r:id="rId52"/>
    </p:embeddedFont>
    <p:embeddedFont>
      <p:font typeface=".VnTime" panose="020B7200000000000000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101"/>
    <a:srgbClr val="00EA6A"/>
    <a:srgbClr val="000000"/>
    <a:srgbClr val="00FFFF"/>
    <a:srgbClr val="FFFF00"/>
    <a:srgbClr val="FF00FF"/>
    <a:srgbClr val="99FF33"/>
    <a:srgbClr val="AD0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3F6E6E-4F68-4EE6-AA9C-7B47F30B38D1}">
  <a:tblStyle styleId="{2B3F6E6E-4F68-4EE6-AA9C-7B47F30B38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8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156157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1561576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gf7951fa8a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4" name="Google Shape;2214;gf7951fa8a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020a10059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020a10059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015615762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015615762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156157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1561576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81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fa57c884a0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fa57c884a0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fa57c884a0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fa57c884a0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fa57c884a0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fa57c884a0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fc5a99310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fc5a99310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023f304eb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023f304eb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57c884a0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57c884a0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38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fa6dffa194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fa6dffa194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57c884a0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57c884a0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29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th Subject for Middle School - 8th Grade: Real Numbers by Slidesgo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67125" y="1425788"/>
            <a:ext cx="54099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9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36061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-11775"/>
            <a:ext cx="0" cy="1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ondrina Solid"/>
              <a:buNone/>
              <a:defRPr sz="19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22719" y="885738"/>
            <a:ext cx="121098" cy="122279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374072">
            <a:off x="809248" y="1723683"/>
            <a:ext cx="112825" cy="10560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7374072">
            <a:off x="422622" y="2034104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7374072">
            <a:off x="422621" y="1385312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64449" y="2414277"/>
            <a:ext cx="83861" cy="84672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64438" y="966713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 19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title" hasCustomPrompt="1"/>
          </p:nvPr>
        </p:nvSpPr>
        <p:spPr>
          <a:xfrm>
            <a:off x="1275400" y="2691311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" name="Google Shape;237;p23"/>
          <p:cNvSpPr txBox="1">
            <a:spLocks noGrp="1"/>
          </p:cNvSpPr>
          <p:nvPr>
            <p:ph type="subTitle" idx="1"/>
          </p:nvPr>
        </p:nvSpPr>
        <p:spPr>
          <a:xfrm>
            <a:off x="1275400" y="3397333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title" idx="2" hasCustomPrompt="1"/>
          </p:nvPr>
        </p:nvSpPr>
        <p:spPr>
          <a:xfrm>
            <a:off x="4831550" y="2691317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3"/>
          </p:nvPr>
        </p:nvSpPr>
        <p:spPr>
          <a:xfrm>
            <a:off x="4831550" y="3397339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title" idx="4" hasCustomPrompt="1"/>
          </p:nvPr>
        </p:nvSpPr>
        <p:spPr>
          <a:xfrm>
            <a:off x="1272850" y="1300961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41" name="Google Shape;241;p23"/>
          <p:cNvSpPr txBox="1">
            <a:spLocks noGrp="1"/>
          </p:cNvSpPr>
          <p:nvPr>
            <p:ph type="subTitle" idx="5"/>
          </p:nvPr>
        </p:nvSpPr>
        <p:spPr>
          <a:xfrm>
            <a:off x="1272850" y="2006986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3"/>
          <p:cNvSpPr/>
          <p:nvPr/>
        </p:nvSpPr>
        <p:spPr>
          <a:xfrm>
            <a:off x="1417163" y="1267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3"/>
          <p:cNvSpPr/>
          <p:nvPr/>
        </p:nvSpPr>
        <p:spPr>
          <a:xfrm>
            <a:off x="579700" y="1775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3"/>
          <p:cNvSpPr/>
          <p:nvPr/>
        </p:nvSpPr>
        <p:spPr>
          <a:xfrm>
            <a:off x="825025" y="1667513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655325" y="1617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3"/>
          <p:cNvSpPr/>
          <p:nvPr/>
        </p:nvSpPr>
        <p:spPr>
          <a:xfrm rot="-1766315" flipH="1">
            <a:off x="7866668" y="908957"/>
            <a:ext cx="69176" cy="6985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3"/>
          <p:cNvSpPr/>
          <p:nvPr/>
        </p:nvSpPr>
        <p:spPr>
          <a:xfrm rot="-1766315" flipH="1">
            <a:off x="8250847" y="1313261"/>
            <a:ext cx="64451" cy="60326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3"/>
          <p:cNvSpPr/>
          <p:nvPr/>
        </p:nvSpPr>
        <p:spPr>
          <a:xfrm rot="-1766315" flipH="1">
            <a:off x="8183833" y="1203514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3"/>
          <p:cNvSpPr/>
          <p:nvPr/>
        </p:nvSpPr>
        <p:spPr>
          <a:xfrm rot="-1766315" flipH="1">
            <a:off x="8274221" y="1225676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ectangle 16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531400" y="3973950"/>
            <a:ext cx="40812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9" name="Google Shape;299;p30"/>
          <p:cNvSpPr txBox="1">
            <a:spLocks noGrp="1"/>
          </p:cNvSpPr>
          <p:nvPr>
            <p:ph type="subTitle" idx="2"/>
          </p:nvPr>
        </p:nvSpPr>
        <p:spPr>
          <a:xfrm>
            <a:off x="2531450" y="3413525"/>
            <a:ext cx="4081200" cy="3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39"/>
          <p:cNvGrpSpPr/>
          <p:nvPr/>
        </p:nvGrpSpPr>
        <p:grpSpPr>
          <a:xfrm flipH="1">
            <a:off x="426134" y="1925139"/>
            <a:ext cx="1555966" cy="1651127"/>
            <a:chOff x="4031375" y="2687550"/>
            <a:chExt cx="1105325" cy="1172925"/>
          </a:xfrm>
        </p:grpSpPr>
        <p:sp>
          <p:nvSpPr>
            <p:cNvPr id="350" name="Google Shape;350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rgbClr val="393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9"/>
            <p:cNvSpPr/>
            <p:nvPr/>
          </p:nvSpPr>
          <p:spPr>
            <a:xfrm>
              <a:off x="4438925" y="2780550"/>
              <a:ext cx="600150" cy="435675"/>
            </a:xfrm>
            <a:custGeom>
              <a:avLst/>
              <a:gdLst/>
              <a:ahLst/>
              <a:cxnLst/>
              <a:rect l="l" t="t" r="r" b="b"/>
              <a:pathLst>
                <a:path w="24006" h="17427" extrusionOk="0">
                  <a:moveTo>
                    <a:pt x="4506" y="1"/>
                  </a:moveTo>
                  <a:cubicBezTo>
                    <a:pt x="3682" y="1"/>
                    <a:pt x="2882" y="436"/>
                    <a:pt x="2442" y="1206"/>
                  </a:cubicBezTo>
                  <a:lnTo>
                    <a:pt x="0" y="5438"/>
                  </a:lnTo>
                  <a:lnTo>
                    <a:pt x="20913" y="17426"/>
                  </a:lnTo>
                  <a:lnTo>
                    <a:pt x="23354" y="13195"/>
                  </a:lnTo>
                  <a:cubicBezTo>
                    <a:pt x="24005" y="12056"/>
                    <a:pt x="23625" y="10618"/>
                    <a:pt x="22513" y="9967"/>
                  </a:cubicBezTo>
                  <a:lnTo>
                    <a:pt x="5669" y="311"/>
                  </a:lnTo>
                  <a:cubicBezTo>
                    <a:pt x="5300" y="101"/>
                    <a:pt x="4900" y="1"/>
                    <a:pt x="4506" y="1"/>
                  </a:cubicBezTo>
                  <a:close/>
                </a:path>
              </a:pathLst>
            </a:custGeom>
            <a:solidFill>
              <a:srgbClr val="56B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9"/>
            <p:cNvSpPr/>
            <p:nvPr/>
          </p:nvSpPr>
          <p:spPr>
            <a:xfrm>
              <a:off x="4546050" y="2864275"/>
              <a:ext cx="284150" cy="180400"/>
            </a:xfrm>
            <a:custGeom>
              <a:avLst/>
              <a:gdLst/>
              <a:ahLst/>
              <a:cxnLst/>
              <a:rect l="l" t="t" r="r" b="b"/>
              <a:pathLst>
                <a:path w="11366" h="7216" extrusionOk="0">
                  <a:moveTo>
                    <a:pt x="6701" y="0"/>
                  </a:moveTo>
                  <a:lnTo>
                    <a:pt x="1" y="4530"/>
                  </a:lnTo>
                  <a:lnTo>
                    <a:pt x="4693" y="7215"/>
                  </a:lnTo>
                  <a:lnTo>
                    <a:pt x="11366" y="2685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9"/>
            <p:cNvSpPr/>
            <p:nvPr/>
          </p:nvSpPr>
          <p:spPr>
            <a:xfrm>
              <a:off x="4737975" y="2974800"/>
              <a:ext cx="221750" cy="143100"/>
            </a:xfrm>
            <a:custGeom>
              <a:avLst/>
              <a:gdLst/>
              <a:ahLst/>
              <a:cxnLst/>
              <a:rect l="l" t="t" r="r" b="b"/>
              <a:pathLst>
                <a:path w="8870" h="5724" extrusionOk="0">
                  <a:moveTo>
                    <a:pt x="6727" y="0"/>
                  </a:moveTo>
                  <a:lnTo>
                    <a:pt x="0" y="4503"/>
                  </a:lnTo>
                  <a:lnTo>
                    <a:pt x="2170" y="5724"/>
                  </a:lnTo>
                  <a:lnTo>
                    <a:pt x="8870" y="1248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9"/>
            <p:cNvSpPr/>
            <p:nvPr/>
          </p:nvSpPr>
          <p:spPr>
            <a:xfrm>
              <a:off x="4344000" y="296327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0"/>
                  </a:moveTo>
                  <a:lnTo>
                    <a:pt x="0" y="4611"/>
                  </a:lnTo>
                  <a:lnTo>
                    <a:pt x="4611" y="7269"/>
                  </a:lnTo>
                  <a:lnTo>
                    <a:pt x="7269" y="2658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9"/>
            <p:cNvSpPr/>
            <p:nvPr/>
          </p:nvSpPr>
          <p:spPr>
            <a:xfrm>
              <a:off x="4480275" y="3040575"/>
              <a:ext cx="181100" cy="181750"/>
            </a:xfrm>
            <a:custGeom>
              <a:avLst/>
              <a:gdLst/>
              <a:ahLst/>
              <a:cxnLst/>
              <a:rect l="l" t="t" r="r" b="b"/>
              <a:pathLst>
                <a:path w="7244" h="7270" extrusionOk="0">
                  <a:moveTo>
                    <a:pt x="2632" y="0"/>
                  </a:moveTo>
                  <a:lnTo>
                    <a:pt x="1" y="4639"/>
                  </a:lnTo>
                  <a:lnTo>
                    <a:pt x="4612" y="7270"/>
                  </a:lnTo>
                  <a:lnTo>
                    <a:pt x="7243" y="265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9"/>
            <p:cNvSpPr/>
            <p:nvPr/>
          </p:nvSpPr>
          <p:spPr>
            <a:xfrm>
              <a:off x="4751525" y="3197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3933" y="6862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6320" y="208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9"/>
            <p:cNvSpPr/>
            <p:nvPr/>
          </p:nvSpPr>
          <p:spPr>
            <a:xfrm>
              <a:off x="4615225" y="3119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9"/>
            <p:cNvSpPr/>
            <p:nvPr/>
          </p:nvSpPr>
          <p:spPr>
            <a:xfrm>
              <a:off x="4269400" y="3098900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0" y="4611"/>
                  </a:lnTo>
                  <a:lnTo>
                    <a:pt x="4639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9"/>
            <p:cNvSpPr/>
            <p:nvPr/>
          </p:nvSpPr>
          <p:spPr>
            <a:xfrm>
              <a:off x="4405700" y="3176875"/>
              <a:ext cx="181750" cy="181075"/>
            </a:xfrm>
            <a:custGeom>
              <a:avLst/>
              <a:gdLst/>
              <a:ahLst/>
              <a:cxnLst/>
              <a:rect l="l" t="t" r="r" b="b"/>
              <a:pathLst>
                <a:path w="7270" h="7243" extrusionOk="0">
                  <a:moveTo>
                    <a:pt x="2631" y="0"/>
                  </a:moveTo>
                  <a:lnTo>
                    <a:pt x="0" y="4611"/>
                  </a:lnTo>
                  <a:lnTo>
                    <a:pt x="4611" y="7242"/>
                  </a:lnTo>
                  <a:lnTo>
                    <a:pt x="7270" y="2631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9"/>
            <p:cNvSpPr/>
            <p:nvPr/>
          </p:nvSpPr>
          <p:spPr>
            <a:xfrm>
              <a:off x="4676925" y="3333500"/>
              <a:ext cx="181775" cy="181075"/>
            </a:xfrm>
            <a:custGeom>
              <a:avLst/>
              <a:gdLst/>
              <a:ahLst/>
              <a:cxnLst/>
              <a:rect l="l" t="t" r="r" b="b"/>
              <a:pathLst>
                <a:path w="7271" h="7243" extrusionOk="0">
                  <a:moveTo>
                    <a:pt x="2659" y="1"/>
                  </a:moveTo>
                  <a:lnTo>
                    <a:pt x="1" y="4612"/>
                  </a:lnTo>
                  <a:lnTo>
                    <a:pt x="3229" y="6429"/>
                  </a:lnTo>
                  <a:lnTo>
                    <a:pt x="4612" y="7243"/>
                  </a:lnTo>
                  <a:lnTo>
                    <a:pt x="7270" y="2632"/>
                  </a:lnTo>
                  <a:lnTo>
                    <a:pt x="6483" y="2171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9"/>
            <p:cNvSpPr/>
            <p:nvPr/>
          </p:nvSpPr>
          <p:spPr>
            <a:xfrm>
              <a:off x="4540625" y="325485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9"/>
            <p:cNvSpPr/>
            <p:nvPr/>
          </p:nvSpPr>
          <p:spPr>
            <a:xfrm>
              <a:off x="4192100" y="32338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1"/>
                  </a:moveTo>
                  <a:lnTo>
                    <a:pt x="0" y="4612"/>
                  </a:lnTo>
                  <a:lnTo>
                    <a:pt x="4638" y="7270"/>
                  </a:lnTo>
                  <a:lnTo>
                    <a:pt x="7270" y="2659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9"/>
            <p:cNvSpPr/>
            <p:nvPr/>
          </p:nvSpPr>
          <p:spPr>
            <a:xfrm>
              <a:off x="4327725" y="3311800"/>
              <a:ext cx="181750" cy="181775"/>
            </a:xfrm>
            <a:custGeom>
              <a:avLst/>
              <a:gdLst/>
              <a:ahLst/>
              <a:cxnLst/>
              <a:rect l="l" t="t" r="r" b="b"/>
              <a:pathLst>
                <a:path w="7270" h="7271" extrusionOk="0">
                  <a:moveTo>
                    <a:pt x="2658" y="1"/>
                  </a:moveTo>
                  <a:lnTo>
                    <a:pt x="0" y="4612"/>
                  </a:lnTo>
                  <a:lnTo>
                    <a:pt x="4611" y="7270"/>
                  </a:lnTo>
                  <a:lnTo>
                    <a:pt x="7269" y="2632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9"/>
            <p:cNvSpPr/>
            <p:nvPr/>
          </p:nvSpPr>
          <p:spPr>
            <a:xfrm>
              <a:off x="4524375" y="3467100"/>
              <a:ext cx="257000" cy="296375"/>
            </a:xfrm>
            <a:custGeom>
              <a:avLst/>
              <a:gdLst/>
              <a:ahLst/>
              <a:cxnLst/>
              <a:rect l="l" t="t" r="r" b="b"/>
              <a:pathLst>
                <a:path w="10280" h="11855" extrusionOk="0">
                  <a:moveTo>
                    <a:pt x="5696" y="0"/>
                  </a:moveTo>
                  <a:lnTo>
                    <a:pt x="2441" y="5669"/>
                  </a:lnTo>
                  <a:lnTo>
                    <a:pt x="0" y="9900"/>
                  </a:lnTo>
                  <a:lnTo>
                    <a:pt x="2957" y="11609"/>
                  </a:lnTo>
                  <a:cubicBezTo>
                    <a:pt x="3255" y="11776"/>
                    <a:pt x="3576" y="11855"/>
                    <a:pt x="3892" y="11855"/>
                  </a:cubicBezTo>
                  <a:cubicBezTo>
                    <a:pt x="4553" y="11855"/>
                    <a:pt x="5193" y="11510"/>
                    <a:pt x="5560" y="10904"/>
                  </a:cubicBezTo>
                  <a:lnTo>
                    <a:pt x="10280" y="2658"/>
                  </a:lnTo>
                  <a:lnTo>
                    <a:pt x="8734" y="1736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9"/>
            <p:cNvSpPr/>
            <p:nvPr/>
          </p:nvSpPr>
          <p:spPr>
            <a:xfrm>
              <a:off x="4464000" y="338980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9"/>
            <p:cNvSpPr/>
            <p:nvPr/>
          </p:nvSpPr>
          <p:spPr>
            <a:xfrm>
              <a:off x="4127675" y="3365375"/>
              <a:ext cx="170900" cy="181750"/>
            </a:xfrm>
            <a:custGeom>
              <a:avLst/>
              <a:gdLst/>
              <a:ahLst/>
              <a:cxnLst/>
              <a:rect l="l" t="t" r="r" b="b"/>
              <a:pathLst>
                <a:path w="6836" h="7270" extrusionOk="0">
                  <a:moveTo>
                    <a:pt x="2225" y="1"/>
                  </a:moveTo>
                  <a:lnTo>
                    <a:pt x="516" y="2957"/>
                  </a:lnTo>
                  <a:cubicBezTo>
                    <a:pt x="1" y="3879"/>
                    <a:pt x="326" y="5019"/>
                    <a:pt x="1221" y="5561"/>
                  </a:cubicBezTo>
                  <a:lnTo>
                    <a:pt x="4178" y="7270"/>
                  </a:lnTo>
                  <a:lnTo>
                    <a:pt x="4612" y="6483"/>
                  </a:lnTo>
                  <a:lnTo>
                    <a:pt x="6836" y="2659"/>
                  </a:lnTo>
                  <a:lnTo>
                    <a:pt x="2225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9"/>
            <p:cNvSpPr/>
            <p:nvPr/>
          </p:nvSpPr>
          <p:spPr>
            <a:xfrm>
              <a:off x="4252450" y="3442675"/>
              <a:ext cx="182425" cy="182450"/>
            </a:xfrm>
            <a:custGeom>
              <a:avLst/>
              <a:gdLst/>
              <a:ahLst/>
              <a:cxnLst/>
              <a:rect l="l" t="t" r="r" b="b"/>
              <a:pathLst>
                <a:path w="7297" h="7298" extrusionOk="0">
                  <a:moveTo>
                    <a:pt x="2686" y="1"/>
                  </a:moveTo>
                  <a:lnTo>
                    <a:pt x="434" y="3907"/>
                  </a:lnTo>
                  <a:lnTo>
                    <a:pt x="0" y="4639"/>
                  </a:lnTo>
                  <a:lnTo>
                    <a:pt x="4639" y="7297"/>
                  </a:lnTo>
                  <a:lnTo>
                    <a:pt x="5154" y="6348"/>
                  </a:lnTo>
                  <a:lnTo>
                    <a:pt x="7297" y="2686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9"/>
            <p:cNvSpPr/>
            <p:nvPr/>
          </p:nvSpPr>
          <p:spPr>
            <a:xfrm>
              <a:off x="4388750" y="3520675"/>
              <a:ext cx="181750" cy="182425"/>
            </a:xfrm>
            <a:custGeom>
              <a:avLst/>
              <a:gdLst/>
              <a:ahLst/>
              <a:cxnLst/>
              <a:rect l="l" t="t" r="r" b="b"/>
              <a:pathLst>
                <a:path w="7270" h="7297" extrusionOk="0">
                  <a:moveTo>
                    <a:pt x="2658" y="0"/>
                  </a:moveTo>
                  <a:lnTo>
                    <a:pt x="624" y="3526"/>
                  </a:lnTo>
                  <a:lnTo>
                    <a:pt x="0" y="4638"/>
                  </a:lnTo>
                  <a:lnTo>
                    <a:pt x="4611" y="7296"/>
                  </a:lnTo>
                  <a:lnTo>
                    <a:pt x="6591" y="3825"/>
                  </a:lnTo>
                  <a:lnTo>
                    <a:pt x="7269" y="268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9"/>
            <p:cNvSpPr/>
            <p:nvPr/>
          </p:nvSpPr>
          <p:spPr>
            <a:xfrm>
              <a:off x="4127675" y="3439300"/>
              <a:ext cx="116650" cy="107825"/>
            </a:xfrm>
            <a:custGeom>
              <a:avLst/>
              <a:gdLst/>
              <a:ahLst/>
              <a:cxnLst/>
              <a:rect l="l" t="t" r="r" b="b"/>
              <a:pathLst>
                <a:path w="4666" h="4313" extrusionOk="0">
                  <a:moveTo>
                    <a:pt x="516" y="0"/>
                  </a:moveTo>
                  <a:cubicBezTo>
                    <a:pt x="1" y="922"/>
                    <a:pt x="326" y="2062"/>
                    <a:pt x="1275" y="2604"/>
                  </a:cubicBezTo>
                  <a:lnTo>
                    <a:pt x="4205" y="4313"/>
                  </a:lnTo>
                  <a:lnTo>
                    <a:pt x="4666" y="3526"/>
                  </a:lnTo>
                  <a:cubicBezTo>
                    <a:pt x="3337" y="2550"/>
                    <a:pt x="1953" y="1384"/>
                    <a:pt x="516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253125" y="3540325"/>
              <a:ext cx="128850" cy="84125"/>
            </a:xfrm>
            <a:custGeom>
              <a:avLst/>
              <a:gdLst/>
              <a:ahLst/>
              <a:cxnLst/>
              <a:rect l="l" t="t" r="r" b="b"/>
              <a:pathLst>
                <a:path w="5154" h="3365" extrusionOk="0">
                  <a:moveTo>
                    <a:pt x="407" y="1"/>
                  </a:moveTo>
                  <a:lnTo>
                    <a:pt x="0" y="706"/>
                  </a:lnTo>
                  <a:lnTo>
                    <a:pt x="4612" y="3364"/>
                  </a:lnTo>
                  <a:lnTo>
                    <a:pt x="5154" y="2442"/>
                  </a:lnTo>
                  <a:cubicBezTo>
                    <a:pt x="3662" y="1899"/>
                    <a:pt x="2062" y="1113"/>
                    <a:pt x="407" y="1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4388750" y="3608825"/>
              <a:ext cx="164800" cy="94275"/>
            </a:xfrm>
            <a:custGeom>
              <a:avLst/>
              <a:gdLst/>
              <a:ahLst/>
              <a:cxnLst/>
              <a:rect l="l" t="t" r="r" b="b"/>
              <a:pathLst>
                <a:path w="6592" h="3771" extrusionOk="0">
                  <a:moveTo>
                    <a:pt x="651" y="0"/>
                  </a:moveTo>
                  <a:lnTo>
                    <a:pt x="0" y="1112"/>
                  </a:lnTo>
                  <a:lnTo>
                    <a:pt x="4611" y="3770"/>
                  </a:lnTo>
                  <a:lnTo>
                    <a:pt x="6591" y="299"/>
                  </a:lnTo>
                  <a:lnTo>
                    <a:pt x="6591" y="299"/>
                  </a:lnTo>
                  <a:cubicBezTo>
                    <a:pt x="5855" y="455"/>
                    <a:pt x="5083" y="537"/>
                    <a:pt x="4279" y="537"/>
                  </a:cubicBezTo>
                  <a:cubicBezTo>
                    <a:pt x="3128" y="537"/>
                    <a:pt x="1913" y="368"/>
                    <a:pt x="651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4524375" y="3510500"/>
              <a:ext cx="257000" cy="252975"/>
            </a:xfrm>
            <a:custGeom>
              <a:avLst/>
              <a:gdLst/>
              <a:ahLst/>
              <a:cxnLst/>
              <a:rect l="l" t="t" r="r" b="b"/>
              <a:pathLst>
                <a:path w="10280" h="10119" extrusionOk="0">
                  <a:moveTo>
                    <a:pt x="8680" y="0"/>
                  </a:moveTo>
                  <a:cubicBezTo>
                    <a:pt x="6971" y="1736"/>
                    <a:pt x="4855" y="3201"/>
                    <a:pt x="2441" y="3933"/>
                  </a:cubicBezTo>
                  <a:lnTo>
                    <a:pt x="0" y="8164"/>
                  </a:lnTo>
                  <a:lnTo>
                    <a:pt x="2957" y="9873"/>
                  </a:lnTo>
                  <a:cubicBezTo>
                    <a:pt x="3255" y="10040"/>
                    <a:pt x="3576" y="10119"/>
                    <a:pt x="3892" y="10119"/>
                  </a:cubicBezTo>
                  <a:cubicBezTo>
                    <a:pt x="4553" y="10119"/>
                    <a:pt x="5193" y="9774"/>
                    <a:pt x="5560" y="9168"/>
                  </a:cubicBezTo>
                  <a:lnTo>
                    <a:pt x="10280" y="922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4758300" y="3387750"/>
              <a:ext cx="101075" cy="126825"/>
            </a:xfrm>
            <a:custGeom>
              <a:avLst/>
              <a:gdLst/>
              <a:ahLst/>
              <a:cxnLst/>
              <a:rect l="l" t="t" r="r" b="b"/>
              <a:pathLst>
                <a:path w="4043" h="5073" extrusionOk="0">
                  <a:moveTo>
                    <a:pt x="3228" y="1"/>
                  </a:moveTo>
                  <a:cubicBezTo>
                    <a:pt x="2361" y="1384"/>
                    <a:pt x="1276" y="2903"/>
                    <a:pt x="1" y="4259"/>
                  </a:cubicBezTo>
                  <a:lnTo>
                    <a:pt x="1411" y="5073"/>
                  </a:lnTo>
                  <a:lnTo>
                    <a:pt x="4042" y="462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4849850" y="3249425"/>
              <a:ext cx="83425" cy="129550"/>
            </a:xfrm>
            <a:custGeom>
              <a:avLst/>
              <a:gdLst/>
              <a:ahLst/>
              <a:cxnLst/>
              <a:rect l="l" t="t" r="r" b="b"/>
              <a:pathLst>
                <a:path w="3337" h="5182" extrusionOk="0">
                  <a:moveTo>
                    <a:pt x="2360" y="1"/>
                  </a:moveTo>
                  <a:cubicBezTo>
                    <a:pt x="2360" y="1"/>
                    <a:pt x="1574" y="2143"/>
                    <a:pt x="0" y="4774"/>
                  </a:cubicBezTo>
                  <a:lnTo>
                    <a:pt x="679" y="5181"/>
                  </a:lnTo>
                  <a:lnTo>
                    <a:pt x="3337" y="570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39"/>
          <p:cNvSpPr/>
          <p:nvPr/>
        </p:nvSpPr>
        <p:spPr>
          <a:xfrm flipH="1">
            <a:off x="1384976" y="5350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9"/>
          <p:cNvSpPr/>
          <p:nvPr/>
        </p:nvSpPr>
        <p:spPr>
          <a:xfrm flipH="1">
            <a:off x="321901" y="1631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9"/>
          <p:cNvSpPr/>
          <p:nvPr/>
        </p:nvSpPr>
        <p:spPr>
          <a:xfrm flipH="1">
            <a:off x="1089189" y="16312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9"/>
          <p:cNvSpPr/>
          <p:nvPr/>
        </p:nvSpPr>
        <p:spPr>
          <a:xfrm flipH="1">
            <a:off x="1223789" y="1443488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9"/>
          <p:cNvSpPr/>
          <p:nvPr/>
        </p:nvSpPr>
        <p:spPr>
          <a:xfrm flipH="1">
            <a:off x="1613464" y="18164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Rectangle 34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40"/>
          <p:cNvGrpSpPr/>
          <p:nvPr/>
        </p:nvGrpSpPr>
        <p:grpSpPr>
          <a:xfrm>
            <a:off x="7574802" y="3447949"/>
            <a:ext cx="1087717" cy="1112394"/>
            <a:chOff x="5666825" y="1993700"/>
            <a:chExt cx="449600" cy="459800"/>
          </a:xfrm>
        </p:grpSpPr>
        <p:sp>
          <p:nvSpPr>
            <p:cNvPr id="384" name="Google Shape;384;p40"/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5" name="Google Shape;385;p40"/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386" name="Google Shape;386;p40"/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0"/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0"/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0"/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0"/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0"/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0"/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0"/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0"/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0"/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0"/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0"/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0"/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0"/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0"/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0"/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0"/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3" name="Google Shape;403;p40"/>
          <p:cNvSpPr/>
          <p:nvPr/>
        </p:nvSpPr>
        <p:spPr>
          <a:xfrm>
            <a:off x="7470600" y="2319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0"/>
          <p:cNvSpPr/>
          <p:nvPr/>
        </p:nvSpPr>
        <p:spPr>
          <a:xfrm>
            <a:off x="8509000" y="261450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0"/>
          <p:cNvSpPr/>
          <p:nvPr/>
        </p:nvSpPr>
        <p:spPr>
          <a:xfrm>
            <a:off x="8151463" y="285380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0"/>
          <p:cNvSpPr/>
          <p:nvPr/>
        </p:nvSpPr>
        <p:spPr>
          <a:xfrm>
            <a:off x="8167063" y="2722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0"/>
          <p:cNvSpPr/>
          <p:nvPr/>
        </p:nvSpPr>
        <p:spPr>
          <a:xfrm>
            <a:off x="8099238" y="278607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" name="Google Shape;408;p40"/>
          <p:cNvGrpSpPr/>
          <p:nvPr/>
        </p:nvGrpSpPr>
        <p:grpSpPr>
          <a:xfrm rot="10800000">
            <a:off x="530900" y="940449"/>
            <a:ext cx="789071" cy="1001980"/>
            <a:chOff x="6180202" y="3927349"/>
            <a:chExt cx="789071" cy="1001980"/>
          </a:xfrm>
        </p:grpSpPr>
        <p:sp>
          <p:nvSpPr>
            <p:cNvPr id="409" name="Google Shape;409;p4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4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411" name="Google Shape;411;p4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rgbClr val="CB33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5" name="Google Shape;415;p40"/>
          <p:cNvSpPr/>
          <p:nvPr/>
        </p:nvSpPr>
        <p:spPr>
          <a:xfrm flipH="1">
            <a:off x="1381574" y="1463588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Rectangle 3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081500" y="2249000"/>
            <a:ext cx="6981000" cy="13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4047909" y="1266224"/>
            <a:ext cx="1048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5300" b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802825" y="3751375"/>
            <a:ext cx="352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50" y="115912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340788" y="39850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 rot="10800000">
            <a:off x="197026" y="4263901"/>
            <a:ext cx="139174" cy="13227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10800000">
            <a:off x="440948" y="4562072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32839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82714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051650" y="1090050"/>
            <a:ext cx="7040700" cy="29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8017425" y="6262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8241175" y="927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7883638" y="1166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7899238" y="10351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7831413" y="10988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-9985924">
            <a:off x="727521" y="654134"/>
            <a:ext cx="296352" cy="488804"/>
            <a:chOff x="4037825" y="1798038"/>
            <a:chExt cx="296350" cy="488800"/>
          </a:xfrm>
        </p:grpSpPr>
        <p:sp>
          <p:nvSpPr>
            <p:cNvPr id="77" name="Google Shape;77;p8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5029900" y="1732525"/>
            <a:ext cx="28407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0">
                <a:solidFill>
                  <a:schemeClr val="accent5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5029900" y="2963050"/>
            <a:ext cx="28407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/>
          <p:nvPr/>
        </p:nvSpPr>
        <p:spPr>
          <a:xfrm rot="-8100000">
            <a:off x="8133680" y="4922114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9"/>
          <p:cNvSpPr/>
          <p:nvPr/>
        </p:nvSpPr>
        <p:spPr>
          <a:xfrm rot="2700000">
            <a:off x="8385786" y="4721360"/>
            <a:ext cx="139170" cy="1322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9"/>
          <p:cNvSpPr/>
          <p:nvPr/>
        </p:nvSpPr>
        <p:spPr>
          <a:xfrm rot="2700000">
            <a:off x="8434889" y="4362191"/>
            <a:ext cx="118424" cy="112578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>
            <a:off x="1758200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"/>
          </p:nvPr>
        </p:nvSpPr>
        <p:spPr>
          <a:xfrm>
            <a:off x="1758201" y="2154900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2"/>
          </p:nvPr>
        </p:nvSpPr>
        <p:spPr>
          <a:xfrm>
            <a:off x="5774201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3"/>
          </p:nvPr>
        </p:nvSpPr>
        <p:spPr>
          <a:xfrm>
            <a:off x="5774200" y="2154899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4"/>
          </p:nvPr>
        </p:nvSpPr>
        <p:spPr>
          <a:xfrm>
            <a:off x="1758200" y="3008504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5"/>
          </p:nvPr>
        </p:nvSpPr>
        <p:spPr>
          <a:xfrm>
            <a:off x="1758201" y="3669253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6"/>
          </p:nvPr>
        </p:nvSpPr>
        <p:spPr>
          <a:xfrm>
            <a:off x="5774200" y="30085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7"/>
          </p:nvPr>
        </p:nvSpPr>
        <p:spPr>
          <a:xfrm>
            <a:off x="5774200" y="3669251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8" hasCustomPrompt="1"/>
          </p:nvPr>
        </p:nvSpPr>
        <p:spPr>
          <a:xfrm>
            <a:off x="638900" y="1738086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9" hasCustomPrompt="1"/>
          </p:nvPr>
        </p:nvSpPr>
        <p:spPr>
          <a:xfrm>
            <a:off x="638900" y="3218676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13" hasCustomPrompt="1"/>
          </p:nvPr>
        </p:nvSpPr>
        <p:spPr>
          <a:xfrm>
            <a:off x="4651725" y="1709475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14" hasCustomPrompt="1"/>
          </p:nvPr>
        </p:nvSpPr>
        <p:spPr>
          <a:xfrm>
            <a:off x="4651725" y="3218675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15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grpSp>
        <p:nvGrpSpPr>
          <p:cNvPr id="108" name="Google Shape;108;p13"/>
          <p:cNvGrpSpPr/>
          <p:nvPr/>
        </p:nvGrpSpPr>
        <p:grpSpPr>
          <a:xfrm>
            <a:off x="287263" y="4395825"/>
            <a:ext cx="396025" cy="508925"/>
            <a:chOff x="633088" y="1143100"/>
            <a:chExt cx="396025" cy="508925"/>
          </a:xfrm>
        </p:grpSpPr>
        <p:sp>
          <p:nvSpPr>
            <p:cNvPr id="109" name="Google Shape;109;p13"/>
            <p:cNvSpPr/>
            <p:nvPr/>
          </p:nvSpPr>
          <p:spPr>
            <a:xfrm>
              <a:off x="633775" y="11431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13"/>
            <p:cNvGrpSpPr/>
            <p:nvPr/>
          </p:nvGrpSpPr>
          <p:grpSpPr>
            <a:xfrm>
              <a:off x="633088" y="1143188"/>
              <a:ext cx="396025" cy="508750"/>
              <a:chOff x="633088" y="1143188"/>
              <a:chExt cx="396025" cy="508750"/>
            </a:xfrm>
          </p:grpSpPr>
          <p:sp>
            <p:nvSpPr>
              <p:cNvPr id="111" name="Google Shape;111;p13"/>
              <p:cNvSpPr/>
              <p:nvPr/>
            </p:nvSpPr>
            <p:spPr>
              <a:xfrm>
                <a:off x="767363" y="1320313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801263" y="1296588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3"/>
              <p:cNvSpPr/>
              <p:nvPr/>
            </p:nvSpPr>
            <p:spPr>
              <a:xfrm>
                <a:off x="685313" y="1190113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3"/>
              <p:cNvSpPr/>
              <p:nvPr/>
            </p:nvSpPr>
            <p:spPr>
              <a:xfrm>
                <a:off x="721238" y="1352863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3"/>
              <p:cNvSpPr/>
              <p:nvPr/>
            </p:nvSpPr>
            <p:spPr>
              <a:xfrm>
                <a:off x="822963" y="1306088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3"/>
              <p:cNvSpPr/>
              <p:nvPr/>
            </p:nvSpPr>
            <p:spPr>
              <a:xfrm>
                <a:off x="633088" y="1143188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" name="Google Shape;117;p13"/>
          <p:cNvSpPr/>
          <p:nvPr/>
        </p:nvSpPr>
        <p:spPr>
          <a:xfrm rot="9656939">
            <a:off x="450701" y="6213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3"/>
          <p:cNvSpPr/>
          <p:nvPr/>
        </p:nvSpPr>
        <p:spPr>
          <a:xfrm rot="9656939">
            <a:off x="536288" y="1028222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3"/>
          <p:cNvSpPr/>
          <p:nvPr/>
        </p:nvSpPr>
        <p:spPr>
          <a:xfrm rot="9656939">
            <a:off x="1365995" y="626096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3"/>
          <p:cNvSpPr/>
          <p:nvPr/>
        </p:nvSpPr>
        <p:spPr>
          <a:xfrm rot="9656939">
            <a:off x="1063351" y="9946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3"/>
          <p:cNvSpPr/>
          <p:nvPr/>
        </p:nvSpPr>
        <p:spPr>
          <a:xfrm rot="9656939">
            <a:off x="1527958" y="105443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3"/>
          <p:cNvSpPr/>
          <p:nvPr/>
        </p:nvSpPr>
        <p:spPr>
          <a:xfrm rot="-9112456">
            <a:off x="8564590" y="4375292"/>
            <a:ext cx="257721" cy="266495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Rectangle 30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991650" y="2111788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2147050" y="3771646"/>
            <a:ext cx="48729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5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5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5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8305638" y="48076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/>
          <p:nvPr/>
        </p:nvSpPr>
        <p:spPr>
          <a:xfrm>
            <a:off x="8503413" y="46085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"/>
          <p:cNvSpPr/>
          <p:nvPr/>
        </p:nvSpPr>
        <p:spPr>
          <a:xfrm>
            <a:off x="8591288" y="47298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Rectangle 12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ubTitle" idx="1"/>
          </p:nvPr>
        </p:nvSpPr>
        <p:spPr>
          <a:xfrm>
            <a:off x="3118200" y="15553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subTitle" idx="2"/>
          </p:nvPr>
        </p:nvSpPr>
        <p:spPr>
          <a:xfrm>
            <a:off x="3118200" y="32810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3"/>
          </p:nvPr>
        </p:nvSpPr>
        <p:spPr>
          <a:xfrm>
            <a:off x="3118200" y="21693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ubTitle" idx="4"/>
          </p:nvPr>
        </p:nvSpPr>
        <p:spPr>
          <a:xfrm>
            <a:off x="3118200" y="38951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89100" y="1395588"/>
            <a:ext cx="3716700" cy="10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1"/>
          </p:nvPr>
        </p:nvSpPr>
        <p:spPr>
          <a:xfrm>
            <a:off x="4932850" y="2400325"/>
            <a:ext cx="33729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" name="Rectangle 4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44EFD1-3AEF-4AF4-A836-DB25C4C14A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1182966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EBA97D-C16F-4DDC-943D-D439ABCE744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104" y="11199891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6FF781-DEEB-4457-B87A-00AFE450F3A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-13956418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88290-A971-4DFE-ADAD-41FE0D683B3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2535" y="-13773540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DA6602-96DA-4529-BB2C-92A12C936E0B}"/>
              </a:ext>
            </a:extLst>
          </p:cNvPr>
          <p:cNvSpPr txBox="1"/>
          <p:nvPr userDrawn="1"/>
        </p:nvSpPr>
        <p:spPr>
          <a:xfrm>
            <a:off x="2111816" y="6650110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FA6A8C-7831-440C-8E85-C214A2B9876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42" y="6299123"/>
            <a:ext cx="1881378" cy="16253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9" r:id="rId6"/>
    <p:sldLayoutId id="2147483661" r:id="rId7"/>
    <p:sldLayoutId id="2147483662" r:id="rId8"/>
    <p:sldLayoutId id="2147483665" r:id="rId9"/>
    <p:sldLayoutId id="2147483669" r:id="rId10"/>
    <p:sldLayoutId id="2147483676" r:id="rId11"/>
    <p:sldLayoutId id="2147483679" r:id="rId12"/>
    <p:sldLayoutId id="2147483685" r:id="rId13"/>
    <p:sldLayoutId id="2147483686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fif"/><Relationship Id="rId4" Type="http://schemas.openxmlformats.org/officeDocument/2006/relationships/image" Target="../media/image35.jf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691296" y="1199358"/>
            <a:ext cx="5234846" cy="3152636"/>
          </a:xfrm>
          <a:custGeom>
            <a:avLst/>
            <a:gdLst>
              <a:gd name="connsiteX0" fmla="*/ 82502 w 5791195"/>
              <a:gd name="connsiteY0" fmla="*/ 1065654 h 3623224"/>
              <a:gd name="connsiteX1" fmla="*/ 68752 w 5791195"/>
              <a:gd name="connsiteY1" fmla="*/ 1010653 h 3623224"/>
              <a:gd name="connsiteX2" fmla="*/ 82502 w 5791195"/>
              <a:gd name="connsiteY2" fmla="*/ 983152 h 3623224"/>
              <a:gd name="connsiteX3" fmla="*/ 103128 w 5791195"/>
              <a:gd name="connsiteY3" fmla="*/ 928150 h 3623224"/>
              <a:gd name="connsiteX4" fmla="*/ 137504 w 5791195"/>
              <a:gd name="connsiteY4" fmla="*/ 866274 h 3623224"/>
              <a:gd name="connsiteX5" fmla="*/ 151254 w 5791195"/>
              <a:gd name="connsiteY5" fmla="*/ 838773 h 3623224"/>
              <a:gd name="connsiteX6" fmla="*/ 199381 w 5791195"/>
              <a:gd name="connsiteY6" fmla="*/ 776896 h 3623224"/>
              <a:gd name="connsiteX7" fmla="*/ 213131 w 5791195"/>
              <a:gd name="connsiteY7" fmla="*/ 756271 h 3623224"/>
              <a:gd name="connsiteX8" fmla="*/ 226881 w 5791195"/>
              <a:gd name="connsiteY8" fmla="*/ 742520 h 3623224"/>
              <a:gd name="connsiteX9" fmla="*/ 247507 w 5791195"/>
              <a:gd name="connsiteY9" fmla="*/ 708144 h 3623224"/>
              <a:gd name="connsiteX10" fmla="*/ 302509 w 5791195"/>
              <a:gd name="connsiteY10" fmla="*/ 673768 h 3623224"/>
              <a:gd name="connsiteX11" fmla="*/ 481263 w 5791195"/>
              <a:gd name="connsiteY11" fmla="*/ 556890 h 3623224"/>
              <a:gd name="connsiteX12" fmla="*/ 556890 w 5791195"/>
              <a:gd name="connsiteY12" fmla="*/ 501889 h 3623224"/>
              <a:gd name="connsiteX13" fmla="*/ 591266 w 5791195"/>
              <a:gd name="connsiteY13" fmla="*/ 474388 h 3623224"/>
              <a:gd name="connsiteX14" fmla="*/ 721895 w 5791195"/>
              <a:gd name="connsiteY14" fmla="*/ 426262 h 3623224"/>
              <a:gd name="connsiteX15" fmla="*/ 742521 w 5791195"/>
              <a:gd name="connsiteY15" fmla="*/ 412511 h 3623224"/>
              <a:gd name="connsiteX16" fmla="*/ 770021 w 5791195"/>
              <a:gd name="connsiteY16" fmla="*/ 398761 h 3623224"/>
              <a:gd name="connsiteX17" fmla="*/ 825023 w 5791195"/>
              <a:gd name="connsiteY17" fmla="*/ 357510 h 3623224"/>
              <a:gd name="connsiteX18" fmla="*/ 1058779 w 5791195"/>
              <a:gd name="connsiteY18" fmla="*/ 254382 h 3623224"/>
              <a:gd name="connsiteX19" fmla="*/ 1148157 w 5791195"/>
              <a:gd name="connsiteY19" fmla="*/ 226881 h 3623224"/>
              <a:gd name="connsiteX20" fmla="*/ 1210033 w 5791195"/>
              <a:gd name="connsiteY20" fmla="*/ 220006 h 3623224"/>
              <a:gd name="connsiteX21" fmla="*/ 1230659 w 5791195"/>
              <a:gd name="connsiteY21" fmla="*/ 213131 h 3623224"/>
              <a:gd name="connsiteX22" fmla="*/ 1347537 w 5791195"/>
              <a:gd name="connsiteY22" fmla="*/ 185630 h 3623224"/>
              <a:gd name="connsiteX23" fmla="*/ 1416289 w 5791195"/>
              <a:gd name="connsiteY23" fmla="*/ 165004 h 3623224"/>
              <a:gd name="connsiteX24" fmla="*/ 1505666 w 5791195"/>
              <a:gd name="connsiteY24" fmla="*/ 144379 h 3623224"/>
              <a:gd name="connsiteX25" fmla="*/ 1629420 w 5791195"/>
              <a:gd name="connsiteY25" fmla="*/ 110003 h 3623224"/>
              <a:gd name="connsiteX26" fmla="*/ 1773799 w 5791195"/>
              <a:gd name="connsiteY26" fmla="*/ 96253 h 3623224"/>
              <a:gd name="connsiteX27" fmla="*/ 1863176 w 5791195"/>
              <a:gd name="connsiteY27" fmla="*/ 89377 h 3623224"/>
              <a:gd name="connsiteX28" fmla="*/ 1911302 w 5791195"/>
              <a:gd name="connsiteY28" fmla="*/ 82502 h 3623224"/>
              <a:gd name="connsiteX29" fmla="*/ 2048806 w 5791195"/>
              <a:gd name="connsiteY29" fmla="*/ 68752 h 3623224"/>
              <a:gd name="connsiteX30" fmla="*/ 2172560 w 5791195"/>
              <a:gd name="connsiteY30" fmla="*/ 34376 h 3623224"/>
              <a:gd name="connsiteX31" fmla="*/ 2241312 w 5791195"/>
              <a:gd name="connsiteY31" fmla="*/ 27501 h 3623224"/>
              <a:gd name="connsiteX32" fmla="*/ 2475068 w 5791195"/>
              <a:gd name="connsiteY32" fmla="*/ 6875 h 3623224"/>
              <a:gd name="connsiteX33" fmla="*/ 2605696 w 5791195"/>
              <a:gd name="connsiteY33" fmla="*/ 0 h 3623224"/>
              <a:gd name="connsiteX34" fmla="*/ 2976957 w 5791195"/>
              <a:gd name="connsiteY34" fmla="*/ 6875 h 3623224"/>
              <a:gd name="connsiteX35" fmla="*/ 3045709 w 5791195"/>
              <a:gd name="connsiteY35" fmla="*/ 13750 h 3623224"/>
              <a:gd name="connsiteX36" fmla="*/ 3355092 w 5791195"/>
              <a:gd name="connsiteY36" fmla="*/ 27501 h 3623224"/>
              <a:gd name="connsiteX37" fmla="*/ 3533847 w 5791195"/>
              <a:gd name="connsiteY37" fmla="*/ 48126 h 3623224"/>
              <a:gd name="connsiteX38" fmla="*/ 3870731 w 5791195"/>
              <a:gd name="connsiteY38" fmla="*/ 82502 h 3623224"/>
              <a:gd name="connsiteX39" fmla="*/ 4001360 w 5791195"/>
              <a:gd name="connsiteY39" fmla="*/ 110003 h 3623224"/>
              <a:gd name="connsiteX40" fmla="*/ 4042611 w 5791195"/>
              <a:gd name="connsiteY40" fmla="*/ 116878 h 3623224"/>
              <a:gd name="connsiteX41" fmla="*/ 4063236 w 5791195"/>
              <a:gd name="connsiteY41" fmla="*/ 123753 h 3623224"/>
              <a:gd name="connsiteX42" fmla="*/ 4551375 w 5791195"/>
              <a:gd name="connsiteY42" fmla="*/ 144379 h 3623224"/>
              <a:gd name="connsiteX43" fmla="*/ 4620127 w 5791195"/>
              <a:gd name="connsiteY43" fmla="*/ 158129 h 3623224"/>
              <a:gd name="connsiteX44" fmla="*/ 4737005 w 5791195"/>
              <a:gd name="connsiteY44" fmla="*/ 144379 h 3623224"/>
              <a:gd name="connsiteX45" fmla="*/ 4792006 w 5791195"/>
              <a:gd name="connsiteY45" fmla="*/ 165004 h 3623224"/>
              <a:gd name="connsiteX46" fmla="*/ 4812632 w 5791195"/>
              <a:gd name="connsiteY46" fmla="*/ 171880 h 3623224"/>
              <a:gd name="connsiteX47" fmla="*/ 4881384 w 5791195"/>
              <a:gd name="connsiteY47" fmla="*/ 226881 h 3623224"/>
              <a:gd name="connsiteX48" fmla="*/ 4915760 w 5791195"/>
              <a:gd name="connsiteY48" fmla="*/ 275007 h 3623224"/>
              <a:gd name="connsiteX49" fmla="*/ 4943260 w 5791195"/>
              <a:gd name="connsiteY49" fmla="*/ 316259 h 3623224"/>
              <a:gd name="connsiteX50" fmla="*/ 4998262 w 5791195"/>
              <a:gd name="connsiteY50" fmla="*/ 350635 h 3623224"/>
              <a:gd name="connsiteX51" fmla="*/ 5025763 w 5791195"/>
              <a:gd name="connsiteY51" fmla="*/ 371260 h 3623224"/>
              <a:gd name="connsiteX52" fmla="*/ 5053263 w 5791195"/>
              <a:gd name="connsiteY52" fmla="*/ 426262 h 3623224"/>
              <a:gd name="connsiteX53" fmla="*/ 5122015 w 5791195"/>
              <a:gd name="connsiteY53" fmla="*/ 515639 h 3623224"/>
              <a:gd name="connsiteX54" fmla="*/ 5142641 w 5791195"/>
              <a:gd name="connsiteY54" fmla="*/ 536265 h 3623224"/>
              <a:gd name="connsiteX55" fmla="*/ 5170142 w 5791195"/>
              <a:gd name="connsiteY55" fmla="*/ 577516 h 3623224"/>
              <a:gd name="connsiteX56" fmla="*/ 5259519 w 5791195"/>
              <a:gd name="connsiteY56" fmla="*/ 680644 h 3623224"/>
              <a:gd name="connsiteX57" fmla="*/ 5307645 w 5791195"/>
              <a:gd name="connsiteY57" fmla="*/ 708144 h 3623224"/>
              <a:gd name="connsiteX58" fmla="*/ 5410773 w 5791195"/>
              <a:gd name="connsiteY58" fmla="*/ 770021 h 3623224"/>
              <a:gd name="connsiteX59" fmla="*/ 5431399 w 5791195"/>
              <a:gd name="connsiteY59" fmla="*/ 790647 h 3623224"/>
              <a:gd name="connsiteX60" fmla="*/ 5458899 w 5791195"/>
              <a:gd name="connsiteY60" fmla="*/ 804397 h 3623224"/>
              <a:gd name="connsiteX61" fmla="*/ 5493275 w 5791195"/>
              <a:gd name="connsiteY61" fmla="*/ 838773 h 3623224"/>
              <a:gd name="connsiteX62" fmla="*/ 5534527 w 5791195"/>
              <a:gd name="connsiteY62" fmla="*/ 866274 h 3623224"/>
              <a:gd name="connsiteX63" fmla="*/ 5575778 w 5791195"/>
              <a:gd name="connsiteY63" fmla="*/ 928150 h 3623224"/>
              <a:gd name="connsiteX64" fmla="*/ 5617029 w 5791195"/>
              <a:gd name="connsiteY64" fmla="*/ 983152 h 3623224"/>
              <a:gd name="connsiteX65" fmla="*/ 5685781 w 5791195"/>
              <a:gd name="connsiteY65" fmla="*/ 1079404 h 3623224"/>
              <a:gd name="connsiteX66" fmla="*/ 5727032 w 5791195"/>
              <a:gd name="connsiteY66" fmla="*/ 1175657 h 3623224"/>
              <a:gd name="connsiteX67" fmla="*/ 5733907 w 5791195"/>
              <a:gd name="connsiteY67" fmla="*/ 1210033 h 3623224"/>
              <a:gd name="connsiteX68" fmla="*/ 5740782 w 5791195"/>
              <a:gd name="connsiteY68" fmla="*/ 1237534 h 3623224"/>
              <a:gd name="connsiteX69" fmla="*/ 5747657 w 5791195"/>
              <a:gd name="connsiteY69" fmla="*/ 1285660 h 3623224"/>
              <a:gd name="connsiteX70" fmla="*/ 5768283 w 5791195"/>
              <a:gd name="connsiteY70" fmla="*/ 1340662 h 3623224"/>
              <a:gd name="connsiteX71" fmla="*/ 5775158 w 5791195"/>
              <a:gd name="connsiteY71" fmla="*/ 1423164 h 3623224"/>
              <a:gd name="connsiteX72" fmla="*/ 5782033 w 5791195"/>
              <a:gd name="connsiteY72" fmla="*/ 1526292 h 3623224"/>
              <a:gd name="connsiteX73" fmla="*/ 5788909 w 5791195"/>
              <a:gd name="connsiteY73" fmla="*/ 1615669 h 3623224"/>
              <a:gd name="connsiteX74" fmla="*/ 5761408 w 5791195"/>
              <a:gd name="connsiteY74" fmla="*/ 2316938 h 3623224"/>
              <a:gd name="connsiteX75" fmla="*/ 5747657 w 5791195"/>
              <a:gd name="connsiteY75" fmla="*/ 2351314 h 3623224"/>
              <a:gd name="connsiteX76" fmla="*/ 5740782 w 5791195"/>
              <a:gd name="connsiteY76" fmla="*/ 2392565 h 3623224"/>
              <a:gd name="connsiteX77" fmla="*/ 5720157 w 5791195"/>
              <a:gd name="connsiteY77" fmla="*/ 2461317 h 3623224"/>
              <a:gd name="connsiteX78" fmla="*/ 5713281 w 5791195"/>
              <a:gd name="connsiteY78" fmla="*/ 2550695 h 3623224"/>
              <a:gd name="connsiteX79" fmla="*/ 5685781 w 5791195"/>
              <a:gd name="connsiteY79" fmla="*/ 2640072 h 3623224"/>
              <a:gd name="connsiteX80" fmla="*/ 5665155 w 5791195"/>
              <a:gd name="connsiteY80" fmla="*/ 2729450 h 3623224"/>
              <a:gd name="connsiteX81" fmla="*/ 5651405 w 5791195"/>
              <a:gd name="connsiteY81" fmla="*/ 2770701 h 3623224"/>
              <a:gd name="connsiteX82" fmla="*/ 5630779 w 5791195"/>
              <a:gd name="connsiteY82" fmla="*/ 2846328 h 3623224"/>
              <a:gd name="connsiteX83" fmla="*/ 5623904 w 5791195"/>
              <a:gd name="connsiteY83" fmla="*/ 2866953 h 3623224"/>
              <a:gd name="connsiteX84" fmla="*/ 5603278 w 5791195"/>
              <a:gd name="connsiteY84" fmla="*/ 2908204 h 3623224"/>
              <a:gd name="connsiteX85" fmla="*/ 5582653 w 5791195"/>
              <a:gd name="connsiteY85" fmla="*/ 2935705 h 3623224"/>
              <a:gd name="connsiteX86" fmla="*/ 5568902 w 5791195"/>
              <a:gd name="connsiteY86" fmla="*/ 2976956 h 3623224"/>
              <a:gd name="connsiteX87" fmla="*/ 5458899 w 5791195"/>
              <a:gd name="connsiteY87" fmla="*/ 3100710 h 3623224"/>
              <a:gd name="connsiteX88" fmla="*/ 5424524 w 5791195"/>
              <a:gd name="connsiteY88" fmla="*/ 3155711 h 3623224"/>
              <a:gd name="connsiteX89" fmla="*/ 5397023 w 5791195"/>
              <a:gd name="connsiteY89" fmla="*/ 3196962 h 3623224"/>
              <a:gd name="connsiteX90" fmla="*/ 5383272 w 5791195"/>
              <a:gd name="connsiteY90" fmla="*/ 3210713 h 3623224"/>
              <a:gd name="connsiteX91" fmla="*/ 5369522 w 5791195"/>
              <a:gd name="connsiteY91" fmla="*/ 3231338 h 3623224"/>
              <a:gd name="connsiteX92" fmla="*/ 5266394 w 5791195"/>
              <a:gd name="connsiteY92" fmla="*/ 3313841 h 3623224"/>
              <a:gd name="connsiteX93" fmla="*/ 5115140 w 5791195"/>
              <a:gd name="connsiteY93" fmla="*/ 3410093 h 3623224"/>
              <a:gd name="connsiteX94" fmla="*/ 5073889 w 5791195"/>
              <a:gd name="connsiteY94" fmla="*/ 3430719 h 3623224"/>
              <a:gd name="connsiteX95" fmla="*/ 4991387 w 5791195"/>
              <a:gd name="connsiteY95" fmla="*/ 3451344 h 3623224"/>
              <a:gd name="connsiteX96" fmla="*/ 4915760 w 5791195"/>
              <a:gd name="connsiteY96" fmla="*/ 3478845 h 3623224"/>
              <a:gd name="connsiteX97" fmla="*/ 4737005 w 5791195"/>
              <a:gd name="connsiteY97" fmla="*/ 3520096 h 3623224"/>
              <a:gd name="connsiteX98" fmla="*/ 4503248 w 5791195"/>
              <a:gd name="connsiteY98" fmla="*/ 3526971 h 3623224"/>
              <a:gd name="connsiteX99" fmla="*/ 4173239 w 5791195"/>
              <a:gd name="connsiteY99" fmla="*/ 3547597 h 3623224"/>
              <a:gd name="connsiteX100" fmla="*/ 3595724 w 5791195"/>
              <a:gd name="connsiteY100" fmla="*/ 3575098 h 3623224"/>
              <a:gd name="connsiteX101" fmla="*/ 3533847 w 5791195"/>
              <a:gd name="connsiteY101" fmla="*/ 3581973 h 3623224"/>
              <a:gd name="connsiteX102" fmla="*/ 3513221 w 5791195"/>
              <a:gd name="connsiteY102" fmla="*/ 3588848 h 3623224"/>
              <a:gd name="connsiteX103" fmla="*/ 3265715 w 5791195"/>
              <a:gd name="connsiteY103" fmla="*/ 3602598 h 3623224"/>
              <a:gd name="connsiteX104" fmla="*/ 3128211 w 5791195"/>
              <a:gd name="connsiteY104" fmla="*/ 3623224 h 3623224"/>
              <a:gd name="connsiteX105" fmla="*/ 2990707 w 5791195"/>
              <a:gd name="connsiteY105" fmla="*/ 3616349 h 3623224"/>
              <a:gd name="connsiteX106" fmla="*/ 2612572 w 5791195"/>
              <a:gd name="connsiteY106" fmla="*/ 3602598 h 3623224"/>
              <a:gd name="connsiteX107" fmla="*/ 2557570 w 5791195"/>
              <a:gd name="connsiteY107" fmla="*/ 3588848 h 3623224"/>
              <a:gd name="connsiteX108" fmla="*/ 2062557 w 5791195"/>
              <a:gd name="connsiteY108" fmla="*/ 3547597 h 3623224"/>
              <a:gd name="connsiteX109" fmla="*/ 1986930 w 5791195"/>
              <a:gd name="connsiteY109" fmla="*/ 3533847 h 3623224"/>
              <a:gd name="connsiteX110" fmla="*/ 1966304 w 5791195"/>
              <a:gd name="connsiteY110" fmla="*/ 3526971 h 3623224"/>
              <a:gd name="connsiteX111" fmla="*/ 1870051 w 5791195"/>
              <a:gd name="connsiteY111" fmla="*/ 3499471 h 3623224"/>
              <a:gd name="connsiteX112" fmla="*/ 1780674 w 5791195"/>
              <a:gd name="connsiteY112" fmla="*/ 3492595 h 3623224"/>
              <a:gd name="connsiteX113" fmla="*/ 1725672 w 5791195"/>
              <a:gd name="connsiteY113" fmla="*/ 3478845 h 3623224"/>
              <a:gd name="connsiteX114" fmla="*/ 1629420 w 5791195"/>
              <a:gd name="connsiteY114" fmla="*/ 3458219 h 3623224"/>
              <a:gd name="connsiteX115" fmla="*/ 1601919 w 5791195"/>
              <a:gd name="connsiteY115" fmla="*/ 3444469 h 3623224"/>
              <a:gd name="connsiteX116" fmla="*/ 1326912 w 5791195"/>
              <a:gd name="connsiteY116" fmla="*/ 3396343 h 3623224"/>
              <a:gd name="connsiteX117" fmla="*/ 1292536 w 5791195"/>
              <a:gd name="connsiteY117" fmla="*/ 3382592 h 3623224"/>
              <a:gd name="connsiteX118" fmla="*/ 1155032 w 5791195"/>
              <a:gd name="connsiteY118" fmla="*/ 3348216 h 3623224"/>
              <a:gd name="connsiteX119" fmla="*/ 1120656 w 5791195"/>
              <a:gd name="connsiteY119" fmla="*/ 3334466 h 3623224"/>
              <a:gd name="connsiteX120" fmla="*/ 886899 w 5791195"/>
              <a:gd name="connsiteY120" fmla="*/ 3272589 h 3623224"/>
              <a:gd name="connsiteX121" fmla="*/ 859399 w 5791195"/>
              <a:gd name="connsiteY121" fmla="*/ 3258839 h 3623224"/>
              <a:gd name="connsiteX122" fmla="*/ 708145 w 5791195"/>
              <a:gd name="connsiteY122" fmla="*/ 3224463 h 3623224"/>
              <a:gd name="connsiteX123" fmla="*/ 508764 w 5791195"/>
              <a:gd name="connsiteY123" fmla="*/ 3128210 h 3623224"/>
              <a:gd name="connsiteX124" fmla="*/ 460638 w 5791195"/>
              <a:gd name="connsiteY124" fmla="*/ 3114460 h 3623224"/>
              <a:gd name="connsiteX125" fmla="*/ 433137 w 5791195"/>
              <a:gd name="connsiteY125" fmla="*/ 3080084 h 3623224"/>
              <a:gd name="connsiteX126" fmla="*/ 412512 w 5791195"/>
              <a:gd name="connsiteY126" fmla="*/ 3038833 h 3623224"/>
              <a:gd name="connsiteX127" fmla="*/ 385011 w 5791195"/>
              <a:gd name="connsiteY127" fmla="*/ 3004457 h 3623224"/>
              <a:gd name="connsiteX128" fmla="*/ 364385 w 5791195"/>
              <a:gd name="connsiteY128" fmla="*/ 2970081 h 3623224"/>
              <a:gd name="connsiteX129" fmla="*/ 309384 w 5791195"/>
              <a:gd name="connsiteY129" fmla="*/ 2901329 h 3623224"/>
              <a:gd name="connsiteX130" fmla="*/ 302509 w 5791195"/>
              <a:gd name="connsiteY130" fmla="*/ 2873828 h 3623224"/>
              <a:gd name="connsiteX131" fmla="*/ 268133 w 5791195"/>
              <a:gd name="connsiteY131" fmla="*/ 2832577 h 3623224"/>
              <a:gd name="connsiteX132" fmla="*/ 247507 w 5791195"/>
              <a:gd name="connsiteY132" fmla="*/ 2798201 h 3623224"/>
              <a:gd name="connsiteX133" fmla="*/ 240632 w 5791195"/>
              <a:gd name="connsiteY133" fmla="*/ 2770701 h 3623224"/>
              <a:gd name="connsiteX134" fmla="*/ 233757 w 5791195"/>
              <a:gd name="connsiteY134" fmla="*/ 2736325 h 3623224"/>
              <a:gd name="connsiteX135" fmla="*/ 171880 w 5791195"/>
              <a:gd name="connsiteY135" fmla="*/ 2605696 h 3623224"/>
              <a:gd name="connsiteX136" fmla="*/ 158130 w 5791195"/>
              <a:gd name="connsiteY136" fmla="*/ 2564445 h 3623224"/>
              <a:gd name="connsiteX137" fmla="*/ 151254 w 5791195"/>
              <a:gd name="connsiteY137" fmla="*/ 2530069 h 3623224"/>
              <a:gd name="connsiteX138" fmla="*/ 130629 w 5791195"/>
              <a:gd name="connsiteY138" fmla="*/ 2447567 h 3623224"/>
              <a:gd name="connsiteX139" fmla="*/ 123754 w 5791195"/>
              <a:gd name="connsiteY139" fmla="*/ 2426941 h 3623224"/>
              <a:gd name="connsiteX140" fmla="*/ 96253 w 5791195"/>
              <a:gd name="connsiteY140" fmla="*/ 2316938 h 3623224"/>
              <a:gd name="connsiteX141" fmla="*/ 89378 w 5791195"/>
              <a:gd name="connsiteY141" fmla="*/ 2296313 h 3623224"/>
              <a:gd name="connsiteX142" fmla="*/ 61877 w 5791195"/>
              <a:gd name="connsiteY142" fmla="*/ 2193185 h 3623224"/>
              <a:gd name="connsiteX143" fmla="*/ 55002 w 5791195"/>
              <a:gd name="connsiteY143" fmla="*/ 2145059 h 3623224"/>
              <a:gd name="connsiteX144" fmla="*/ 48127 w 5791195"/>
              <a:gd name="connsiteY144" fmla="*/ 2124433 h 3623224"/>
              <a:gd name="connsiteX145" fmla="*/ 41251 w 5791195"/>
              <a:gd name="connsiteY145" fmla="*/ 2096932 h 3623224"/>
              <a:gd name="connsiteX146" fmla="*/ 13751 w 5791195"/>
              <a:gd name="connsiteY146" fmla="*/ 2000680 h 3623224"/>
              <a:gd name="connsiteX147" fmla="*/ 0 w 5791195"/>
              <a:gd name="connsiteY147" fmla="*/ 1890677 h 3623224"/>
              <a:gd name="connsiteX148" fmla="*/ 6875 w 5791195"/>
              <a:gd name="connsiteY148" fmla="*/ 1491916 h 3623224"/>
              <a:gd name="connsiteX149" fmla="*/ 13751 w 5791195"/>
              <a:gd name="connsiteY149" fmla="*/ 1402538 h 3623224"/>
              <a:gd name="connsiteX150" fmla="*/ 41251 w 5791195"/>
              <a:gd name="connsiteY150" fmla="*/ 1271910 h 3623224"/>
              <a:gd name="connsiteX151" fmla="*/ 55002 w 5791195"/>
              <a:gd name="connsiteY151" fmla="*/ 1182532 h 3623224"/>
              <a:gd name="connsiteX152" fmla="*/ 61877 w 5791195"/>
              <a:gd name="connsiteY152" fmla="*/ 1079404 h 3623224"/>
              <a:gd name="connsiteX153" fmla="*/ 68752 w 5791195"/>
              <a:gd name="connsiteY153" fmla="*/ 990027 h 362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91195" h="3623224">
                <a:moveTo>
                  <a:pt x="82502" y="1065654"/>
                </a:moveTo>
                <a:cubicBezTo>
                  <a:pt x="77919" y="1047320"/>
                  <a:pt x="68752" y="1029551"/>
                  <a:pt x="68752" y="1010653"/>
                </a:cubicBezTo>
                <a:cubicBezTo>
                  <a:pt x="68752" y="1000404"/>
                  <a:pt x="78560" y="992613"/>
                  <a:pt x="82502" y="983152"/>
                </a:cubicBezTo>
                <a:cubicBezTo>
                  <a:pt x="90033" y="965077"/>
                  <a:pt x="95415" y="946148"/>
                  <a:pt x="103128" y="928150"/>
                </a:cubicBezTo>
                <a:cubicBezTo>
                  <a:pt x="131318" y="862374"/>
                  <a:pt x="113147" y="908900"/>
                  <a:pt x="137504" y="866274"/>
                </a:cubicBezTo>
                <a:cubicBezTo>
                  <a:pt x="142589" y="857375"/>
                  <a:pt x="145420" y="847200"/>
                  <a:pt x="151254" y="838773"/>
                </a:cubicBezTo>
                <a:cubicBezTo>
                  <a:pt x="166127" y="817289"/>
                  <a:pt x="183703" y="797800"/>
                  <a:pt x="199381" y="776896"/>
                </a:cubicBezTo>
                <a:cubicBezTo>
                  <a:pt x="204339" y="770286"/>
                  <a:pt x="207969" y="762723"/>
                  <a:pt x="213131" y="756271"/>
                </a:cubicBezTo>
                <a:cubicBezTo>
                  <a:pt x="217180" y="751209"/>
                  <a:pt x="223113" y="747795"/>
                  <a:pt x="226881" y="742520"/>
                </a:cubicBezTo>
                <a:cubicBezTo>
                  <a:pt x="234648" y="731646"/>
                  <a:pt x="237619" y="717133"/>
                  <a:pt x="247507" y="708144"/>
                </a:cubicBezTo>
                <a:cubicBezTo>
                  <a:pt x="263505" y="693601"/>
                  <a:pt x="284175" y="685227"/>
                  <a:pt x="302509" y="673768"/>
                </a:cubicBezTo>
                <a:cubicBezTo>
                  <a:pt x="358494" y="589791"/>
                  <a:pt x="255839" y="737230"/>
                  <a:pt x="481263" y="556890"/>
                </a:cubicBezTo>
                <a:cubicBezTo>
                  <a:pt x="568103" y="487417"/>
                  <a:pt x="458878" y="573170"/>
                  <a:pt x="556890" y="501889"/>
                </a:cubicBezTo>
                <a:cubicBezTo>
                  <a:pt x="568758" y="493258"/>
                  <a:pt x="578591" y="481782"/>
                  <a:pt x="591266" y="474388"/>
                </a:cubicBezTo>
                <a:cubicBezTo>
                  <a:pt x="619752" y="457771"/>
                  <a:pt x="699709" y="433657"/>
                  <a:pt x="721895" y="426262"/>
                </a:cubicBezTo>
                <a:cubicBezTo>
                  <a:pt x="728770" y="421678"/>
                  <a:pt x="735347" y="416611"/>
                  <a:pt x="742521" y="412511"/>
                </a:cubicBezTo>
                <a:cubicBezTo>
                  <a:pt x="751419" y="407426"/>
                  <a:pt x="761494" y="404446"/>
                  <a:pt x="770021" y="398761"/>
                </a:cubicBezTo>
                <a:cubicBezTo>
                  <a:pt x="789665" y="385665"/>
                  <a:pt x="804116" y="368382"/>
                  <a:pt x="825023" y="357510"/>
                </a:cubicBezTo>
                <a:cubicBezTo>
                  <a:pt x="966859" y="283756"/>
                  <a:pt x="940978" y="292079"/>
                  <a:pt x="1058779" y="254382"/>
                </a:cubicBezTo>
                <a:cubicBezTo>
                  <a:pt x="1088467" y="244882"/>
                  <a:pt x="1117177" y="230323"/>
                  <a:pt x="1148157" y="226881"/>
                </a:cubicBezTo>
                <a:lnTo>
                  <a:pt x="1210033" y="220006"/>
                </a:lnTo>
                <a:cubicBezTo>
                  <a:pt x="1216908" y="217714"/>
                  <a:pt x="1223628" y="214889"/>
                  <a:pt x="1230659" y="213131"/>
                </a:cubicBezTo>
                <a:cubicBezTo>
                  <a:pt x="1269487" y="203424"/>
                  <a:pt x="1309567" y="198286"/>
                  <a:pt x="1347537" y="185630"/>
                </a:cubicBezTo>
                <a:cubicBezTo>
                  <a:pt x="1373728" y="176900"/>
                  <a:pt x="1384820" y="172871"/>
                  <a:pt x="1416289" y="165004"/>
                </a:cubicBezTo>
                <a:cubicBezTo>
                  <a:pt x="1445951" y="157588"/>
                  <a:pt x="1476061" y="152019"/>
                  <a:pt x="1505666" y="144379"/>
                </a:cubicBezTo>
                <a:cubicBezTo>
                  <a:pt x="1547121" y="133681"/>
                  <a:pt x="1586800" y="114062"/>
                  <a:pt x="1629420" y="110003"/>
                </a:cubicBezTo>
                <a:lnTo>
                  <a:pt x="1773799" y="96253"/>
                </a:lnTo>
                <a:cubicBezTo>
                  <a:pt x="1803564" y="93627"/>
                  <a:pt x="1833444" y="92350"/>
                  <a:pt x="1863176" y="89377"/>
                </a:cubicBezTo>
                <a:cubicBezTo>
                  <a:pt x="1879300" y="87764"/>
                  <a:pt x="1895196" y="84291"/>
                  <a:pt x="1911302" y="82502"/>
                </a:cubicBezTo>
                <a:cubicBezTo>
                  <a:pt x="1957084" y="77415"/>
                  <a:pt x="2003071" y="74240"/>
                  <a:pt x="2048806" y="68752"/>
                </a:cubicBezTo>
                <a:cubicBezTo>
                  <a:pt x="2095355" y="63166"/>
                  <a:pt x="2121076" y="45568"/>
                  <a:pt x="2172560" y="34376"/>
                </a:cubicBezTo>
                <a:cubicBezTo>
                  <a:pt x="2195066" y="29483"/>
                  <a:pt x="2218395" y="29793"/>
                  <a:pt x="2241312" y="27501"/>
                </a:cubicBezTo>
                <a:cubicBezTo>
                  <a:pt x="2355984" y="-1169"/>
                  <a:pt x="2271677" y="15914"/>
                  <a:pt x="2475068" y="6875"/>
                </a:cubicBezTo>
                <a:lnTo>
                  <a:pt x="2605696" y="0"/>
                </a:lnTo>
                <a:lnTo>
                  <a:pt x="2976957" y="6875"/>
                </a:lnTo>
                <a:cubicBezTo>
                  <a:pt x="2999977" y="7594"/>
                  <a:pt x="3022712" y="12496"/>
                  <a:pt x="3045709" y="13750"/>
                </a:cubicBezTo>
                <a:cubicBezTo>
                  <a:pt x="3148785" y="19372"/>
                  <a:pt x="3251964" y="22917"/>
                  <a:pt x="3355092" y="27501"/>
                </a:cubicBezTo>
                <a:cubicBezTo>
                  <a:pt x="3628202" y="52329"/>
                  <a:pt x="3182383" y="10736"/>
                  <a:pt x="3533847" y="48126"/>
                </a:cubicBezTo>
                <a:cubicBezTo>
                  <a:pt x="3557032" y="50592"/>
                  <a:pt x="3806324" y="71768"/>
                  <a:pt x="3870731" y="82502"/>
                </a:cubicBezTo>
                <a:cubicBezTo>
                  <a:pt x="3914623" y="89817"/>
                  <a:pt x="3957468" y="102688"/>
                  <a:pt x="4001360" y="110003"/>
                </a:cubicBezTo>
                <a:lnTo>
                  <a:pt x="4042611" y="116878"/>
                </a:lnTo>
                <a:cubicBezTo>
                  <a:pt x="4049486" y="119170"/>
                  <a:pt x="4056056" y="122774"/>
                  <a:pt x="4063236" y="123753"/>
                </a:cubicBezTo>
                <a:cubicBezTo>
                  <a:pt x="4246250" y="148710"/>
                  <a:pt x="4330176" y="140125"/>
                  <a:pt x="4551375" y="144379"/>
                </a:cubicBezTo>
                <a:cubicBezTo>
                  <a:pt x="4574292" y="148962"/>
                  <a:pt x="4596782" y="157017"/>
                  <a:pt x="4620127" y="158129"/>
                </a:cubicBezTo>
                <a:cubicBezTo>
                  <a:pt x="4651772" y="159636"/>
                  <a:pt x="4702652" y="150104"/>
                  <a:pt x="4737005" y="144379"/>
                </a:cubicBezTo>
                <a:lnTo>
                  <a:pt x="4792006" y="165004"/>
                </a:lnTo>
                <a:cubicBezTo>
                  <a:pt x="4798817" y="167481"/>
                  <a:pt x="4806973" y="167353"/>
                  <a:pt x="4812632" y="171880"/>
                </a:cubicBezTo>
                <a:cubicBezTo>
                  <a:pt x="4888702" y="232737"/>
                  <a:pt x="4831946" y="210402"/>
                  <a:pt x="4881384" y="226881"/>
                </a:cubicBezTo>
                <a:cubicBezTo>
                  <a:pt x="4926088" y="293940"/>
                  <a:pt x="4856066" y="189729"/>
                  <a:pt x="4915760" y="275007"/>
                </a:cubicBezTo>
                <a:cubicBezTo>
                  <a:pt x="4925237" y="288546"/>
                  <a:pt x="4930039" y="306344"/>
                  <a:pt x="4943260" y="316259"/>
                </a:cubicBezTo>
                <a:cubicBezTo>
                  <a:pt x="5021165" y="374686"/>
                  <a:pt x="4922762" y="303448"/>
                  <a:pt x="4998262" y="350635"/>
                </a:cubicBezTo>
                <a:cubicBezTo>
                  <a:pt x="5007979" y="356708"/>
                  <a:pt x="5016596" y="364385"/>
                  <a:pt x="5025763" y="371260"/>
                </a:cubicBezTo>
                <a:cubicBezTo>
                  <a:pt x="5034930" y="389594"/>
                  <a:pt x="5041893" y="409207"/>
                  <a:pt x="5053263" y="426262"/>
                </a:cubicBezTo>
                <a:cubicBezTo>
                  <a:pt x="5074112" y="457536"/>
                  <a:pt x="5095437" y="489061"/>
                  <a:pt x="5122015" y="515639"/>
                </a:cubicBezTo>
                <a:cubicBezTo>
                  <a:pt x="5128890" y="522514"/>
                  <a:pt x="5136672" y="528590"/>
                  <a:pt x="5142641" y="536265"/>
                </a:cubicBezTo>
                <a:cubicBezTo>
                  <a:pt x="5152787" y="549310"/>
                  <a:pt x="5160369" y="564189"/>
                  <a:pt x="5170142" y="577516"/>
                </a:cubicBezTo>
                <a:cubicBezTo>
                  <a:pt x="5180879" y="592158"/>
                  <a:pt x="5236503" y="667492"/>
                  <a:pt x="5259519" y="680644"/>
                </a:cubicBezTo>
                <a:cubicBezTo>
                  <a:pt x="5275561" y="689811"/>
                  <a:pt x="5291425" y="699297"/>
                  <a:pt x="5307645" y="708144"/>
                </a:cubicBezTo>
                <a:cubicBezTo>
                  <a:pt x="5344167" y="728065"/>
                  <a:pt x="5378116" y="737364"/>
                  <a:pt x="5410773" y="770021"/>
                </a:cubicBezTo>
                <a:cubicBezTo>
                  <a:pt x="5417648" y="776896"/>
                  <a:pt x="5423487" y="784995"/>
                  <a:pt x="5431399" y="790647"/>
                </a:cubicBezTo>
                <a:cubicBezTo>
                  <a:pt x="5439739" y="796604"/>
                  <a:pt x="5450809" y="798105"/>
                  <a:pt x="5458899" y="804397"/>
                </a:cubicBezTo>
                <a:cubicBezTo>
                  <a:pt x="5471690" y="814346"/>
                  <a:pt x="5480733" y="828511"/>
                  <a:pt x="5493275" y="838773"/>
                </a:cubicBezTo>
                <a:cubicBezTo>
                  <a:pt x="5506066" y="849238"/>
                  <a:pt x="5522841" y="854588"/>
                  <a:pt x="5534527" y="866274"/>
                </a:cubicBezTo>
                <a:cubicBezTo>
                  <a:pt x="5578657" y="910404"/>
                  <a:pt x="5530826" y="858225"/>
                  <a:pt x="5575778" y="928150"/>
                </a:cubicBezTo>
                <a:cubicBezTo>
                  <a:pt x="5588171" y="947428"/>
                  <a:pt x="5603887" y="964377"/>
                  <a:pt x="5617029" y="983152"/>
                </a:cubicBezTo>
                <a:cubicBezTo>
                  <a:pt x="5685389" y="1080810"/>
                  <a:pt x="5646743" y="1040369"/>
                  <a:pt x="5685781" y="1079404"/>
                </a:cubicBezTo>
                <a:cubicBezTo>
                  <a:pt x="5720430" y="1218004"/>
                  <a:pt x="5674278" y="1059597"/>
                  <a:pt x="5727032" y="1175657"/>
                </a:cubicBezTo>
                <a:cubicBezTo>
                  <a:pt x="5731868" y="1186295"/>
                  <a:pt x="5731372" y="1198626"/>
                  <a:pt x="5733907" y="1210033"/>
                </a:cubicBezTo>
                <a:cubicBezTo>
                  <a:pt x="5735957" y="1219257"/>
                  <a:pt x="5739092" y="1228237"/>
                  <a:pt x="5740782" y="1237534"/>
                </a:cubicBezTo>
                <a:cubicBezTo>
                  <a:pt x="5743681" y="1253477"/>
                  <a:pt x="5743482" y="1270002"/>
                  <a:pt x="5747657" y="1285660"/>
                </a:cubicBezTo>
                <a:cubicBezTo>
                  <a:pt x="5752702" y="1304580"/>
                  <a:pt x="5761408" y="1322328"/>
                  <a:pt x="5768283" y="1340662"/>
                </a:cubicBezTo>
                <a:cubicBezTo>
                  <a:pt x="5770575" y="1368163"/>
                  <a:pt x="5773119" y="1395643"/>
                  <a:pt x="5775158" y="1423164"/>
                </a:cubicBezTo>
                <a:cubicBezTo>
                  <a:pt x="5777703" y="1457522"/>
                  <a:pt x="5779578" y="1491927"/>
                  <a:pt x="5782033" y="1526292"/>
                </a:cubicBezTo>
                <a:cubicBezTo>
                  <a:pt x="5784162" y="1556096"/>
                  <a:pt x="5786617" y="1585877"/>
                  <a:pt x="5788909" y="1615669"/>
                </a:cubicBezTo>
                <a:cubicBezTo>
                  <a:pt x="5785685" y="1876801"/>
                  <a:pt x="5807173" y="2078961"/>
                  <a:pt x="5761408" y="2316938"/>
                </a:cubicBezTo>
                <a:cubicBezTo>
                  <a:pt x="5759077" y="2329057"/>
                  <a:pt x="5752241" y="2339855"/>
                  <a:pt x="5747657" y="2351314"/>
                </a:cubicBezTo>
                <a:cubicBezTo>
                  <a:pt x="5745365" y="2365064"/>
                  <a:pt x="5744163" y="2379041"/>
                  <a:pt x="5740782" y="2392565"/>
                </a:cubicBezTo>
                <a:cubicBezTo>
                  <a:pt x="5734979" y="2415777"/>
                  <a:pt x="5724257" y="2437744"/>
                  <a:pt x="5720157" y="2461317"/>
                </a:cubicBezTo>
                <a:cubicBezTo>
                  <a:pt x="5715037" y="2490756"/>
                  <a:pt x="5718924" y="2521352"/>
                  <a:pt x="5713281" y="2550695"/>
                </a:cubicBezTo>
                <a:cubicBezTo>
                  <a:pt x="5707394" y="2581305"/>
                  <a:pt x="5693884" y="2609973"/>
                  <a:pt x="5685781" y="2640072"/>
                </a:cubicBezTo>
                <a:cubicBezTo>
                  <a:pt x="5677832" y="2669596"/>
                  <a:pt x="5672936" y="2699881"/>
                  <a:pt x="5665155" y="2729450"/>
                </a:cubicBezTo>
                <a:cubicBezTo>
                  <a:pt x="5661466" y="2743467"/>
                  <a:pt x="5655219" y="2756718"/>
                  <a:pt x="5651405" y="2770701"/>
                </a:cubicBezTo>
                <a:cubicBezTo>
                  <a:pt x="5644530" y="2795910"/>
                  <a:pt x="5637957" y="2821204"/>
                  <a:pt x="5630779" y="2846328"/>
                </a:cubicBezTo>
                <a:cubicBezTo>
                  <a:pt x="5628788" y="2853296"/>
                  <a:pt x="5626847" y="2860331"/>
                  <a:pt x="5623904" y="2866953"/>
                </a:cubicBezTo>
                <a:cubicBezTo>
                  <a:pt x="5617660" y="2881001"/>
                  <a:pt x="5611188" y="2895021"/>
                  <a:pt x="5603278" y="2908204"/>
                </a:cubicBezTo>
                <a:cubicBezTo>
                  <a:pt x="5597383" y="2918030"/>
                  <a:pt x="5589528" y="2926538"/>
                  <a:pt x="5582653" y="2935705"/>
                </a:cubicBezTo>
                <a:cubicBezTo>
                  <a:pt x="5578069" y="2949455"/>
                  <a:pt x="5575384" y="2963992"/>
                  <a:pt x="5568902" y="2976956"/>
                </a:cubicBezTo>
                <a:cubicBezTo>
                  <a:pt x="5544364" y="3026033"/>
                  <a:pt x="5495346" y="3064263"/>
                  <a:pt x="5458899" y="3100710"/>
                </a:cubicBezTo>
                <a:cubicBezTo>
                  <a:pt x="5432773" y="3166028"/>
                  <a:pt x="5460781" y="3109095"/>
                  <a:pt x="5424524" y="3155711"/>
                </a:cubicBezTo>
                <a:cubicBezTo>
                  <a:pt x="5414378" y="3168756"/>
                  <a:pt x="5406939" y="3183741"/>
                  <a:pt x="5397023" y="3196962"/>
                </a:cubicBezTo>
                <a:cubicBezTo>
                  <a:pt x="5393134" y="3202148"/>
                  <a:pt x="5387321" y="3205651"/>
                  <a:pt x="5383272" y="3210713"/>
                </a:cubicBezTo>
                <a:cubicBezTo>
                  <a:pt x="5378110" y="3217165"/>
                  <a:pt x="5375718" y="3225871"/>
                  <a:pt x="5369522" y="3231338"/>
                </a:cubicBezTo>
                <a:cubicBezTo>
                  <a:pt x="5336512" y="3260465"/>
                  <a:pt x="5300611" y="3286142"/>
                  <a:pt x="5266394" y="3313841"/>
                </a:cubicBezTo>
                <a:cubicBezTo>
                  <a:pt x="5197957" y="3369242"/>
                  <a:pt x="5228676" y="3353324"/>
                  <a:pt x="5115140" y="3410093"/>
                </a:cubicBezTo>
                <a:cubicBezTo>
                  <a:pt x="5101390" y="3416968"/>
                  <a:pt x="5088474" y="3425857"/>
                  <a:pt x="5073889" y="3430719"/>
                </a:cubicBezTo>
                <a:cubicBezTo>
                  <a:pt x="5046997" y="3439683"/>
                  <a:pt x="5018506" y="3443090"/>
                  <a:pt x="4991387" y="3451344"/>
                </a:cubicBezTo>
                <a:cubicBezTo>
                  <a:pt x="4965725" y="3459154"/>
                  <a:pt x="4941207" y="3470362"/>
                  <a:pt x="4915760" y="3478845"/>
                </a:cubicBezTo>
                <a:cubicBezTo>
                  <a:pt x="4861357" y="3496979"/>
                  <a:pt x="4792435" y="3515662"/>
                  <a:pt x="4737005" y="3520096"/>
                </a:cubicBezTo>
                <a:cubicBezTo>
                  <a:pt x="4659301" y="3526312"/>
                  <a:pt x="4581167" y="3524679"/>
                  <a:pt x="4503248" y="3526971"/>
                </a:cubicBezTo>
                <a:cubicBezTo>
                  <a:pt x="4339823" y="3543315"/>
                  <a:pt x="4487408" y="3529645"/>
                  <a:pt x="4173239" y="3547597"/>
                </a:cubicBezTo>
                <a:cubicBezTo>
                  <a:pt x="3736971" y="3572526"/>
                  <a:pt x="4184476" y="3552453"/>
                  <a:pt x="3595724" y="3575098"/>
                </a:cubicBezTo>
                <a:cubicBezTo>
                  <a:pt x="3575098" y="3577390"/>
                  <a:pt x="3554317" y="3578561"/>
                  <a:pt x="3533847" y="3581973"/>
                </a:cubicBezTo>
                <a:cubicBezTo>
                  <a:pt x="3526698" y="3583164"/>
                  <a:pt x="3520447" y="3588292"/>
                  <a:pt x="3513221" y="3588848"/>
                </a:cubicBezTo>
                <a:cubicBezTo>
                  <a:pt x="3430835" y="3595185"/>
                  <a:pt x="3348217" y="3598015"/>
                  <a:pt x="3265715" y="3602598"/>
                </a:cubicBezTo>
                <a:cubicBezTo>
                  <a:pt x="3219880" y="3609473"/>
                  <a:pt x="3174501" y="3620909"/>
                  <a:pt x="3128211" y="3623224"/>
                </a:cubicBezTo>
                <a:lnTo>
                  <a:pt x="2990707" y="3616349"/>
                </a:lnTo>
                <a:cubicBezTo>
                  <a:pt x="2805287" y="3607725"/>
                  <a:pt x="2821325" y="3609122"/>
                  <a:pt x="2612572" y="3602598"/>
                </a:cubicBezTo>
                <a:cubicBezTo>
                  <a:pt x="2592437" y="3595887"/>
                  <a:pt x="2580385" y="3590922"/>
                  <a:pt x="2557570" y="3588848"/>
                </a:cubicBezTo>
                <a:lnTo>
                  <a:pt x="2062557" y="3547597"/>
                </a:lnTo>
                <a:cubicBezTo>
                  <a:pt x="2037348" y="3543014"/>
                  <a:pt x="2011983" y="3539216"/>
                  <a:pt x="1986930" y="3533847"/>
                </a:cubicBezTo>
                <a:cubicBezTo>
                  <a:pt x="1979844" y="3532328"/>
                  <a:pt x="1973257" y="3529016"/>
                  <a:pt x="1966304" y="3526971"/>
                </a:cubicBezTo>
                <a:cubicBezTo>
                  <a:pt x="1934292" y="3517556"/>
                  <a:pt x="1902861" y="3505547"/>
                  <a:pt x="1870051" y="3499471"/>
                </a:cubicBezTo>
                <a:cubicBezTo>
                  <a:pt x="1840670" y="3494030"/>
                  <a:pt x="1810466" y="3494887"/>
                  <a:pt x="1780674" y="3492595"/>
                </a:cubicBezTo>
                <a:cubicBezTo>
                  <a:pt x="1762340" y="3488012"/>
                  <a:pt x="1744100" y="3483033"/>
                  <a:pt x="1725672" y="3478845"/>
                </a:cubicBezTo>
                <a:cubicBezTo>
                  <a:pt x="1693676" y="3471573"/>
                  <a:pt x="1661035" y="3467001"/>
                  <a:pt x="1629420" y="3458219"/>
                </a:cubicBezTo>
                <a:cubicBezTo>
                  <a:pt x="1619545" y="3455476"/>
                  <a:pt x="1611960" y="3446523"/>
                  <a:pt x="1601919" y="3444469"/>
                </a:cubicBezTo>
                <a:cubicBezTo>
                  <a:pt x="1510745" y="3425820"/>
                  <a:pt x="1418581" y="3412385"/>
                  <a:pt x="1326912" y="3396343"/>
                </a:cubicBezTo>
                <a:cubicBezTo>
                  <a:pt x="1315453" y="3391759"/>
                  <a:pt x="1304420" y="3385920"/>
                  <a:pt x="1292536" y="3382592"/>
                </a:cubicBezTo>
                <a:cubicBezTo>
                  <a:pt x="1247041" y="3369853"/>
                  <a:pt x="1198898" y="3365762"/>
                  <a:pt x="1155032" y="3348216"/>
                </a:cubicBezTo>
                <a:cubicBezTo>
                  <a:pt x="1143573" y="3343633"/>
                  <a:pt x="1132496" y="3337948"/>
                  <a:pt x="1120656" y="3334466"/>
                </a:cubicBezTo>
                <a:cubicBezTo>
                  <a:pt x="950877" y="3284532"/>
                  <a:pt x="981952" y="3291602"/>
                  <a:pt x="886899" y="3272589"/>
                </a:cubicBezTo>
                <a:cubicBezTo>
                  <a:pt x="877732" y="3268006"/>
                  <a:pt x="869122" y="3262080"/>
                  <a:pt x="859399" y="3258839"/>
                </a:cubicBezTo>
                <a:cubicBezTo>
                  <a:pt x="833356" y="3250158"/>
                  <a:pt x="717324" y="3226430"/>
                  <a:pt x="708145" y="3224463"/>
                </a:cubicBezTo>
                <a:cubicBezTo>
                  <a:pt x="636523" y="3176718"/>
                  <a:pt x="666361" y="3195070"/>
                  <a:pt x="508764" y="3128210"/>
                </a:cubicBezTo>
                <a:cubicBezTo>
                  <a:pt x="493405" y="3121694"/>
                  <a:pt x="476680" y="3119043"/>
                  <a:pt x="460638" y="3114460"/>
                </a:cubicBezTo>
                <a:cubicBezTo>
                  <a:pt x="446145" y="3099969"/>
                  <a:pt x="443979" y="3099601"/>
                  <a:pt x="433137" y="3080084"/>
                </a:cubicBezTo>
                <a:cubicBezTo>
                  <a:pt x="425671" y="3066645"/>
                  <a:pt x="420765" y="3051803"/>
                  <a:pt x="412512" y="3038833"/>
                </a:cubicBezTo>
                <a:cubicBezTo>
                  <a:pt x="404634" y="3026453"/>
                  <a:pt x="393426" y="3016479"/>
                  <a:pt x="385011" y="3004457"/>
                </a:cubicBezTo>
                <a:cubicBezTo>
                  <a:pt x="377348" y="2993510"/>
                  <a:pt x="372287" y="2980857"/>
                  <a:pt x="364385" y="2970081"/>
                </a:cubicBezTo>
                <a:cubicBezTo>
                  <a:pt x="347029" y="2946414"/>
                  <a:pt x="327718" y="2924246"/>
                  <a:pt x="309384" y="2901329"/>
                </a:cubicBezTo>
                <a:cubicBezTo>
                  <a:pt x="307092" y="2892162"/>
                  <a:pt x="307371" y="2881931"/>
                  <a:pt x="302509" y="2873828"/>
                </a:cubicBezTo>
                <a:cubicBezTo>
                  <a:pt x="293300" y="2858480"/>
                  <a:pt x="278661" y="2847052"/>
                  <a:pt x="268133" y="2832577"/>
                </a:cubicBezTo>
                <a:cubicBezTo>
                  <a:pt x="260273" y="2821770"/>
                  <a:pt x="254382" y="2809660"/>
                  <a:pt x="247507" y="2798201"/>
                </a:cubicBezTo>
                <a:cubicBezTo>
                  <a:pt x="245215" y="2789034"/>
                  <a:pt x="242682" y="2779925"/>
                  <a:pt x="240632" y="2770701"/>
                </a:cubicBezTo>
                <a:cubicBezTo>
                  <a:pt x="238097" y="2759294"/>
                  <a:pt x="237452" y="2747411"/>
                  <a:pt x="233757" y="2736325"/>
                </a:cubicBezTo>
                <a:cubicBezTo>
                  <a:pt x="220838" y="2697567"/>
                  <a:pt x="186024" y="2637520"/>
                  <a:pt x="171880" y="2605696"/>
                </a:cubicBezTo>
                <a:cubicBezTo>
                  <a:pt x="165993" y="2592451"/>
                  <a:pt x="161944" y="2578428"/>
                  <a:pt x="158130" y="2564445"/>
                </a:cubicBezTo>
                <a:cubicBezTo>
                  <a:pt x="155055" y="2553171"/>
                  <a:pt x="153930" y="2541444"/>
                  <a:pt x="151254" y="2530069"/>
                </a:cubicBezTo>
                <a:cubicBezTo>
                  <a:pt x="144761" y="2502476"/>
                  <a:pt x="137933" y="2474957"/>
                  <a:pt x="130629" y="2447567"/>
                </a:cubicBezTo>
                <a:cubicBezTo>
                  <a:pt x="128762" y="2440564"/>
                  <a:pt x="125598" y="2433950"/>
                  <a:pt x="123754" y="2426941"/>
                </a:cubicBezTo>
                <a:cubicBezTo>
                  <a:pt x="114135" y="2390389"/>
                  <a:pt x="105872" y="2353490"/>
                  <a:pt x="96253" y="2316938"/>
                </a:cubicBezTo>
                <a:cubicBezTo>
                  <a:pt x="94409" y="2309930"/>
                  <a:pt x="91318" y="2303296"/>
                  <a:pt x="89378" y="2296313"/>
                </a:cubicBezTo>
                <a:cubicBezTo>
                  <a:pt x="79856" y="2262034"/>
                  <a:pt x="69762" y="2227878"/>
                  <a:pt x="61877" y="2193185"/>
                </a:cubicBezTo>
                <a:cubicBezTo>
                  <a:pt x="58286" y="2177383"/>
                  <a:pt x="58180" y="2160949"/>
                  <a:pt x="55002" y="2145059"/>
                </a:cubicBezTo>
                <a:cubicBezTo>
                  <a:pt x="53581" y="2137953"/>
                  <a:pt x="50118" y="2131401"/>
                  <a:pt x="48127" y="2124433"/>
                </a:cubicBezTo>
                <a:cubicBezTo>
                  <a:pt x="45531" y="2115347"/>
                  <a:pt x="43780" y="2106036"/>
                  <a:pt x="41251" y="2096932"/>
                </a:cubicBezTo>
                <a:cubicBezTo>
                  <a:pt x="32320" y="2064782"/>
                  <a:pt x="21844" y="2033052"/>
                  <a:pt x="13751" y="2000680"/>
                </a:cubicBezTo>
                <a:cubicBezTo>
                  <a:pt x="6641" y="1972242"/>
                  <a:pt x="2392" y="1914596"/>
                  <a:pt x="0" y="1890677"/>
                </a:cubicBezTo>
                <a:cubicBezTo>
                  <a:pt x="2292" y="1757757"/>
                  <a:pt x="3132" y="1624803"/>
                  <a:pt x="6875" y="1491916"/>
                </a:cubicBezTo>
                <a:cubicBezTo>
                  <a:pt x="7716" y="1462047"/>
                  <a:pt x="9138" y="1432060"/>
                  <a:pt x="13751" y="1402538"/>
                </a:cubicBezTo>
                <a:cubicBezTo>
                  <a:pt x="20620" y="1358574"/>
                  <a:pt x="34485" y="1315890"/>
                  <a:pt x="41251" y="1271910"/>
                </a:cubicBezTo>
                <a:lnTo>
                  <a:pt x="55002" y="1182532"/>
                </a:lnTo>
                <a:cubicBezTo>
                  <a:pt x="57294" y="1148156"/>
                  <a:pt x="58449" y="1113685"/>
                  <a:pt x="61877" y="1079404"/>
                </a:cubicBezTo>
                <a:cubicBezTo>
                  <a:pt x="72347" y="974697"/>
                  <a:pt x="68752" y="1138852"/>
                  <a:pt x="68752" y="990027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05" y="344211"/>
            <a:ext cx="5650845" cy="4259867"/>
          </a:xfrm>
          <a:prstGeom prst="rect">
            <a:avLst/>
          </a:prstGeom>
        </p:spPr>
      </p:pic>
      <p:sp>
        <p:nvSpPr>
          <p:cNvPr id="426" name="Google Shape;426;p44"/>
          <p:cNvSpPr/>
          <p:nvPr/>
        </p:nvSpPr>
        <p:spPr>
          <a:xfrm>
            <a:off x="6904800" y="702175"/>
            <a:ext cx="1527000" cy="4095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4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4th grade</a:t>
            </a:r>
            <a:endParaRPr dirty="0"/>
          </a:p>
        </p:txBody>
      </p:sp>
      <p:sp>
        <p:nvSpPr>
          <p:cNvPr id="428" name="Google Shape;428;p44"/>
          <p:cNvSpPr txBox="1">
            <a:spLocks noGrp="1"/>
          </p:cNvSpPr>
          <p:nvPr>
            <p:ph type="ctrTitle"/>
          </p:nvPr>
        </p:nvSpPr>
        <p:spPr>
          <a:xfrm>
            <a:off x="965729" y="1723720"/>
            <a:ext cx="6715222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  <a:latin typeface="UTM Staccato " panose="02040603050506020204" pitchFamily="18" charset="0"/>
              </a:rPr>
              <a:t>Toán Lớp 4</a:t>
            </a:r>
            <a:endParaRPr sz="9600" dirty="0">
              <a:solidFill>
                <a:schemeClr val="accent1"/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430" name="Google Shape;430;p44"/>
          <p:cNvGrpSpPr/>
          <p:nvPr/>
        </p:nvGrpSpPr>
        <p:grpSpPr>
          <a:xfrm>
            <a:off x="433696" y="2943085"/>
            <a:ext cx="1529121" cy="1885320"/>
            <a:chOff x="7460686" y="3222145"/>
            <a:chExt cx="1180125" cy="1582469"/>
          </a:xfrm>
        </p:grpSpPr>
        <p:sp>
          <p:nvSpPr>
            <p:cNvPr id="431" name="Google Shape;431;p44"/>
            <p:cNvSpPr/>
            <p:nvPr/>
          </p:nvSpPr>
          <p:spPr>
            <a:xfrm>
              <a:off x="7460686" y="3222145"/>
              <a:ext cx="1177985" cy="1582469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44"/>
            <p:cNvGrpSpPr/>
            <p:nvPr/>
          </p:nvGrpSpPr>
          <p:grpSpPr>
            <a:xfrm>
              <a:off x="7461977" y="3222145"/>
              <a:ext cx="1178835" cy="1582469"/>
              <a:chOff x="6137925" y="1605750"/>
              <a:chExt cx="936475" cy="1257225"/>
            </a:xfrm>
          </p:grpSpPr>
          <p:sp>
            <p:nvSpPr>
              <p:cNvPr id="433" name="Google Shape;433;p44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0" name="Google Shape;460;p44"/>
          <p:cNvGrpSpPr/>
          <p:nvPr/>
        </p:nvGrpSpPr>
        <p:grpSpPr>
          <a:xfrm>
            <a:off x="1919417" y="945496"/>
            <a:ext cx="396025" cy="508925"/>
            <a:chOff x="7679013" y="923588"/>
            <a:chExt cx="396025" cy="508925"/>
          </a:xfrm>
        </p:grpSpPr>
        <p:sp>
          <p:nvSpPr>
            <p:cNvPr id="461" name="Google Shape;461;p44"/>
            <p:cNvSpPr/>
            <p:nvPr/>
          </p:nvSpPr>
          <p:spPr>
            <a:xfrm flipH="1">
              <a:off x="7679688" y="923588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44"/>
            <p:cNvGrpSpPr/>
            <p:nvPr/>
          </p:nvGrpSpPr>
          <p:grpSpPr>
            <a:xfrm flipH="1">
              <a:off x="7679013" y="923675"/>
              <a:ext cx="396025" cy="508750"/>
              <a:chOff x="323975" y="1948000"/>
              <a:chExt cx="396025" cy="508750"/>
            </a:xfrm>
          </p:grpSpPr>
          <p:sp>
            <p:nvSpPr>
              <p:cNvPr id="463" name="Google Shape;463;p44"/>
              <p:cNvSpPr/>
              <p:nvPr/>
            </p:nvSpPr>
            <p:spPr>
              <a:xfrm>
                <a:off x="458250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492150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376200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412125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513850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323975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428;p44"/>
          <p:cNvSpPr txBox="1">
            <a:spLocks/>
          </p:cNvSpPr>
          <p:nvPr/>
        </p:nvSpPr>
        <p:spPr>
          <a:xfrm>
            <a:off x="1012766" y="1754484"/>
            <a:ext cx="6715222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9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Toán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</a:t>
            </a:r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Lớp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4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07" y="2543485"/>
            <a:ext cx="2372056" cy="2559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0963"/>
            <a:ext cx="9143999" cy="5384463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72372" y="2488023"/>
            <a:ext cx="4384361" cy="2346809"/>
            <a:chOff x="1764" y="2356"/>
            <a:chExt cx="2556" cy="1484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764" y="297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3008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15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17792" y="387930"/>
            <a:ext cx="8328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t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cặp c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 diện trong 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 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ABCD?</a:t>
            </a:r>
            <a:endParaRPr lang="vi-VN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06" y="2750333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" y="-265422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18488" y="442740"/>
            <a:ext cx="5506811" cy="3160712"/>
            <a:chOff x="1764" y="2356"/>
            <a:chExt cx="2556" cy="1540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764" y="297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3008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71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617630" y="3603528"/>
            <a:ext cx="86151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cặp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đối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là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: AB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DC; AD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BC.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858" y="83028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34099" y="738130"/>
            <a:ext cx="5494662" cy="2949471"/>
            <a:chOff x="1632" y="2356"/>
            <a:chExt cx="2688" cy="1581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49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6660" y="3458284"/>
            <a:ext cx="84829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dối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song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song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với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280" y="18290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5422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34099" y="442739"/>
            <a:ext cx="5791200" cy="3273594"/>
            <a:chOff x="1632" y="2356"/>
            <a:chExt cx="2688" cy="1595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28" y="369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6660" y="3458284"/>
            <a:ext cx="8482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dối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song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song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với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660" y="-9636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3" name="Picture 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636">
            <a:off x="1503363" y="3899853"/>
            <a:ext cx="65738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50"/>
          <p:cNvSpPr>
            <a:spLocks noChangeArrowheads="1"/>
          </p:cNvSpPr>
          <p:nvPr/>
        </p:nvSpPr>
        <p:spPr bwMode="auto">
          <a:xfrm>
            <a:off x="2322513" y="1509078"/>
            <a:ext cx="4114800" cy="2133600"/>
          </a:xfrm>
          <a:prstGeom prst="diamond">
            <a:avLst/>
          </a:prstGeom>
          <a:solidFill>
            <a:srgbClr val="00B05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00FF"/>
              </a:solidFill>
              <a:latin typeface="Times New Roman" panose="02020603050405020304" pitchFamily="18" charset="0"/>
              <a:ea typeface="Gulim" pitchFamily="34" charset="-127"/>
            </a:endParaRPr>
          </a:p>
        </p:txBody>
      </p:sp>
      <p:pic>
        <p:nvPicPr>
          <p:cNvPr id="5" name="Picture 7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8580">
            <a:off x="1839913" y="1228090"/>
            <a:ext cx="6477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5526">
            <a:off x="3843338" y="2255203"/>
            <a:ext cx="6635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139">
            <a:off x="3575050" y="2826703"/>
            <a:ext cx="64770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31"/>
          <p:cNvSpPr txBox="1">
            <a:spLocks noChangeArrowheads="1"/>
          </p:cNvSpPr>
          <p:nvPr/>
        </p:nvSpPr>
        <p:spPr bwMode="auto">
          <a:xfrm>
            <a:off x="4227513" y="1137603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B</a:t>
            </a:r>
          </a:p>
        </p:txBody>
      </p:sp>
      <p:sp>
        <p:nvSpPr>
          <p:cNvPr id="9" name="Text Box 732"/>
          <p:cNvSpPr txBox="1">
            <a:spLocks noChangeArrowheads="1"/>
          </p:cNvSpPr>
          <p:nvPr/>
        </p:nvSpPr>
        <p:spPr bwMode="auto">
          <a:xfrm>
            <a:off x="4192588" y="3622040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</a:t>
            </a:r>
          </a:p>
        </p:txBody>
      </p:sp>
      <p:sp>
        <p:nvSpPr>
          <p:cNvPr id="10" name="Text Box 733"/>
          <p:cNvSpPr txBox="1">
            <a:spLocks noChangeArrowheads="1"/>
          </p:cNvSpPr>
          <p:nvPr/>
        </p:nvSpPr>
        <p:spPr bwMode="auto">
          <a:xfrm>
            <a:off x="1968500" y="2353628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A</a:t>
            </a:r>
          </a:p>
        </p:txBody>
      </p:sp>
      <p:sp>
        <p:nvSpPr>
          <p:cNvPr id="11" name="Text Box 734"/>
          <p:cNvSpPr txBox="1">
            <a:spLocks noChangeArrowheads="1"/>
          </p:cNvSpPr>
          <p:nvPr/>
        </p:nvSpPr>
        <p:spPr bwMode="auto">
          <a:xfrm>
            <a:off x="6451600" y="2388553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</a:t>
            </a:r>
          </a:p>
        </p:txBody>
      </p:sp>
      <p:sp>
        <p:nvSpPr>
          <p:cNvPr id="12" name="Text Box 740"/>
          <p:cNvSpPr txBox="1">
            <a:spLocks noChangeArrowheads="1"/>
          </p:cNvSpPr>
          <p:nvPr/>
        </p:nvSpPr>
        <p:spPr bwMode="auto">
          <a:xfrm>
            <a:off x="2738438" y="17376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3" name="Text Box 744"/>
          <p:cNvSpPr txBox="1">
            <a:spLocks noChangeArrowheads="1"/>
          </p:cNvSpPr>
          <p:nvPr/>
        </p:nvSpPr>
        <p:spPr bwMode="auto">
          <a:xfrm>
            <a:off x="5253038" y="16614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4" name="Text Box 745"/>
          <p:cNvSpPr txBox="1">
            <a:spLocks noChangeArrowheads="1"/>
          </p:cNvSpPr>
          <p:nvPr/>
        </p:nvSpPr>
        <p:spPr bwMode="auto">
          <a:xfrm>
            <a:off x="5405438" y="30330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5" name="Text Box 746"/>
          <p:cNvSpPr txBox="1">
            <a:spLocks noChangeArrowheads="1"/>
          </p:cNvSpPr>
          <p:nvPr/>
        </p:nvSpPr>
        <p:spPr bwMode="auto">
          <a:xfrm>
            <a:off x="2814638" y="31092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6" name="Text Box 749"/>
          <p:cNvSpPr txBox="1">
            <a:spLocks noChangeArrowheads="1"/>
          </p:cNvSpPr>
          <p:nvPr/>
        </p:nvSpPr>
        <p:spPr bwMode="auto">
          <a:xfrm>
            <a:off x="150813" y="4001562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4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có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độ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dài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bằng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sp>
        <p:nvSpPr>
          <p:cNvPr id="17" name="Text Box 767"/>
          <p:cNvSpPr txBox="1">
            <a:spLocks noChangeArrowheads="1"/>
          </p:cNvSpPr>
          <p:nvPr/>
        </p:nvSpPr>
        <p:spPr bwMode="auto">
          <a:xfrm>
            <a:off x="481805" y="656338"/>
            <a:ext cx="81803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thước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xăng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–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-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mét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95" y="1673521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20"/>
            <a:ext cx="914399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74155" y="721263"/>
            <a:ext cx="4980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23082" y="1306038"/>
            <a:ext cx="5791200" cy="3273594"/>
            <a:chOff x="1632" y="2356"/>
            <a:chExt cx="2688" cy="1595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2928" y="369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74" y="275111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20347" r="22381" b="9631"/>
          <a:stretch/>
        </p:blipFill>
        <p:spPr>
          <a:xfrm>
            <a:off x="-117744" y="473725"/>
            <a:ext cx="3188971" cy="250082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08913" y="183733"/>
            <a:ext cx="7483732" cy="5143500"/>
            <a:chOff x="1808913" y="183733"/>
            <a:chExt cx="7483732" cy="5143500"/>
          </a:xfrm>
        </p:grpSpPr>
        <p:sp>
          <p:nvSpPr>
            <p:cNvPr id="7" name="Rectangle 6"/>
            <p:cNvSpPr/>
            <p:nvPr/>
          </p:nvSpPr>
          <p:spPr>
            <a:xfrm>
              <a:off x="2031373" y="390943"/>
              <a:ext cx="4854169" cy="21649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0" t="8078" r="2028" b="8910"/>
            <a:stretch/>
          </p:blipFill>
          <p:spPr>
            <a:xfrm>
              <a:off x="1808913" y="183733"/>
              <a:ext cx="7483732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14504" y="370120"/>
              <a:ext cx="507103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6" y="2228051"/>
            <a:ext cx="2105853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2" y="654741"/>
            <a:ext cx="7788925" cy="3567823"/>
          </a:xfrm>
          <a:prstGeom prst="rect">
            <a:avLst/>
          </a:prstGeom>
        </p:spPr>
      </p:pic>
      <p:grpSp>
        <p:nvGrpSpPr>
          <p:cNvPr id="639" name="Google Shape;639;p49"/>
          <p:cNvGrpSpPr/>
          <p:nvPr/>
        </p:nvGrpSpPr>
        <p:grpSpPr>
          <a:xfrm>
            <a:off x="6857423" y="3264617"/>
            <a:ext cx="1223625" cy="1640930"/>
            <a:chOff x="5208225" y="1246350"/>
            <a:chExt cx="937500" cy="1257225"/>
          </a:xfrm>
        </p:grpSpPr>
        <p:sp>
          <p:nvSpPr>
            <p:cNvPr id="640" name="Google Shape;640;p4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1" name="Google Shape;641;p49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642" name="Google Shape;642;p4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4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4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 rot="10800000">
            <a:off x="7440625" y="913000"/>
            <a:ext cx="766950" cy="879150"/>
            <a:chOff x="2892200" y="2354675"/>
            <a:chExt cx="766950" cy="879150"/>
          </a:xfrm>
        </p:grpSpPr>
        <p:grpSp>
          <p:nvGrpSpPr>
            <p:cNvPr id="670" name="Google Shape;670;p49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671" name="Google Shape;671;p49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49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49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674" name="Google Shape;674;p49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9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9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9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9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9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9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9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9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9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4" name="Google Shape;684;p49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9"/>
          <p:cNvSpPr/>
          <p:nvPr/>
        </p:nvSpPr>
        <p:spPr>
          <a:xfrm>
            <a:off x="6518050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9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9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9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49"/>
          <p:cNvGrpSpPr/>
          <p:nvPr/>
        </p:nvGrpSpPr>
        <p:grpSpPr>
          <a:xfrm>
            <a:off x="1270525" y="1098100"/>
            <a:ext cx="396025" cy="508925"/>
            <a:chOff x="1686875" y="1937000"/>
            <a:chExt cx="396025" cy="508925"/>
          </a:xfrm>
        </p:grpSpPr>
        <p:sp>
          <p:nvSpPr>
            <p:cNvPr id="690" name="Google Shape;690;p49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1" name="Google Shape;691;p49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692" name="Google Shape;692;p49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9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9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9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9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9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8" name="Google Shape;698;p49"/>
          <p:cNvGrpSpPr/>
          <p:nvPr/>
        </p:nvGrpSpPr>
        <p:grpSpPr>
          <a:xfrm rot="-9985924">
            <a:off x="1030921" y="3921084"/>
            <a:ext cx="296352" cy="488804"/>
            <a:chOff x="4037825" y="1798038"/>
            <a:chExt cx="296350" cy="488800"/>
          </a:xfrm>
        </p:grpSpPr>
        <p:sp>
          <p:nvSpPr>
            <p:cNvPr id="699" name="Google Shape;699;p49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49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9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9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49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49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487;p46"/>
          <p:cNvSpPr txBox="1">
            <a:spLocks/>
          </p:cNvSpPr>
          <p:nvPr/>
        </p:nvSpPr>
        <p:spPr>
          <a:xfrm>
            <a:off x="319899" y="178544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Luyện</a:t>
            </a:r>
            <a:r>
              <a:rPr lang="en-US" sz="11500" dirty="0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tập</a:t>
            </a:r>
            <a:endParaRPr lang="en-US" sz="11500" dirty="0">
              <a:solidFill>
                <a:sysClr val="windowText" lastClr="00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79" name="Google Shape;487;p46"/>
          <p:cNvSpPr txBox="1">
            <a:spLocks/>
          </p:cNvSpPr>
          <p:nvPr/>
        </p:nvSpPr>
        <p:spPr>
          <a:xfrm>
            <a:off x="366058" y="1787548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Luyện</a:t>
            </a:r>
            <a:r>
              <a:rPr lang="en-US" sz="115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tập</a:t>
            </a:r>
            <a:endParaRPr lang="en-US" sz="11500" dirty="0">
              <a:solidFill>
                <a:srgbClr val="FF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83" name="Google Shape;523;p46"/>
          <p:cNvSpPr/>
          <p:nvPr/>
        </p:nvSpPr>
        <p:spPr>
          <a:xfrm>
            <a:off x="6288599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524;p46"/>
          <p:cNvSpPr/>
          <p:nvPr/>
        </p:nvSpPr>
        <p:spPr>
          <a:xfrm>
            <a:off x="6512349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525;p46"/>
          <p:cNvSpPr/>
          <p:nvPr/>
        </p:nvSpPr>
        <p:spPr>
          <a:xfrm>
            <a:off x="6154812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86" name="Google Shape;526;p46"/>
          <p:cNvSpPr/>
          <p:nvPr/>
        </p:nvSpPr>
        <p:spPr>
          <a:xfrm>
            <a:off x="6170412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51" y="-348060"/>
            <a:ext cx="6333333" cy="3571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8"/>
          <a:stretch/>
        </p:blipFill>
        <p:spPr>
          <a:xfrm>
            <a:off x="6737266" y="1990837"/>
            <a:ext cx="2143125" cy="146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2" y="2393280"/>
            <a:ext cx="1475235" cy="15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4" y="2936941"/>
            <a:ext cx="2372056" cy="2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3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2" y="55807"/>
            <a:ext cx="6986659" cy="1798437"/>
          </a:xfrm>
          <a:prstGeom prst="rect">
            <a:avLst/>
          </a:prstGeom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479957" y="1891262"/>
            <a:ext cx="1217416" cy="2014600"/>
          </a:xfrm>
          <a:prstGeom prst="flowChartDecision">
            <a:avLst/>
          </a:prstGeom>
          <a:solidFill>
            <a:srgbClr val="AD09FF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826744" y="1886417"/>
            <a:ext cx="1790860" cy="971956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6374242" y="1785473"/>
            <a:ext cx="2393434" cy="1198157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090620" y="3354135"/>
            <a:ext cx="2198709" cy="1108030"/>
          </a:xfrm>
          <a:prstGeom prst="parallelogram">
            <a:avLst>
              <a:gd name="adj" fmla="val 57177"/>
            </a:avLst>
          </a:prstGeom>
          <a:solidFill>
            <a:srgbClr val="00EA6A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633094" y="4174028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446959" y="2901841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7553182" y="2999341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3846400" y="4404860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 rot="10800000" flipH="1">
            <a:off x="5843072" y="2868248"/>
            <a:ext cx="1151485" cy="1696505"/>
          </a:xfrm>
          <a:prstGeom prst="flowChartManualInput">
            <a:avLst/>
          </a:prstGeom>
          <a:solidFill>
            <a:srgbClr val="FF00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18269" y="759574"/>
            <a:ext cx="4840743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 eaLnBrk="1" hangingPunct="1"/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7228791" y="4299736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5</a:t>
            </a: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150888" y="591150"/>
            <a:ext cx="1269206" cy="94541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86" y="-28188"/>
            <a:ext cx="2024177" cy="21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7" y="42793"/>
            <a:ext cx="7143712" cy="4844902"/>
          </a:xfrm>
          <a:prstGeom prst="rect">
            <a:avLst/>
          </a:prstGeom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2644489" y="2258458"/>
            <a:ext cx="1674151" cy="2180586"/>
          </a:xfrm>
          <a:prstGeom prst="flowChartDecision">
            <a:avLst/>
          </a:prstGeom>
          <a:solidFill>
            <a:srgbClr val="92D05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803353" y="881350"/>
            <a:ext cx="2445745" cy="1285751"/>
          </a:xfrm>
          <a:prstGeom prst="flowChartDecision">
            <a:avLst/>
          </a:prstGeom>
          <a:solidFill>
            <a:srgbClr val="FFC0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521152" y="3778554"/>
            <a:ext cx="16483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5197917" y="2167101"/>
            <a:ext cx="182471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5" name="Oval 36"/>
          <p:cNvSpPr>
            <a:spLocks noChangeArrowheads="1"/>
          </p:cNvSpPr>
          <p:nvPr/>
        </p:nvSpPr>
        <p:spPr bwMode="auto">
          <a:xfrm>
            <a:off x="1150887" y="591150"/>
            <a:ext cx="2804167" cy="193171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86" y="74367"/>
            <a:ext cx="2024177" cy="21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3" y="654741"/>
            <a:ext cx="7788925" cy="3567823"/>
          </a:xfrm>
          <a:prstGeom prst="rect">
            <a:avLst/>
          </a:prstGeom>
        </p:spPr>
      </p:pic>
      <p:grpSp>
        <p:nvGrpSpPr>
          <p:cNvPr id="489" name="Google Shape;489;p46"/>
          <p:cNvGrpSpPr/>
          <p:nvPr/>
        </p:nvGrpSpPr>
        <p:grpSpPr>
          <a:xfrm>
            <a:off x="4262357" y="380938"/>
            <a:ext cx="1000025" cy="1328281"/>
            <a:chOff x="4077003" y="762104"/>
            <a:chExt cx="990502" cy="1602495"/>
          </a:xfrm>
        </p:grpSpPr>
        <p:sp>
          <p:nvSpPr>
            <p:cNvPr id="490" name="Google Shape;490;p46"/>
            <p:cNvSpPr/>
            <p:nvPr/>
          </p:nvSpPr>
          <p:spPr>
            <a:xfrm>
              <a:off x="4077003" y="762643"/>
              <a:ext cx="990502" cy="1601416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1" name="Google Shape;491;p46"/>
            <p:cNvGrpSpPr/>
            <p:nvPr/>
          </p:nvGrpSpPr>
          <p:grpSpPr>
            <a:xfrm>
              <a:off x="4077543" y="762104"/>
              <a:ext cx="989424" cy="1602495"/>
              <a:chOff x="6477900" y="1941550"/>
              <a:chExt cx="619125" cy="1002750"/>
            </a:xfrm>
          </p:grpSpPr>
          <p:sp>
            <p:nvSpPr>
              <p:cNvPr id="492" name="Google Shape;492;p46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6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6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6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6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6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6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6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6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46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46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3" name="Google Shape;503;p46"/>
          <p:cNvGrpSpPr/>
          <p:nvPr/>
        </p:nvGrpSpPr>
        <p:grpSpPr>
          <a:xfrm>
            <a:off x="680141" y="3614647"/>
            <a:ext cx="981773" cy="801003"/>
            <a:chOff x="443043" y="3928814"/>
            <a:chExt cx="981773" cy="801003"/>
          </a:xfrm>
        </p:grpSpPr>
        <p:sp>
          <p:nvSpPr>
            <p:cNvPr id="504" name="Google Shape;504;p46"/>
            <p:cNvSpPr/>
            <p:nvPr/>
          </p:nvSpPr>
          <p:spPr>
            <a:xfrm>
              <a:off x="443043" y="3929506"/>
              <a:ext cx="981773" cy="799619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46"/>
            <p:cNvGrpSpPr/>
            <p:nvPr/>
          </p:nvGrpSpPr>
          <p:grpSpPr>
            <a:xfrm>
              <a:off x="443043" y="3928814"/>
              <a:ext cx="981773" cy="801003"/>
              <a:chOff x="6609400" y="2224775"/>
              <a:chExt cx="478750" cy="390600"/>
            </a:xfrm>
          </p:grpSpPr>
          <p:sp>
            <p:nvSpPr>
              <p:cNvPr id="506" name="Google Shape;506;p4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1" name="Google Shape;511;p46"/>
          <p:cNvGrpSpPr/>
          <p:nvPr/>
        </p:nvGrpSpPr>
        <p:grpSpPr>
          <a:xfrm>
            <a:off x="8049164" y="1255637"/>
            <a:ext cx="542626" cy="564172"/>
            <a:chOff x="8305684" y="2534266"/>
            <a:chExt cx="542626" cy="564172"/>
          </a:xfrm>
        </p:grpSpPr>
        <p:sp>
          <p:nvSpPr>
            <p:cNvPr id="512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p46"/>
          <p:cNvGrpSpPr/>
          <p:nvPr/>
        </p:nvGrpSpPr>
        <p:grpSpPr>
          <a:xfrm>
            <a:off x="791747" y="1016677"/>
            <a:ext cx="532452" cy="835601"/>
            <a:chOff x="1268350" y="1063625"/>
            <a:chExt cx="396025" cy="508925"/>
          </a:xfrm>
        </p:grpSpPr>
        <p:sp>
          <p:nvSpPr>
            <p:cNvPr id="515" name="Google Shape;515;p46"/>
            <p:cNvSpPr/>
            <p:nvPr/>
          </p:nvSpPr>
          <p:spPr>
            <a:xfrm>
              <a:off x="1269038" y="1063625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46"/>
            <p:cNvGrpSpPr/>
            <p:nvPr/>
          </p:nvGrpSpPr>
          <p:grpSpPr>
            <a:xfrm>
              <a:off x="1268350" y="1063800"/>
              <a:ext cx="396025" cy="508750"/>
              <a:chOff x="961638" y="1948000"/>
              <a:chExt cx="396025" cy="508750"/>
            </a:xfrm>
          </p:grpSpPr>
          <p:sp>
            <p:nvSpPr>
              <p:cNvPr id="517" name="Google Shape;517;p46"/>
              <p:cNvSpPr/>
              <p:nvPr/>
            </p:nvSpPr>
            <p:spPr>
              <a:xfrm>
                <a:off x="1095913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6"/>
              <p:cNvSpPr/>
              <p:nvPr/>
            </p:nvSpPr>
            <p:spPr>
              <a:xfrm>
                <a:off x="1129813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6"/>
              <p:cNvSpPr/>
              <p:nvPr/>
            </p:nvSpPr>
            <p:spPr>
              <a:xfrm>
                <a:off x="1013863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46"/>
              <p:cNvSpPr/>
              <p:nvPr/>
            </p:nvSpPr>
            <p:spPr>
              <a:xfrm>
                <a:off x="1049788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46"/>
              <p:cNvSpPr/>
              <p:nvPr/>
            </p:nvSpPr>
            <p:spPr>
              <a:xfrm>
                <a:off x="1151513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46"/>
              <p:cNvSpPr/>
              <p:nvPr/>
            </p:nvSpPr>
            <p:spPr>
              <a:xfrm>
                <a:off x="961638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3" name="Google Shape;523;p46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6"/>
          <p:cNvSpPr/>
          <p:nvPr/>
        </p:nvSpPr>
        <p:spPr>
          <a:xfrm>
            <a:off x="6518050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6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26" name="Google Shape;526;p46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46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487;p46"/>
          <p:cNvSpPr txBox="1">
            <a:spLocks/>
          </p:cNvSpPr>
          <p:nvPr/>
        </p:nvSpPr>
        <p:spPr>
          <a:xfrm>
            <a:off x="680141" y="1766143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Seagull" panose="02040603050506020204" pitchFamily="18" charset="0"/>
              </a:rPr>
              <a:t>Khởi</a:t>
            </a:r>
            <a:r>
              <a:rPr lang="en-US" sz="11500" dirty="0">
                <a:solidFill>
                  <a:sysClr val="windowText" lastClr="000000"/>
                </a:solidFill>
                <a:latin typeface="UTM Seagull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Seagull" panose="02040603050506020204" pitchFamily="18" charset="0"/>
              </a:rPr>
              <a:t>động</a:t>
            </a:r>
            <a:endParaRPr lang="en-US" sz="11500" dirty="0">
              <a:solidFill>
                <a:sysClr val="windowText" lastClr="000000"/>
              </a:solidFill>
              <a:latin typeface="UTM Seagull" panose="02040603050506020204" pitchFamily="18" charset="0"/>
            </a:endParaRPr>
          </a:p>
        </p:txBody>
      </p:sp>
      <p:grpSp>
        <p:nvGrpSpPr>
          <p:cNvPr id="53" name="Google Shape;511;p46"/>
          <p:cNvGrpSpPr/>
          <p:nvPr/>
        </p:nvGrpSpPr>
        <p:grpSpPr>
          <a:xfrm>
            <a:off x="8043463" y="1255637"/>
            <a:ext cx="542626" cy="564172"/>
            <a:chOff x="8305684" y="2534266"/>
            <a:chExt cx="542626" cy="564172"/>
          </a:xfrm>
        </p:grpSpPr>
        <p:sp>
          <p:nvSpPr>
            <p:cNvPr id="54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23;p46"/>
          <p:cNvSpPr/>
          <p:nvPr/>
        </p:nvSpPr>
        <p:spPr>
          <a:xfrm>
            <a:off x="6288599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24;p46"/>
          <p:cNvSpPr/>
          <p:nvPr/>
        </p:nvSpPr>
        <p:spPr>
          <a:xfrm>
            <a:off x="6512349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25;p46"/>
          <p:cNvSpPr/>
          <p:nvPr/>
        </p:nvSpPr>
        <p:spPr>
          <a:xfrm>
            <a:off x="6154812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9" name="Google Shape;526;p46"/>
          <p:cNvSpPr/>
          <p:nvPr/>
        </p:nvSpPr>
        <p:spPr>
          <a:xfrm>
            <a:off x="6170412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3070557"/>
            <a:ext cx="2372056" cy="2559454"/>
          </a:xfrm>
          <a:prstGeom prst="rect">
            <a:avLst/>
          </a:prstGeom>
        </p:spPr>
      </p:pic>
      <p:sp>
        <p:nvSpPr>
          <p:cNvPr id="62" name="Google Shape;487;p46"/>
          <p:cNvSpPr txBox="1">
            <a:spLocks/>
          </p:cNvSpPr>
          <p:nvPr/>
        </p:nvSpPr>
        <p:spPr>
          <a:xfrm>
            <a:off x="675111" y="169548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>
                <a:solidFill>
                  <a:srgbClr val="FF0000"/>
                </a:solidFill>
                <a:latin typeface="UTM Seagull" panose="02040603050506020204" pitchFamily="18" charset="0"/>
              </a:rPr>
              <a:t>Khởi động</a:t>
            </a:r>
            <a:endParaRPr lang="en-US" sz="11500" dirty="0">
              <a:solidFill>
                <a:srgbClr val="FF0000"/>
              </a:solidFill>
              <a:latin typeface="UTM Seagul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2" y="55807"/>
            <a:ext cx="6986659" cy="4901783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515751" y="2679916"/>
            <a:ext cx="2651160" cy="168973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5548645" y="3376700"/>
            <a:ext cx="195456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602580" y="645530"/>
            <a:ext cx="3564331" cy="1906331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0" y="898608"/>
            <a:ext cx="8615190" cy="25260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51110" y="2538051"/>
            <a:ext cx="52357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5" name="Rectangle 4"/>
          <p:cNvSpPr/>
          <p:nvPr/>
        </p:nvSpPr>
        <p:spPr>
          <a:xfrm>
            <a:off x="738131" y="1161147"/>
            <a:ext cx="82185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sai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,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đúng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738131" y="1125860"/>
            <a:ext cx="82185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sai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,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đúng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2" y="2238906"/>
            <a:ext cx="2432435" cy="259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96" y="2885345"/>
            <a:ext cx="2092818" cy="225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9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17" y="-184699"/>
            <a:ext cx="8868577" cy="5305083"/>
          </a:xfrm>
          <a:prstGeom prst="rect">
            <a:avLst/>
          </a:prstGeom>
        </p:spPr>
      </p:pic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6582203" y="-23718"/>
            <a:ext cx="1269206" cy="94541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004540" y="731975"/>
            <a:ext cx="6940804" cy="251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ABCD, AC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</a:p>
          <a:p>
            <a:pPr marL="0" indent="0" eaLnBrk="1" hangingPunct="1"/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05165" y="2807491"/>
            <a:ext cx="3053336" cy="2043187"/>
            <a:chOff x="3061097" y="3071798"/>
            <a:chExt cx="3053336" cy="2043187"/>
          </a:xfrm>
        </p:grpSpPr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3061097" y="3918348"/>
              <a:ext cx="2750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434174" y="3071798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5823920" y="3844529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4430874" y="4714875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grpSp>
          <p:nvGrpSpPr>
            <p:cNvPr id="24" name="Group 24"/>
            <p:cNvGrpSpPr>
              <a:grpSpLocks/>
            </p:cNvGrpSpPr>
            <p:nvPr/>
          </p:nvGrpSpPr>
          <p:grpSpPr bwMode="auto">
            <a:xfrm>
              <a:off x="3411142" y="3401616"/>
              <a:ext cx="2374106" cy="1340644"/>
              <a:chOff x="2381" y="2702"/>
              <a:chExt cx="1766" cy="998"/>
            </a:xfrm>
          </p:grpSpPr>
          <p:sp>
            <p:nvSpPr>
              <p:cNvPr id="25" name="AutoShape 21"/>
              <p:cNvSpPr>
                <a:spLocks noChangeArrowheads="1"/>
              </p:cNvSpPr>
              <p:nvPr/>
            </p:nvSpPr>
            <p:spPr bwMode="auto">
              <a:xfrm>
                <a:off x="2381" y="2702"/>
                <a:ext cx="1766" cy="998"/>
              </a:xfrm>
              <a:prstGeom prst="flowChartDecision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/>
                <a:endParaRPr lang="en-US" alt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2381" y="3200"/>
                <a:ext cx="174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3264" y="2714"/>
                <a:ext cx="0" cy="98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4605338" y="4040982"/>
              <a:ext cx="3429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pic>
        <p:nvPicPr>
          <p:cNvPr id="29" name="Picture 35" descr="pinksparkle6df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97" y="4380827"/>
            <a:ext cx="444103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13" y="3177998"/>
            <a:ext cx="1821592" cy="1965502"/>
          </a:xfrm>
          <a:prstGeom prst="rect">
            <a:avLst/>
          </a:prstGeom>
        </p:spPr>
      </p:pic>
      <p:grpSp>
        <p:nvGrpSpPr>
          <p:cNvPr id="31" name="Google Shape;1336;p61"/>
          <p:cNvGrpSpPr/>
          <p:nvPr/>
        </p:nvGrpSpPr>
        <p:grpSpPr>
          <a:xfrm flipH="1">
            <a:off x="933176" y="3372303"/>
            <a:ext cx="1019881" cy="1650025"/>
            <a:chOff x="7164675" y="2786725"/>
            <a:chExt cx="619800" cy="1002750"/>
          </a:xfrm>
        </p:grpSpPr>
        <p:sp>
          <p:nvSpPr>
            <p:cNvPr id="32" name="Google Shape;1337;p61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1338;p61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34" name="Google Shape;1339;p61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340;p61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41;p61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42;p61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43;p61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44;p61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345;p61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346;p61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347;p61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48;p61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349;p61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" name="Google Shape;1354;p61"/>
          <p:cNvSpPr/>
          <p:nvPr/>
        </p:nvSpPr>
        <p:spPr>
          <a:xfrm>
            <a:off x="1833458" y="5218996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357;p61"/>
          <p:cNvSpPr/>
          <p:nvPr/>
        </p:nvSpPr>
        <p:spPr>
          <a:xfrm>
            <a:off x="1423696" y="5390571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359;p61"/>
          <p:cNvSpPr/>
          <p:nvPr/>
        </p:nvSpPr>
        <p:spPr>
          <a:xfrm rot="1574225">
            <a:off x="8634395" y="3243013"/>
            <a:ext cx="257733" cy="266508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4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03" y="-133737"/>
            <a:ext cx="9573657" cy="561860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46845" y="2868748"/>
            <a:ext cx="8522472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None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a.Dùng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  <a:p>
            <a:pPr marL="385763" indent="-385763">
              <a:buFont typeface="Nunito"/>
              <a:buNone/>
            </a:pPr>
            <a:endParaRPr lang="en-US" altLang="en-US" sz="22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7423890" y="3573405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250346" y="4155233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2325524" y="328828"/>
            <a:ext cx="4629738" cy="2805322"/>
            <a:chOff x="1320" y="1585"/>
            <a:chExt cx="3797" cy="2294"/>
          </a:xfrm>
        </p:grpSpPr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1320" y="2479"/>
              <a:ext cx="384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3007" y="1585"/>
              <a:ext cx="52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4637" y="2520"/>
              <a:ext cx="480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3035" y="3451"/>
              <a:ext cx="28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3127" y="2693"/>
              <a:ext cx="28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30" name="Group 56"/>
          <p:cNvGrpSpPr>
            <a:grpSpLocks/>
          </p:cNvGrpSpPr>
          <p:nvPr/>
        </p:nvGrpSpPr>
        <p:grpSpPr bwMode="auto">
          <a:xfrm rot="10800000" flipH="1">
            <a:off x="4391998" y="1526792"/>
            <a:ext cx="165497" cy="198835"/>
            <a:chOff x="1104" y="2256"/>
            <a:chExt cx="384" cy="336"/>
          </a:xfrm>
        </p:grpSpPr>
        <p:sp>
          <p:nvSpPr>
            <p:cNvPr id="31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2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33" name="AutoShape 31"/>
          <p:cNvSpPr>
            <a:spLocks noChangeArrowheads="1"/>
          </p:cNvSpPr>
          <p:nvPr/>
        </p:nvSpPr>
        <p:spPr bwMode="auto">
          <a:xfrm flipH="1">
            <a:off x="3945514" y="858724"/>
            <a:ext cx="611981" cy="862013"/>
          </a:xfrm>
          <a:prstGeom prst="rtTriangle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>
              <a:latin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88146" y="3471547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47785" y="4029698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19" y="170966"/>
            <a:ext cx="1821592" cy="1965502"/>
          </a:xfrm>
          <a:prstGeom prst="rect">
            <a:avLst/>
          </a:prstGeom>
        </p:spPr>
      </p:pic>
      <p:grpSp>
        <p:nvGrpSpPr>
          <p:cNvPr id="40" name="Google Shape;1191;p59"/>
          <p:cNvGrpSpPr/>
          <p:nvPr/>
        </p:nvGrpSpPr>
        <p:grpSpPr>
          <a:xfrm>
            <a:off x="1191975" y="55690"/>
            <a:ext cx="939200" cy="1257225"/>
            <a:chOff x="5206525" y="1246350"/>
            <a:chExt cx="939200" cy="1257225"/>
          </a:xfrm>
        </p:grpSpPr>
        <p:sp>
          <p:nvSpPr>
            <p:cNvPr id="41" name="Google Shape;1192;p5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1193;p59"/>
            <p:cNvGrpSpPr/>
            <p:nvPr/>
          </p:nvGrpSpPr>
          <p:grpSpPr>
            <a:xfrm>
              <a:off x="5206525" y="1246350"/>
              <a:ext cx="939200" cy="1257225"/>
              <a:chOff x="6135200" y="1605750"/>
              <a:chExt cx="939200" cy="1257225"/>
            </a:xfrm>
          </p:grpSpPr>
          <p:sp>
            <p:nvSpPr>
              <p:cNvPr id="43" name="Google Shape;1194;p5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195;p5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196;p59"/>
              <p:cNvSpPr/>
              <p:nvPr/>
            </p:nvSpPr>
            <p:spPr>
              <a:xfrm>
                <a:off x="6135200" y="2176700"/>
                <a:ext cx="429275" cy="683550"/>
              </a:xfrm>
              <a:custGeom>
                <a:avLst/>
                <a:gdLst/>
                <a:ahLst/>
                <a:cxnLst/>
                <a:rect l="l" t="t" r="r" b="b"/>
                <a:pathLst>
                  <a:path w="17171" h="27342" extrusionOk="0">
                    <a:moveTo>
                      <a:pt x="12803" y="1"/>
                    </a:moveTo>
                    <a:lnTo>
                      <a:pt x="12586" y="435"/>
                    </a:lnTo>
                    <a:lnTo>
                      <a:pt x="12179" y="1330"/>
                    </a:lnTo>
                    <a:lnTo>
                      <a:pt x="11745" y="2279"/>
                    </a:lnTo>
                    <a:lnTo>
                      <a:pt x="11339" y="3147"/>
                    </a:lnTo>
                    <a:lnTo>
                      <a:pt x="10905" y="4097"/>
                    </a:lnTo>
                    <a:lnTo>
                      <a:pt x="10498" y="4992"/>
                    </a:lnTo>
                    <a:lnTo>
                      <a:pt x="10037" y="5941"/>
                    </a:lnTo>
                    <a:lnTo>
                      <a:pt x="9630" y="6809"/>
                    </a:lnTo>
                    <a:lnTo>
                      <a:pt x="9196" y="7758"/>
                    </a:lnTo>
                    <a:lnTo>
                      <a:pt x="8789" y="8653"/>
                    </a:lnTo>
                    <a:lnTo>
                      <a:pt x="8355" y="9603"/>
                    </a:lnTo>
                    <a:lnTo>
                      <a:pt x="7948" y="10444"/>
                    </a:lnTo>
                    <a:lnTo>
                      <a:pt x="7514" y="11393"/>
                    </a:lnTo>
                    <a:lnTo>
                      <a:pt x="7107" y="12288"/>
                    </a:lnTo>
                    <a:lnTo>
                      <a:pt x="6646" y="13237"/>
                    </a:lnTo>
                    <a:lnTo>
                      <a:pt x="6239" y="14105"/>
                    </a:lnTo>
                    <a:lnTo>
                      <a:pt x="5805" y="15055"/>
                    </a:lnTo>
                    <a:lnTo>
                      <a:pt x="5398" y="15950"/>
                    </a:lnTo>
                    <a:lnTo>
                      <a:pt x="4964" y="16899"/>
                    </a:lnTo>
                    <a:lnTo>
                      <a:pt x="4558" y="17767"/>
                    </a:lnTo>
                    <a:lnTo>
                      <a:pt x="4124" y="18716"/>
                    </a:lnTo>
                    <a:lnTo>
                      <a:pt x="3717" y="19611"/>
                    </a:lnTo>
                    <a:lnTo>
                      <a:pt x="3256" y="20561"/>
                    </a:lnTo>
                    <a:lnTo>
                      <a:pt x="1" y="27342"/>
                    </a:lnTo>
                    <a:lnTo>
                      <a:pt x="17170" y="20642"/>
                    </a:lnTo>
                    <a:cubicBezTo>
                      <a:pt x="16519" y="19123"/>
                      <a:pt x="15733" y="17170"/>
                      <a:pt x="15027" y="14865"/>
                    </a:cubicBezTo>
                    <a:lnTo>
                      <a:pt x="11013" y="16302"/>
                    </a:lnTo>
                    <a:lnTo>
                      <a:pt x="13834" y="10444"/>
                    </a:lnTo>
                    <a:cubicBezTo>
                      <a:pt x="13644" y="9440"/>
                      <a:pt x="13427" y="8409"/>
                      <a:pt x="13264" y="7351"/>
                    </a:cubicBezTo>
                    <a:cubicBezTo>
                      <a:pt x="13210" y="6945"/>
                      <a:pt x="13156" y="6538"/>
                      <a:pt x="13102" y="6131"/>
                    </a:cubicBezTo>
                    <a:cubicBezTo>
                      <a:pt x="13020" y="5670"/>
                      <a:pt x="12966" y="5181"/>
                      <a:pt x="12912" y="4693"/>
                    </a:cubicBezTo>
                    <a:cubicBezTo>
                      <a:pt x="12885" y="4422"/>
                      <a:pt x="12857" y="4097"/>
                      <a:pt x="12857" y="3825"/>
                    </a:cubicBezTo>
                    <a:cubicBezTo>
                      <a:pt x="12830" y="3500"/>
                      <a:pt x="12803" y="3120"/>
                      <a:pt x="12803" y="2740"/>
                    </a:cubicBezTo>
                    <a:cubicBezTo>
                      <a:pt x="12749" y="2333"/>
                      <a:pt x="12749" y="1927"/>
                      <a:pt x="12749" y="1574"/>
                    </a:cubicBezTo>
                    <a:lnTo>
                      <a:pt x="12749" y="1466"/>
                    </a:lnTo>
                    <a:lnTo>
                      <a:pt x="12749" y="516"/>
                    </a:lnTo>
                    <a:cubicBezTo>
                      <a:pt x="12803" y="353"/>
                      <a:pt x="12803" y="164"/>
                      <a:pt x="128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197;p5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198;p5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199;p5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00;p5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01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02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03;p5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04;p5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05;p5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06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07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08;p5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09;p5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10;p5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11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12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13;p5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14;p5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15;p5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16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17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18;p5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19;p5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20;p5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21;p5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" name="Google Shape;1222;p59"/>
          <p:cNvGrpSpPr/>
          <p:nvPr/>
        </p:nvGrpSpPr>
        <p:grpSpPr>
          <a:xfrm rot="2700000">
            <a:off x="189414" y="1776845"/>
            <a:ext cx="643541" cy="525048"/>
            <a:chOff x="4859375" y="1638250"/>
            <a:chExt cx="478750" cy="390600"/>
          </a:xfrm>
        </p:grpSpPr>
        <p:sp>
          <p:nvSpPr>
            <p:cNvPr id="72" name="Google Shape;1223;p59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1224;p59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74" name="Google Shape;1225;p59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26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27;p59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28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29;p59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230;p59"/>
          <p:cNvGrpSpPr/>
          <p:nvPr/>
        </p:nvGrpSpPr>
        <p:grpSpPr>
          <a:xfrm flipH="1">
            <a:off x="534311" y="565167"/>
            <a:ext cx="296350" cy="488800"/>
            <a:chOff x="4866125" y="1675413"/>
            <a:chExt cx="296350" cy="488800"/>
          </a:xfrm>
        </p:grpSpPr>
        <p:sp>
          <p:nvSpPr>
            <p:cNvPr id="80" name="Google Shape;1231;p59"/>
            <p:cNvSpPr/>
            <p:nvPr/>
          </p:nvSpPr>
          <p:spPr>
            <a:xfrm>
              <a:off x="4867138" y="1675413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32;p59"/>
            <p:cNvSpPr/>
            <p:nvPr/>
          </p:nvSpPr>
          <p:spPr>
            <a:xfrm>
              <a:off x="4866125" y="1675450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03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33" grpId="0" animBg="1"/>
      <p:bldP spid="33" grpId="1" animBg="1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07" y="-223436"/>
            <a:ext cx="9573657" cy="56186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138" y="94184"/>
            <a:ext cx="84998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786463" y="589186"/>
            <a:ext cx="4489847" cy="2746770"/>
            <a:chOff x="1352" y="1602"/>
            <a:chExt cx="3771" cy="2307"/>
          </a:xfrm>
        </p:grpSpPr>
        <p:sp>
          <p:nvSpPr>
            <p:cNvPr id="4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6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1352" y="2480"/>
              <a:ext cx="38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3000" y="1602"/>
              <a:ext cx="52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4643" y="2520"/>
              <a:ext cx="48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3000" y="3470"/>
              <a:ext cx="28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189" y="2739"/>
              <a:ext cx="2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3176988" y="1929828"/>
            <a:ext cx="1771650" cy="369094"/>
            <a:chOff x="528" y="2054"/>
            <a:chExt cx="1440" cy="310"/>
          </a:xfrm>
        </p:grpSpPr>
        <p:sp>
          <p:nvSpPr>
            <p:cNvPr id="13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14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+mj-lt"/>
                </a:rPr>
                <a:t>3cm</a:t>
              </a:r>
            </a:p>
          </p:txBody>
        </p:sp>
      </p:grpSp>
      <p:grpSp>
        <p:nvGrpSpPr>
          <p:cNvPr id="15" name="Group 40"/>
          <p:cNvGrpSpPr>
            <a:grpSpLocks/>
          </p:cNvGrpSpPr>
          <p:nvPr/>
        </p:nvGrpSpPr>
        <p:grpSpPr bwMode="auto">
          <a:xfrm>
            <a:off x="4948638" y="1931018"/>
            <a:ext cx="1771650" cy="369094"/>
            <a:chOff x="528" y="2054"/>
            <a:chExt cx="1440" cy="310"/>
          </a:xfrm>
        </p:grpSpPr>
        <p:sp>
          <p:nvSpPr>
            <p:cNvPr id="16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17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+mj-lt"/>
                </a:rPr>
                <a:t>3cm</a:t>
              </a:r>
            </a:p>
          </p:txBody>
        </p:sp>
      </p:grp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4319988" y="1024956"/>
            <a:ext cx="857250" cy="914400"/>
            <a:chOff x="864" y="624"/>
            <a:chExt cx="720" cy="768"/>
          </a:xfrm>
        </p:grpSpPr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0" name="Text Box 43"/>
            <p:cNvSpPr txBox="1">
              <a:spLocks noChangeArrowheads="1"/>
            </p:cNvSpPr>
            <p:nvPr/>
          </p:nvSpPr>
          <p:spPr bwMode="auto">
            <a:xfrm>
              <a:off x="864" y="866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latin typeface="+mj-lt"/>
                </a:rPr>
                <a:t>2cm</a:t>
              </a:r>
            </a:p>
          </p:txBody>
        </p:sp>
      </p:grpSp>
      <p:grpSp>
        <p:nvGrpSpPr>
          <p:cNvPr id="21" name="Group 45"/>
          <p:cNvGrpSpPr>
            <a:grpSpLocks/>
          </p:cNvGrpSpPr>
          <p:nvPr/>
        </p:nvGrpSpPr>
        <p:grpSpPr bwMode="auto">
          <a:xfrm>
            <a:off x="4342610" y="1941737"/>
            <a:ext cx="857250" cy="914400"/>
            <a:chOff x="883" y="624"/>
            <a:chExt cx="720" cy="768"/>
          </a:xfrm>
        </p:grpSpPr>
        <p:sp>
          <p:nvSpPr>
            <p:cNvPr id="22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3" name="Text Box 47"/>
            <p:cNvSpPr txBox="1">
              <a:spLocks noChangeArrowheads="1"/>
            </p:cNvSpPr>
            <p:nvPr/>
          </p:nvSpPr>
          <p:spPr bwMode="auto">
            <a:xfrm>
              <a:off x="883" y="855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latin typeface="+mj-lt"/>
                </a:rPr>
                <a:t>2cm</a:t>
              </a:r>
            </a:p>
          </p:txBody>
        </p:sp>
      </p:grpSp>
      <p:grpSp>
        <p:nvGrpSpPr>
          <p:cNvPr id="24" name="Group 56"/>
          <p:cNvGrpSpPr>
            <a:grpSpLocks/>
          </p:cNvGrpSpPr>
          <p:nvPr/>
        </p:nvGrpSpPr>
        <p:grpSpPr bwMode="auto">
          <a:xfrm rot="10800000" flipH="1">
            <a:off x="4834338" y="1814340"/>
            <a:ext cx="114300" cy="114300"/>
            <a:chOff x="1104" y="2256"/>
            <a:chExt cx="384" cy="336"/>
          </a:xfrm>
        </p:grpSpPr>
        <p:sp>
          <p:nvSpPr>
            <p:cNvPr id="25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6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40024" y="3127599"/>
            <a:ext cx="85085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5763" indent="-385763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2103590" y="3618881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658148" y="4459200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3" name="TextBox 32"/>
          <p:cNvSpPr txBox="1"/>
          <p:nvPr/>
        </p:nvSpPr>
        <p:spPr>
          <a:xfrm>
            <a:off x="2208935" y="3528660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79097" y="4329001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76" y="541526"/>
            <a:ext cx="1821592" cy="19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 animBg="1"/>
      <p:bldP spid="32" grpId="0" animBg="1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03" y="-133737"/>
            <a:ext cx="9573657" cy="5618602"/>
          </a:xfrm>
          <a:prstGeom prst="rect">
            <a:avLst/>
          </a:prstGeom>
        </p:spPr>
      </p:pic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497024" y="440646"/>
            <a:ext cx="4470797" cy="2751534"/>
            <a:chOff x="1405" y="1658"/>
            <a:chExt cx="3755" cy="2311"/>
          </a:xfrm>
        </p:grpSpPr>
        <p:sp>
          <p:nvSpPr>
            <p:cNvPr id="5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1050">
                <a:latin typeface="Arial" panose="020B0604020202020204" pitchFamily="34" charset="0"/>
              </a:endParaRPr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1405" y="2580"/>
              <a:ext cx="38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3019" y="1658"/>
              <a:ext cx="52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4680" y="2581"/>
              <a:ext cx="48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3019" y="3530"/>
              <a:ext cx="28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216" y="2784"/>
              <a:ext cx="2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50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2824449" y="1714615"/>
            <a:ext cx="1771650" cy="322660"/>
            <a:chOff x="528" y="2054"/>
            <a:chExt cx="1440" cy="271"/>
          </a:xfrm>
        </p:grpSpPr>
        <p:sp>
          <p:nvSpPr>
            <p:cNvPr id="14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16" name="Group 40"/>
          <p:cNvGrpSpPr>
            <a:grpSpLocks/>
          </p:cNvGrpSpPr>
          <p:nvPr/>
        </p:nvGrpSpPr>
        <p:grpSpPr bwMode="auto">
          <a:xfrm>
            <a:off x="4596099" y="1715806"/>
            <a:ext cx="1771650" cy="322660"/>
            <a:chOff x="528" y="2054"/>
            <a:chExt cx="1440" cy="271"/>
          </a:xfrm>
        </p:grpSpPr>
        <p:sp>
          <p:nvSpPr>
            <p:cNvPr id="17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8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19" name="Group 44"/>
          <p:cNvGrpSpPr>
            <a:grpSpLocks/>
          </p:cNvGrpSpPr>
          <p:nvPr/>
        </p:nvGrpSpPr>
        <p:grpSpPr bwMode="auto">
          <a:xfrm>
            <a:off x="4081749" y="809740"/>
            <a:ext cx="857250" cy="914400"/>
            <a:chOff x="960" y="624"/>
            <a:chExt cx="720" cy="768"/>
          </a:xfrm>
        </p:grpSpPr>
        <p:sp>
          <p:nvSpPr>
            <p:cNvPr id="20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2" name="Group 45"/>
          <p:cNvGrpSpPr>
            <a:grpSpLocks/>
          </p:cNvGrpSpPr>
          <p:nvPr/>
        </p:nvGrpSpPr>
        <p:grpSpPr bwMode="auto">
          <a:xfrm>
            <a:off x="4081749" y="1726521"/>
            <a:ext cx="857250" cy="914400"/>
            <a:chOff x="960" y="624"/>
            <a:chExt cx="720" cy="768"/>
          </a:xfrm>
        </p:grpSpPr>
        <p:sp>
          <p:nvSpPr>
            <p:cNvPr id="23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" name="Text Box 47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5" name="Group 56"/>
          <p:cNvGrpSpPr>
            <a:grpSpLocks/>
          </p:cNvGrpSpPr>
          <p:nvPr/>
        </p:nvGrpSpPr>
        <p:grpSpPr bwMode="auto">
          <a:xfrm rot="10800000">
            <a:off x="4596099" y="1582456"/>
            <a:ext cx="114300" cy="114300"/>
            <a:chOff x="1104" y="2256"/>
            <a:chExt cx="384" cy="336"/>
          </a:xfrm>
        </p:grpSpPr>
        <p:sp>
          <p:nvSpPr>
            <p:cNvPr id="26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7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28" name="AutoShape 31"/>
          <p:cNvSpPr>
            <a:spLocks noChangeArrowheads="1"/>
          </p:cNvSpPr>
          <p:nvPr/>
        </p:nvSpPr>
        <p:spPr bwMode="auto">
          <a:xfrm>
            <a:off x="4618133" y="1068106"/>
            <a:ext cx="514350" cy="628650"/>
          </a:xfrm>
          <a:prstGeom prst="rtTriangl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330506" y="3100206"/>
            <a:ext cx="8516039" cy="1787723"/>
          </a:xfrm>
          <a:prstGeom prst="round2DiagRect">
            <a:avLst/>
          </a:prstGeom>
          <a:solidFill>
            <a:schemeClr val="bg2"/>
          </a:solidFill>
          <a:ln w="38100">
            <a:solidFill>
              <a:schemeClr val="accent1">
                <a:lumMod val="50000"/>
              </a:schemeClr>
            </a:solidFill>
            <a:prstDash val="sysDash"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506776" y="3192180"/>
            <a:ext cx="83397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02" y="0"/>
            <a:ext cx="1821592" cy="19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7" y="1043925"/>
            <a:ext cx="8392869" cy="3391604"/>
          </a:xfrm>
          <a:prstGeom prst="rect">
            <a:avLst/>
          </a:prstGeom>
        </p:spPr>
      </p:pic>
      <p:grpSp>
        <p:nvGrpSpPr>
          <p:cNvPr id="961" name="Google Shape;961;p56"/>
          <p:cNvGrpSpPr/>
          <p:nvPr/>
        </p:nvGrpSpPr>
        <p:grpSpPr>
          <a:xfrm>
            <a:off x="343025" y="554952"/>
            <a:ext cx="1112900" cy="361500"/>
            <a:chOff x="1529800" y="1347000"/>
            <a:chExt cx="1112900" cy="361500"/>
          </a:xfrm>
        </p:grpSpPr>
        <p:sp>
          <p:nvSpPr>
            <p:cNvPr id="962" name="Google Shape;962;p56"/>
            <p:cNvSpPr/>
            <p:nvPr/>
          </p:nvSpPr>
          <p:spPr>
            <a:xfrm>
              <a:off x="15298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6"/>
            <p:cNvSpPr/>
            <p:nvPr/>
          </p:nvSpPr>
          <p:spPr>
            <a:xfrm>
              <a:off x="16684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6"/>
            <p:cNvSpPr/>
            <p:nvPr/>
          </p:nvSpPr>
          <p:spPr>
            <a:xfrm>
              <a:off x="18070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6"/>
            <p:cNvSpPr/>
            <p:nvPr/>
          </p:nvSpPr>
          <p:spPr>
            <a:xfrm>
              <a:off x="19456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56"/>
            <p:cNvSpPr/>
            <p:nvPr/>
          </p:nvSpPr>
          <p:spPr>
            <a:xfrm>
              <a:off x="20842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6"/>
            <p:cNvSpPr/>
            <p:nvPr/>
          </p:nvSpPr>
          <p:spPr>
            <a:xfrm>
              <a:off x="2222788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6"/>
            <p:cNvSpPr/>
            <p:nvPr/>
          </p:nvSpPr>
          <p:spPr>
            <a:xfrm>
              <a:off x="2361388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6"/>
            <p:cNvSpPr/>
            <p:nvPr/>
          </p:nvSpPr>
          <p:spPr>
            <a:xfrm>
              <a:off x="25041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56"/>
          <p:cNvSpPr txBox="1"/>
          <p:nvPr/>
        </p:nvSpPr>
        <p:spPr>
          <a:xfrm>
            <a:off x="4200750" y="2319500"/>
            <a:ext cx="790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&lt;</a:t>
            </a:r>
            <a:endParaRPr sz="26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grpSp>
        <p:nvGrpSpPr>
          <p:cNvPr id="986" name="Google Shape;986;p56"/>
          <p:cNvGrpSpPr/>
          <p:nvPr/>
        </p:nvGrpSpPr>
        <p:grpSpPr>
          <a:xfrm>
            <a:off x="96113" y="4116720"/>
            <a:ext cx="1048223" cy="855219"/>
            <a:chOff x="4859375" y="1638250"/>
            <a:chExt cx="478750" cy="390600"/>
          </a:xfrm>
        </p:grpSpPr>
        <p:sp>
          <p:nvSpPr>
            <p:cNvPr id="987" name="Google Shape;987;p56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8" name="Google Shape;988;p56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989" name="Google Shape;989;p5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5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5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4" name="Google Shape;994;p56"/>
          <p:cNvSpPr/>
          <p:nvPr/>
        </p:nvSpPr>
        <p:spPr>
          <a:xfrm>
            <a:off x="899475" y="138530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56"/>
          <p:cNvSpPr/>
          <p:nvPr/>
        </p:nvSpPr>
        <p:spPr>
          <a:xfrm>
            <a:off x="650638" y="11116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56"/>
          <p:cNvSpPr/>
          <p:nvPr/>
        </p:nvSpPr>
        <p:spPr>
          <a:xfrm>
            <a:off x="666238" y="9802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56"/>
          <p:cNvSpPr/>
          <p:nvPr/>
        </p:nvSpPr>
        <p:spPr>
          <a:xfrm>
            <a:off x="598413" y="10439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8" name="Google Shape;998;p56"/>
          <p:cNvGrpSpPr/>
          <p:nvPr/>
        </p:nvGrpSpPr>
        <p:grpSpPr>
          <a:xfrm rot="10800000">
            <a:off x="8467892" y="1208577"/>
            <a:ext cx="766950" cy="879150"/>
            <a:chOff x="2892200" y="2354675"/>
            <a:chExt cx="766950" cy="879150"/>
          </a:xfrm>
        </p:grpSpPr>
        <p:grpSp>
          <p:nvGrpSpPr>
            <p:cNvPr id="999" name="Google Shape;999;p56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1000" name="Google Shape;1000;p56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56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2" name="Google Shape;1002;p56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1003" name="Google Shape;1003;p56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56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56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56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56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56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56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56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56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56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13" name="Google Shape;1013;p56"/>
          <p:cNvSpPr/>
          <p:nvPr/>
        </p:nvSpPr>
        <p:spPr>
          <a:xfrm rot="2255368" flipH="1">
            <a:off x="8299667" y="4656924"/>
            <a:ext cx="142361" cy="133249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56"/>
          <p:cNvSpPr/>
          <p:nvPr/>
        </p:nvSpPr>
        <p:spPr>
          <a:xfrm rot="2255368" flipH="1">
            <a:off x="8489728" y="4419517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56"/>
          <p:cNvSpPr/>
          <p:nvPr/>
        </p:nvSpPr>
        <p:spPr>
          <a:xfrm rot="2255368" flipH="1">
            <a:off x="8522580" y="4622448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979;p56"/>
          <p:cNvGrpSpPr/>
          <p:nvPr/>
        </p:nvGrpSpPr>
        <p:grpSpPr>
          <a:xfrm>
            <a:off x="8179692" y="139206"/>
            <a:ext cx="693000" cy="361500"/>
            <a:chOff x="6496925" y="1256650"/>
            <a:chExt cx="693000" cy="361500"/>
          </a:xfrm>
        </p:grpSpPr>
        <p:sp>
          <p:nvSpPr>
            <p:cNvPr id="62" name="Google Shape;980;p56"/>
            <p:cNvSpPr/>
            <p:nvPr/>
          </p:nvSpPr>
          <p:spPr>
            <a:xfrm>
              <a:off x="64969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81;p56"/>
            <p:cNvSpPr/>
            <p:nvPr/>
          </p:nvSpPr>
          <p:spPr>
            <a:xfrm>
              <a:off x="66355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82;p56"/>
            <p:cNvSpPr/>
            <p:nvPr/>
          </p:nvSpPr>
          <p:spPr>
            <a:xfrm>
              <a:off x="67741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83;p56"/>
            <p:cNvSpPr/>
            <p:nvPr/>
          </p:nvSpPr>
          <p:spPr>
            <a:xfrm>
              <a:off x="69127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84;p56"/>
            <p:cNvSpPr/>
            <p:nvPr/>
          </p:nvSpPr>
          <p:spPr>
            <a:xfrm>
              <a:off x="70513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Rectangle 69"/>
          <p:cNvSpPr/>
          <p:nvPr/>
        </p:nvSpPr>
        <p:spPr>
          <a:xfrm>
            <a:off x="481625" y="1088506"/>
            <a:ext cx="83781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 thoi có:</a:t>
            </a:r>
          </a:p>
          <a:p>
            <a:pPr eaLnBrk="1" hangingPunct="1">
              <a:defRPr/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- Hai cặp cạnh đối diện song song và bốn cạnh bằng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Hai đường chéo vuông góc với nhau và cắt nhau tại trung điểm của mỗi đường.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2" y="654741"/>
            <a:ext cx="7788925" cy="3567823"/>
          </a:xfrm>
          <a:prstGeom prst="rect">
            <a:avLst/>
          </a:prstGeom>
        </p:spPr>
      </p:pic>
      <p:grpSp>
        <p:nvGrpSpPr>
          <p:cNvPr id="639" name="Google Shape;639;p49"/>
          <p:cNvGrpSpPr/>
          <p:nvPr/>
        </p:nvGrpSpPr>
        <p:grpSpPr>
          <a:xfrm>
            <a:off x="6857423" y="3264617"/>
            <a:ext cx="1223625" cy="1640930"/>
            <a:chOff x="5208225" y="1246350"/>
            <a:chExt cx="937500" cy="1257225"/>
          </a:xfrm>
        </p:grpSpPr>
        <p:sp>
          <p:nvSpPr>
            <p:cNvPr id="640" name="Google Shape;640;p4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1" name="Google Shape;641;p49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642" name="Google Shape;642;p4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 rot="10800000">
            <a:off x="7440625" y="913000"/>
            <a:ext cx="766950" cy="879150"/>
            <a:chOff x="2892200" y="2354675"/>
            <a:chExt cx="766950" cy="879150"/>
          </a:xfrm>
        </p:grpSpPr>
        <p:grpSp>
          <p:nvGrpSpPr>
            <p:cNvPr id="670" name="Google Shape;670;p49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671" name="Google Shape;671;p49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49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" name="Google Shape;673;p49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674" name="Google Shape;674;p49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49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49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49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49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49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49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49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49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49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4" name="Google Shape;684;p49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49"/>
          <p:cNvSpPr/>
          <p:nvPr/>
        </p:nvSpPr>
        <p:spPr>
          <a:xfrm>
            <a:off x="6518050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49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687;p49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688;p49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89" name="Google Shape;689;p49"/>
          <p:cNvGrpSpPr/>
          <p:nvPr/>
        </p:nvGrpSpPr>
        <p:grpSpPr>
          <a:xfrm>
            <a:off x="1270525" y="1098100"/>
            <a:ext cx="396025" cy="508925"/>
            <a:chOff x="1686875" y="1937000"/>
            <a:chExt cx="396025" cy="508925"/>
          </a:xfrm>
        </p:grpSpPr>
        <p:sp>
          <p:nvSpPr>
            <p:cNvPr id="690" name="Google Shape;690;p49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1" name="Google Shape;691;p49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692" name="Google Shape;692;p49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49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49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49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49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49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98" name="Google Shape;698;p49"/>
          <p:cNvGrpSpPr/>
          <p:nvPr/>
        </p:nvGrpSpPr>
        <p:grpSpPr>
          <a:xfrm rot="-9985924">
            <a:off x="1030921" y="3921084"/>
            <a:ext cx="296352" cy="488804"/>
            <a:chOff x="4037825" y="1798038"/>
            <a:chExt cx="296350" cy="488800"/>
          </a:xfrm>
        </p:grpSpPr>
        <p:sp>
          <p:nvSpPr>
            <p:cNvPr id="699" name="Google Shape;699;p49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1" name="Google Shape;701;p49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49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" name="Google Shape;703;p49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" name="Google Shape;704;p49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" name="Google Shape;705;p49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487;p46"/>
          <p:cNvSpPr txBox="1">
            <a:spLocks/>
          </p:cNvSpPr>
          <p:nvPr/>
        </p:nvSpPr>
        <p:spPr>
          <a:xfrm>
            <a:off x="319899" y="178544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ondrina Solid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Củng</a:t>
            </a:r>
            <a:r>
              <a:rPr kumimoji="0" lang="en-US" sz="115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 </a:t>
            </a:r>
            <a:r>
              <a:rPr kumimoji="0" lang="en-US" sz="115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cố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ThuPhap Thien An" panose="02040603050506020204" pitchFamily="18" charset="0"/>
              <a:sym typeface="Londrina Solid"/>
            </a:endParaRPr>
          </a:p>
        </p:txBody>
      </p:sp>
      <p:sp>
        <p:nvSpPr>
          <p:cNvPr id="79" name="Google Shape;487;p46"/>
          <p:cNvSpPr txBox="1">
            <a:spLocks/>
          </p:cNvSpPr>
          <p:nvPr/>
        </p:nvSpPr>
        <p:spPr>
          <a:xfrm>
            <a:off x="352584" y="1766331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ondrina Solid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Củng</a:t>
            </a:r>
            <a:r>
              <a:rPr kumimoji="0" lang="en-US" sz="115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 </a:t>
            </a:r>
            <a:r>
              <a:rPr kumimoji="0" lang="en-US" sz="115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cố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ThuPhap Thien An" panose="02040603050506020204" pitchFamily="18" charset="0"/>
              <a:sym typeface="Londrina Solid"/>
            </a:endParaRPr>
          </a:p>
        </p:txBody>
      </p:sp>
      <p:sp>
        <p:nvSpPr>
          <p:cNvPr id="83" name="Google Shape;523;p46"/>
          <p:cNvSpPr/>
          <p:nvPr/>
        </p:nvSpPr>
        <p:spPr>
          <a:xfrm>
            <a:off x="6288599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524;p46"/>
          <p:cNvSpPr/>
          <p:nvPr/>
        </p:nvSpPr>
        <p:spPr>
          <a:xfrm>
            <a:off x="6512349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525;p46"/>
          <p:cNvSpPr/>
          <p:nvPr/>
        </p:nvSpPr>
        <p:spPr>
          <a:xfrm>
            <a:off x="6154812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526;p46"/>
          <p:cNvSpPr/>
          <p:nvPr/>
        </p:nvSpPr>
        <p:spPr>
          <a:xfrm>
            <a:off x="6170412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9" t="19728" r="22260" b="8084"/>
          <a:stretch/>
        </p:blipFill>
        <p:spPr>
          <a:xfrm>
            <a:off x="3264116" y="343793"/>
            <a:ext cx="3074295" cy="2578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8"/>
          <a:stretch/>
        </p:blipFill>
        <p:spPr>
          <a:xfrm>
            <a:off x="6737266" y="1990837"/>
            <a:ext cx="2143125" cy="146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2" y="2393280"/>
            <a:ext cx="1475235" cy="15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4" y="2936941"/>
            <a:ext cx="2372056" cy="2559454"/>
          </a:xfrm>
          <a:prstGeom prst="rect">
            <a:avLst/>
          </a:prstGeom>
        </p:spPr>
      </p:pic>
      <p:grpSp>
        <p:nvGrpSpPr>
          <p:cNvPr id="81" name="Google Shape;1092;p58"/>
          <p:cNvGrpSpPr/>
          <p:nvPr/>
        </p:nvGrpSpPr>
        <p:grpSpPr>
          <a:xfrm rot="3418339">
            <a:off x="151722" y="1251667"/>
            <a:ext cx="1024530" cy="835888"/>
            <a:chOff x="4859375" y="1638250"/>
            <a:chExt cx="478750" cy="390600"/>
          </a:xfrm>
        </p:grpSpPr>
        <p:sp>
          <p:nvSpPr>
            <p:cNvPr id="82" name="Google Shape;1093;p58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1094;p58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89" name="Google Shape;1095;p58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96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97;p58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098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099;p58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" name="Google Shape;1100;p58"/>
          <p:cNvGrpSpPr/>
          <p:nvPr/>
        </p:nvGrpSpPr>
        <p:grpSpPr>
          <a:xfrm>
            <a:off x="7441050" y="3268925"/>
            <a:ext cx="937500" cy="1257225"/>
            <a:chOff x="5208225" y="1246350"/>
            <a:chExt cx="937500" cy="1257225"/>
          </a:xfrm>
        </p:grpSpPr>
        <p:sp>
          <p:nvSpPr>
            <p:cNvPr id="95" name="Google Shape;1101;p58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1102;p58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97" name="Google Shape;1103;p58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04;p58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05;p58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06;p58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07;p58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08;p58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09;p58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10;p58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11;p58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12;p58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13;p58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14;p58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15;p58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16;p58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7;p58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8;p58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19;p58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20;p58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21;p58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22;p58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23;p58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24;p58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25;p58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126;p58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127;p58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128;p58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129;p58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4" name="Google Shape;1130;p58"/>
          <p:cNvSpPr/>
          <p:nvPr/>
        </p:nvSpPr>
        <p:spPr>
          <a:xfrm rot="1949511">
            <a:off x="529064" y="3091918"/>
            <a:ext cx="69178" cy="69853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131;p58"/>
          <p:cNvSpPr/>
          <p:nvPr/>
        </p:nvSpPr>
        <p:spPr>
          <a:xfrm rot="-1013249">
            <a:off x="1178764" y="3933980"/>
            <a:ext cx="257731" cy="266506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132;p58"/>
          <p:cNvSpPr/>
          <p:nvPr/>
        </p:nvSpPr>
        <p:spPr>
          <a:xfrm rot="1949511">
            <a:off x="819148" y="3907993"/>
            <a:ext cx="64452" cy="60327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133;p58"/>
          <p:cNvSpPr/>
          <p:nvPr/>
        </p:nvSpPr>
        <p:spPr>
          <a:xfrm rot="1949511">
            <a:off x="907873" y="3802396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134;p58"/>
          <p:cNvSpPr/>
          <p:nvPr/>
        </p:nvSpPr>
        <p:spPr>
          <a:xfrm rot="1949511">
            <a:off x="816433" y="3819713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135;p58"/>
          <p:cNvSpPr/>
          <p:nvPr/>
        </p:nvSpPr>
        <p:spPr>
          <a:xfrm>
            <a:off x="7030050" y="11567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136;p58"/>
          <p:cNvSpPr/>
          <p:nvPr/>
        </p:nvSpPr>
        <p:spPr>
          <a:xfrm>
            <a:off x="7963125" y="206272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137;p58"/>
          <p:cNvSpPr/>
          <p:nvPr/>
        </p:nvSpPr>
        <p:spPr>
          <a:xfrm rot="7984268">
            <a:off x="8074314" y="1062483"/>
            <a:ext cx="64449" cy="6032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138;p58"/>
          <p:cNvSpPr/>
          <p:nvPr/>
        </p:nvSpPr>
        <p:spPr>
          <a:xfrm rot="7984268">
            <a:off x="8177885" y="1169649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139;p58"/>
          <p:cNvSpPr/>
          <p:nvPr/>
        </p:nvSpPr>
        <p:spPr>
          <a:xfrm rot="7984268">
            <a:off x="8177655" y="1076584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7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6" name="Google Shape;2216;p79"/>
          <p:cNvGrpSpPr/>
          <p:nvPr/>
        </p:nvGrpSpPr>
        <p:grpSpPr>
          <a:xfrm>
            <a:off x="2421493" y="4009764"/>
            <a:ext cx="625823" cy="903375"/>
            <a:chOff x="7126675" y="1642989"/>
            <a:chExt cx="625823" cy="903375"/>
          </a:xfrm>
        </p:grpSpPr>
        <p:sp>
          <p:nvSpPr>
            <p:cNvPr id="2217" name="Google Shape;2217;p79"/>
            <p:cNvSpPr/>
            <p:nvPr/>
          </p:nvSpPr>
          <p:spPr>
            <a:xfrm>
              <a:off x="7152650" y="1662925"/>
              <a:ext cx="271950" cy="134550"/>
            </a:xfrm>
            <a:custGeom>
              <a:avLst/>
              <a:gdLst/>
              <a:ahLst/>
              <a:cxnLst/>
              <a:rect l="l" t="t" r="r" b="b"/>
              <a:pathLst>
                <a:path w="10878" h="5382" extrusionOk="0">
                  <a:moveTo>
                    <a:pt x="7532" y="1"/>
                  </a:moveTo>
                  <a:cubicBezTo>
                    <a:pt x="6740" y="1"/>
                    <a:pt x="5855" y="107"/>
                    <a:pt x="4937" y="330"/>
                  </a:cubicBezTo>
                  <a:cubicBezTo>
                    <a:pt x="2062" y="1035"/>
                    <a:pt x="1" y="2717"/>
                    <a:pt x="326" y="3992"/>
                  </a:cubicBezTo>
                  <a:cubicBezTo>
                    <a:pt x="516" y="4670"/>
                    <a:pt x="1275" y="5104"/>
                    <a:pt x="2415" y="5294"/>
                  </a:cubicBezTo>
                  <a:cubicBezTo>
                    <a:pt x="2768" y="5351"/>
                    <a:pt x="3161" y="5381"/>
                    <a:pt x="3582" y="5381"/>
                  </a:cubicBezTo>
                  <a:cubicBezTo>
                    <a:pt x="4357" y="5381"/>
                    <a:pt x="5224" y="5278"/>
                    <a:pt x="6103" y="5050"/>
                  </a:cubicBezTo>
                  <a:cubicBezTo>
                    <a:pt x="7080" y="4805"/>
                    <a:pt x="7975" y="4480"/>
                    <a:pt x="8680" y="4073"/>
                  </a:cubicBezTo>
                  <a:cubicBezTo>
                    <a:pt x="8979" y="3910"/>
                    <a:pt x="9277" y="3720"/>
                    <a:pt x="9521" y="3531"/>
                  </a:cubicBezTo>
                  <a:cubicBezTo>
                    <a:pt x="10443" y="2853"/>
                    <a:pt x="10877" y="2093"/>
                    <a:pt x="10742" y="1388"/>
                  </a:cubicBezTo>
                  <a:cubicBezTo>
                    <a:pt x="10519" y="498"/>
                    <a:pt x="9244" y="1"/>
                    <a:pt x="7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8" name="Google Shape;2218;p79"/>
            <p:cNvGrpSpPr/>
            <p:nvPr/>
          </p:nvGrpSpPr>
          <p:grpSpPr>
            <a:xfrm>
              <a:off x="7126675" y="1642989"/>
              <a:ext cx="625823" cy="903375"/>
              <a:chOff x="7997875" y="1567914"/>
              <a:chExt cx="625823" cy="903375"/>
            </a:xfrm>
          </p:grpSpPr>
          <p:grpSp>
            <p:nvGrpSpPr>
              <p:cNvPr id="2219" name="Google Shape;2219;p79"/>
              <p:cNvGrpSpPr/>
              <p:nvPr/>
            </p:nvGrpSpPr>
            <p:grpSpPr>
              <a:xfrm>
                <a:off x="7997875" y="1567914"/>
                <a:ext cx="625823" cy="903375"/>
                <a:chOff x="7312075" y="2591414"/>
                <a:chExt cx="625823" cy="903375"/>
              </a:xfrm>
            </p:grpSpPr>
            <p:sp>
              <p:nvSpPr>
                <p:cNvPr id="2220" name="Google Shape;2220;p79"/>
                <p:cNvSpPr/>
                <p:nvPr/>
              </p:nvSpPr>
              <p:spPr>
                <a:xfrm>
                  <a:off x="7315398" y="2591414"/>
                  <a:ext cx="622500" cy="90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0" h="36135" extrusionOk="0">
                      <a:moveTo>
                        <a:pt x="7971" y="0"/>
                      </a:moveTo>
                      <a:cubicBezTo>
                        <a:pt x="7190" y="0"/>
                        <a:pt x="6322" y="104"/>
                        <a:pt x="5425" y="324"/>
                      </a:cubicBezTo>
                      <a:cubicBezTo>
                        <a:pt x="2550" y="1056"/>
                        <a:pt x="488" y="2711"/>
                        <a:pt x="814" y="3986"/>
                      </a:cubicBezTo>
                      <a:cubicBezTo>
                        <a:pt x="977" y="4664"/>
                        <a:pt x="1763" y="5125"/>
                        <a:pt x="2875" y="5288"/>
                      </a:cubicBezTo>
                      <a:cubicBezTo>
                        <a:pt x="3065" y="5315"/>
                        <a:pt x="3255" y="5315"/>
                        <a:pt x="3418" y="5342"/>
                      </a:cubicBezTo>
                      <a:lnTo>
                        <a:pt x="6212" y="15242"/>
                      </a:lnTo>
                      <a:cubicBezTo>
                        <a:pt x="2116" y="17873"/>
                        <a:pt x="0" y="22945"/>
                        <a:pt x="1384" y="27855"/>
                      </a:cubicBezTo>
                      <a:cubicBezTo>
                        <a:pt x="2089" y="30431"/>
                        <a:pt x="3689" y="32574"/>
                        <a:pt x="5723" y="34039"/>
                      </a:cubicBezTo>
                      <a:cubicBezTo>
                        <a:pt x="7615" y="35376"/>
                        <a:pt x="9923" y="36135"/>
                        <a:pt x="12317" y="36135"/>
                      </a:cubicBezTo>
                      <a:cubicBezTo>
                        <a:pt x="13322" y="36135"/>
                        <a:pt x="14342" y="36001"/>
                        <a:pt x="15352" y="35721"/>
                      </a:cubicBezTo>
                      <a:cubicBezTo>
                        <a:pt x="21374" y="34066"/>
                        <a:pt x="24900" y="27828"/>
                        <a:pt x="23191" y="21806"/>
                      </a:cubicBezTo>
                      <a:cubicBezTo>
                        <a:pt x="21808" y="16870"/>
                        <a:pt x="17387" y="13615"/>
                        <a:pt x="12504" y="13533"/>
                      </a:cubicBezTo>
                      <a:lnTo>
                        <a:pt x="9765" y="3687"/>
                      </a:lnTo>
                      <a:cubicBezTo>
                        <a:pt x="9873" y="3633"/>
                        <a:pt x="9928" y="3552"/>
                        <a:pt x="10036" y="3497"/>
                      </a:cubicBezTo>
                      <a:cubicBezTo>
                        <a:pt x="10931" y="2819"/>
                        <a:pt x="11392" y="2060"/>
                        <a:pt x="11229" y="1382"/>
                      </a:cubicBezTo>
                      <a:cubicBezTo>
                        <a:pt x="10987" y="505"/>
                        <a:pt x="9692" y="0"/>
                        <a:pt x="79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221" name="Google Shape;2221;p79"/>
                <p:cNvGrpSpPr/>
                <p:nvPr/>
              </p:nvGrpSpPr>
              <p:grpSpPr>
                <a:xfrm>
                  <a:off x="7312075" y="2639475"/>
                  <a:ext cx="622500" cy="847125"/>
                  <a:chOff x="5944275" y="1472125"/>
                  <a:chExt cx="622500" cy="847125"/>
                </a:xfrm>
              </p:grpSpPr>
              <p:sp>
                <p:nvSpPr>
                  <p:cNvPr id="2222" name="Google Shape;2222;p79"/>
                  <p:cNvSpPr/>
                  <p:nvPr/>
                </p:nvSpPr>
                <p:spPr>
                  <a:xfrm>
                    <a:off x="5944275" y="1753250"/>
                    <a:ext cx="622500" cy="56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00" h="22640" extrusionOk="0">
                        <a:moveTo>
                          <a:pt x="12141" y="0"/>
                        </a:moveTo>
                        <a:cubicBezTo>
                          <a:pt x="11846" y="0"/>
                          <a:pt x="11544" y="19"/>
                          <a:pt x="11257" y="39"/>
                        </a:cubicBezTo>
                        <a:cubicBezTo>
                          <a:pt x="10579" y="120"/>
                          <a:pt x="9900" y="201"/>
                          <a:pt x="9222" y="418"/>
                        </a:cubicBezTo>
                        <a:cubicBezTo>
                          <a:pt x="8517" y="608"/>
                          <a:pt x="7839" y="852"/>
                          <a:pt x="7188" y="1205"/>
                        </a:cubicBezTo>
                        <a:cubicBezTo>
                          <a:pt x="6863" y="1368"/>
                          <a:pt x="6510" y="1530"/>
                          <a:pt x="6212" y="1747"/>
                        </a:cubicBezTo>
                        <a:cubicBezTo>
                          <a:pt x="2116" y="4351"/>
                          <a:pt x="0" y="9423"/>
                          <a:pt x="1384" y="14360"/>
                        </a:cubicBezTo>
                        <a:cubicBezTo>
                          <a:pt x="2143" y="16964"/>
                          <a:pt x="3689" y="19052"/>
                          <a:pt x="5723" y="20517"/>
                        </a:cubicBezTo>
                        <a:cubicBezTo>
                          <a:pt x="7636" y="21875"/>
                          <a:pt x="9940" y="22639"/>
                          <a:pt x="12330" y="22639"/>
                        </a:cubicBezTo>
                        <a:cubicBezTo>
                          <a:pt x="13330" y="22639"/>
                          <a:pt x="14345" y="22506"/>
                          <a:pt x="15352" y="22226"/>
                        </a:cubicBezTo>
                        <a:cubicBezTo>
                          <a:pt x="21374" y="20517"/>
                          <a:pt x="24900" y="14279"/>
                          <a:pt x="23191" y="8284"/>
                        </a:cubicBezTo>
                        <a:cubicBezTo>
                          <a:pt x="21808" y="3348"/>
                          <a:pt x="17359" y="93"/>
                          <a:pt x="12504" y="11"/>
                        </a:cubicBezTo>
                        <a:cubicBezTo>
                          <a:pt x="12385" y="3"/>
                          <a:pt x="12264" y="0"/>
                          <a:pt x="1214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3" name="Google Shape;2223;p79"/>
                  <p:cNvSpPr/>
                  <p:nvPr/>
                </p:nvSpPr>
                <p:spPr>
                  <a:xfrm>
                    <a:off x="6021575" y="1472125"/>
                    <a:ext cx="274650" cy="46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86" h="18472" extrusionOk="0">
                        <a:moveTo>
                          <a:pt x="6293" y="0"/>
                        </a:moveTo>
                        <a:lnTo>
                          <a:pt x="3038" y="922"/>
                        </a:lnTo>
                        <a:lnTo>
                          <a:pt x="0" y="1763"/>
                        </a:lnTo>
                        <a:lnTo>
                          <a:pt x="3147" y="12965"/>
                        </a:lnTo>
                        <a:lnTo>
                          <a:pt x="3554" y="14511"/>
                        </a:lnTo>
                        <a:lnTo>
                          <a:pt x="4666" y="18471"/>
                        </a:lnTo>
                        <a:lnTo>
                          <a:pt x="10985" y="16708"/>
                        </a:lnTo>
                        <a:lnTo>
                          <a:pt x="10416" y="14701"/>
                        </a:lnTo>
                        <a:lnTo>
                          <a:pt x="9873" y="12748"/>
                        </a:lnTo>
                        <a:lnTo>
                          <a:pt x="9412" y="11229"/>
                        </a:lnTo>
                        <a:lnTo>
                          <a:pt x="6293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4" name="Google Shape;2224;p79"/>
                  <p:cNvSpPr/>
                  <p:nvPr/>
                </p:nvSpPr>
                <p:spPr>
                  <a:xfrm>
                    <a:off x="5971400" y="1789625"/>
                    <a:ext cx="560800" cy="492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32" h="19680" extrusionOk="0">
                        <a:moveTo>
                          <a:pt x="11196" y="0"/>
                        </a:moveTo>
                        <a:cubicBezTo>
                          <a:pt x="9710" y="0"/>
                          <a:pt x="8200" y="338"/>
                          <a:pt x="6781" y="1052"/>
                        </a:cubicBezTo>
                        <a:cubicBezTo>
                          <a:pt x="1953" y="3493"/>
                          <a:pt x="0" y="9406"/>
                          <a:pt x="2441" y="14261"/>
                        </a:cubicBezTo>
                        <a:cubicBezTo>
                          <a:pt x="4169" y="17697"/>
                          <a:pt x="7636" y="19680"/>
                          <a:pt x="11235" y="19680"/>
                        </a:cubicBezTo>
                        <a:cubicBezTo>
                          <a:pt x="12722" y="19680"/>
                          <a:pt x="14232" y="19342"/>
                          <a:pt x="15651" y="18628"/>
                        </a:cubicBezTo>
                        <a:cubicBezTo>
                          <a:pt x="20479" y="16187"/>
                          <a:pt x="22432" y="10274"/>
                          <a:pt x="19990" y="5419"/>
                        </a:cubicBezTo>
                        <a:cubicBezTo>
                          <a:pt x="18263" y="1983"/>
                          <a:pt x="14796" y="0"/>
                          <a:pt x="11196" y="0"/>
                        </a:cubicBezTo>
                        <a:close/>
                      </a:path>
                    </a:pathLst>
                  </a:custGeom>
                  <a:solidFill>
                    <a:srgbClr val="56B1C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5" name="Google Shape;2225;p79"/>
                  <p:cNvSpPr/>
                  <p:nvPr/>
                </p:nvSpPr>
                <p:spPr>
                  <a:xfrm>
                    <a:off x="6065650" y="1544000"/>
                    <a:ext cx="173625" cy="284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5" h="11366" extrusionOk="0">
                        <a:moveTo>
                          <a:pt x="4069" y="0"/>
                        </a:moveTo>
                        <a:lnTo>
                          <a:pt x="0" y="1139"/>
                        </a:lnTo>
                        <a:lnTo>
                          <a:pt x="2848" y="11365"/>
                        </a:lnTo>
                        <a:lnTo>
                          <a:pt x="6944" y="10226"/>
                        </a:lnTo>
                        <a:lnTo>
                          <a:pt x="4069" y="0"/>
                        </a:lnTo>
                        <a:close/>
                      </a:path>
                    </a:pathLst>
                  </a:custGeom>
                  <a:solidFill>
                    <a:srgbClr val="56B1C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6" name="Google Shape;2226;p79"/>
                  <p:cNvSpPr/>
                  <p:nvPr/>
                </p:nvSpPr>
                <p:spPr>
                  <a:xfrm>
                    <a:off x="6004625" y="1889825"/>
                    <a:ext cx="520125" cy="39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05" h="15697" extrusionOk="0">
                        <a:moveTo>
                          <a:pt x="17793" y="0"/>
                        </a:moveTo>
                        <a:lnTo>
                          <a:pt x="109" y="4964"/>
                        </a:lnTo>
                        <a:cubicBezTo>
                          <a:pt x="0" y="6130"/>
                          <a:pt x="109" y="7324"/>
                          <a:pt x="434" y="8517"/>
                        </a:cubicBezTo>
                        <a:cubicBezTo>
                          <a:pt x="1058" y="10741"/>
                          <a:pt x="2414" y="12586"/>
                          <a:pt x="4123" y="13833"/>
                        </a:cubicBezTo>
                        <a:cubicBezTo>
                          <a:pt x="5778" y="15032"/>
                          <a:pt x="7767" y="15697"/>
                          <a:pt x="9846" y="15697"/>
                        </a:cubicBezTo>
                        <a:cubicBezTo>
                          <a:pt x="10731" y="15697"/>
                          <a:pt x="11632" y="15576"/>
                          <a:pt x="12531" y="15325"/>
                        </a:cubicBezTo>
                        <a:cubicBezTo>
                          <a:pt x="17766" y="13833"/>
                          <a:pt x="20804" y="8409"/>
                          <a:pt x="19367" y="3201"/>
                        </a:cubicBezTo>
                        <a:cubicBezTo>
                          <a:pt x="19014" y="2007"/>
                          <a:pt x="18499" y="922"/>
                          <a:pt x="17793" y="0"/>
                        </a:cubicBezTo>
                        <a:close/>
                      </a:path>
                    </a:pathLst>
                  </a:custGeom>
                  <a:solidFill>
                    <a:srgbClr val="F5B0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7" name="Google Shape;2227;p79"/>
                  <p:cNvSpPr/>
                  <p:nvPr/>
                </p:nvSpPr>
                <p:spPr>
                  <a:xfrm>
                    <a:off x="6201950" y="1963350"/>
                    <a:ext cx="64450" cy="5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" h="2392" extrusionOk="0">
                        <a:moveTo>
                          <a:pt x="1283" y="1"/>
                        </a:moveTo>
                        <a:cubicBezTo>
                          <a:pt x="706" y="1"/>
                          <a:pt x="207" y="454"/>
                          <a:pt x="109" y="1019"/>
                        </a:cubicBezTo>
                        <a:cubicBezTo>
                          <a:pt x="0" y="1670"/>
                          <a:pt x="461" y="2294"/>
                          <a:pt x="1112" y="2376"/>
                        </a:cubicBezTo>
                        <a:cubicBezTo>
                          <a:pt x="1176" y="2386"/>
                          <a:pt x="1240" y="2391"/>
                          <a:pt x="1303" y="2391"/>
                        </a:cubicBezTo>
                        <a:cubicBezTo>
                          <a:pt x="1881" y="2391"/>
                          <a:pt x="2395" y="1959"/>
                          <a:pt x="2469" y="1372"/>
                        </a:cubicBezTo>
                        <a:cubicBezTo>
                          <a:pt x="2577" y="694"/>
                          <a:pt x="2116" y="70"/>
                          <a:pt x="1465" y="16"/>
                        </a:cubicBezTo>
                        <a:cubicBezTo>
                          <a:pt x="1404" y="6"/>
                          <a:pt x="1343" y="1"/>
                          <a:pt x="1283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8" name="Google Shape;2228;p79"/>
                  <p:cNvSpPr/>
                  <p:nvPr/>
                </p:nvSpPr>
                <p:spPr>
                  <a:xfrm>
                    <a:off x="6001225" y="1897950"/>
                    <a:ext cx="143100" cy="25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4" h="10281" extrusionOk="0">
                        <a:moveTo>
                          <a:pt x="3418" y="1"/>
                        </a:moveTo>
                        <a:lnTo>
                          <a:pt x="3418" y="1"/>
                        </a:lnTo>
                        <a:cubicBezTo>
                          <a:pt x="1" y="5724"/>
                          <a:pt x="3500" y="10281"/>
                          <a:pt x="3500" y="10281"/>
                        </a:cubicBezTo>
                        <a:cubicBezTo>
                          <a:pt x="2279" y="3879"/>
                          <a:pt x="5724" y="787"/>
                          <a:pt x="5724" y="787"/>
                        </a:cubicBezTo>
                        <a:lnTo>
                          <a:pt x="341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229" name="Google Shape;2229;p79"/>
              <p:cNvSpPr/>
              <p:nvPr/>
            </p:nvSpPr>
            <p:spPr>
              <a:xfrm>
                <a:off x="8074025" y="1611925"/>
                <a:ext cx="1777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3524" extrusionOk="0">
                    <a:moveTo>
                      <a:pt x="4829" y="1"/>
                    </a:moveTo>
                    <a:cubicBezTo>
                      <a:pt x="4304" y="1"/>
                      <a:pt x="3719" y="76"/>
                      <a:pt x="3120" y="235"/>
                    </a:cubicBezTo>
                    <a:cubicBezTo>
                      <a:pt x="2116" y="452"/>
                      <a:pt x="1276" y="859"/>
                      <a:pt x="733" y="1347"/>
                    </a:cubicBezTo>
                    <a:cubicBezTo>
                      <a:pt x="218" y="1754"/>
                      <a:pt x="1" y="2188"/>
                      <a:pt x="82" y="2595"/>
                    </a:cubicBezTo>
                    <a:cubicBezTo>
                      <a:pt x="272" y="3164"/>
                      <a:pt x="1031" y="3517"/>
                      <a:pt x="2116" y="3517"/>
                    </a:cubicBezTo>
                    <a:cubicBezTo>
                      <a:pt x="2202" y="3521"/>
                      <a:pt x="2290" y="3523"/>
                      <a:pt x="2380" y="3523"/>
                    </a:cubicBezTo>
                    <a:cubicBezTo>
                      <a:pt x="2856" y="3523"/>
                      <a:pt x="3377" y="3460"/>
                      <a:pt x="3879" y="3300"/>
                    </a:cubicBezTo>
                    <a:cubicBezTo>
                      <a:pt x="5778" y="2839"/>
                      <a:pt x="7107" y="1781"/>
                      <a:pt x="6917" y="913"/>
                    </a:cubicBezTo>
                    <a:cubicBezTo>
                      <a:pt x="6753" y="327"/>
                      <a:pt x="5920" y="1"/>
                      <a:pt x="4829" y="1"/>
                    </a:cubicBezTo>
                    <a:close/>
                  </a:path>
                </a:pathLst>
              </a:custGeom>
              <a:solidFill>
                <a:srgbClr val="56B1CB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0" name="Google Shape;2230;p79"/>
          <p:cNvGrpSpPr/>
          <p:nvPr/>
        </p:nvGrpSpPr>
        <p:grpSpPr>
          <a:xfrm rot="5400000">
            <a:off x="765454" y="1723975"/>
            <a:ext cx="1210213" cy="1055075"/>
            <a:chOff x="935175" y="3430650"/>
            <a:chExt cx="1210213" cy="1055075"/>
          </a:xfrm>
        </p:grpSpPr>
        <p:grpSp>
          <p:nvGrpSpPr>
            <p:cNvPr id="2231" name="Google Shape;2231;p79"/>
            <p:cNvGrpSpPr/>
            <p:nvPr/>
          </p:nvGrpSpPr>
          <p:grpSpPr>
            <a:xfrm>
              <a:off x="935175" y="3434825"/>
              <a:ext cx="1183275" cy="1050900"/>
              <a:chOff x="882600" y="1585725"/>
              <a:chExt cx="1183275" cy="1050900"/>
            </a:xfrm>
          </p:grpSpPr>
          <p:sp>
            <p:nvSpPr>
              <p:cNvPr id="2232" name="Google Shape;2232;p79"/>
              <p:cNvSpPr/>
              <p:nvPr/>
            </p:nvSpPr>
            <p:spPr>
              <a:xfrm>
                <a:off x="882600" y="1585725"/>
                <a:ext cx="1183275" cy="1050900"/>
              </a:xfrm>
              <a:custGeom>
                <a:avLst/>
                <a:gdLst/>
                <a:ahLst/>
                <a:cxnLst/>
                <a:rect l="l" t="t" r="r" b="b"/>
                <a:pathLst>
                  <a:path w="47331" h="42036" extrusionOk="0">
                    <a:moveTo>
                      <a:pt x="1863" y="837"/>
                    </a:moveTo>
                    <a:cubicBezTo>
                      <a:pt x="2344" y="837"/>
                      <a:pt x="2700" y="1193"/>
                      <a:pt x="2700" y="1674"/>
                    </a:cubicBezTo>
                    <a:cubicBezTo>
                      <a:pt x="2700" y="2134"/>
                      <a:pt x="2344" y="2511"/>
                      <a:pt x="1863" y="2511"/>
                    </a:cubicBezTo>
                    <a:cubicBezTo>
                      <a:pt x="1403" y="2511"/>
                      <a:pt x="1026" y="2134"/>
                      <a:pt x="1026" y="1674"/>
                    </a:cubicBezTo>
                    <a:cubicBezTo>
                      <a:pt x="1026" y="1193"/>
                      <a:pt x="1403" y="837"/>
                      <a:pt x="1863" y="837"/>
                    </a:cubicBezTo>
                    <a:close/>
                    <a:moveTo>
                      <a:pt x="1863" y="3787"/>
                    </a:moveTo>
                    <a:cubicBezTo>
                      <a:pt x="2344" y="3787"/>
                      <a:pt x="2700" y="4164"/>
                      <a:pt x="2700" y="4624"/>
                    </a:cubicBezTo>
                    <a:cubicBezTo>
                      <a:pt x="2700" y="5106"/>
                      <a:pt x="2344" y="5461"/>
                      <a:pt x="1863" y="5461"/>
                    </a:cubicBezTo>
                    <a:cubicBezTo>
                      <a:pt x="1403" y="5461"/>
                      <a:pt x="1026" y="5106"/>
                      <a:pt x="1026" y="4624"/>
                    </a:cubicBezTo>
                    <a:cubicBezTo>
                      <a:pt x="1026" y="4164"/>
                      <a:pt x="1403" y="3787"/>
                      <a:pt x="1863" y="3787"/>
                    </a:cubicBezTo>
                    <a:close/>
                    <a:moveTo>
                      <a:pt x="1863" y="6738"/>
                    </a:moveTo>
                    <a:cubicBezTo>
                      <a:pt x="2344" y="6738"/>
                      <a:pt x="2700" y="7135"/>
                      <a:pt x="2700" y="7575"/>
                    </a:cubicBezTo>
                    <a:cubicBezTo>
                      <a:pt x="2700" y="8056"/>
                      <a:pt x="2344" y="8411"/>
                      <a:pt x="1863" y="8411"/>
                    </a:cubicBezTo>
                    <a:cubicBezTo>
                      <a:pt x="1403" y="8411"/>
                      <a:pt x="1026" y="8056"/>
                      <a:pt x="1026" y="7575"/>
                    </a:cubicBezTo>
                    <a:cubicBezTo>
                      <a:pt x="1026" y="7114"/>
                      <a:pt x="1403" y="6738"/>
                      <a:pt x="1863" y="6738"/>
                    </a:cubicBezTo>
                    <a:close/>
                    <a:moveTo>
                      <a:pt x="1863" y="9709"/>
                    </a:moveTo>
                    <a:cubicBezTo>
                      <a:pt x="2344" y="9709"/>
                      <a:pt x="2700" y="10085"/>
                      <a:pt x="2700" y="10546"/>
                    </a:cubicBezTo>
                    <a:cubicBezTo>
                      <a:pt x="2700" y="11006"/>
                      <a:pt x="2344" y="11383"/>
                      <a:pt x="1863" y="11383"/>
                    </a:cubicBezTo>
                    <a:cubicBezTo>
                      <a:pt x="1403" y="11383"/>
                      <a:pt x="1026" y="11006"/>
                      <a:pt x="1026" y="10546"/>
                    </a:cubicBezTo>
                    <a:cubicBezTo>
                      <a:pt x="1026" y="10064"/>
                      <a:pt x="1403" y="9709"/>
                      <a:pt x="1863" y="9709"/>
                    </a:cubicBezTo>
                    <a:close/>
                    <a:moveTo>
                      <a:pt x="1863" y="12659"/>
                    </a:moveTo>
                    <a:cubicBezTo>
                      <a:pt x="2344" y="12680"/>
                      <a:pt x="2700" y="13056"/>
                      <a:pt x="2700" y="13496"/>
                    </a:cubicBezTo>
                    <a:cubicBezTo>
                      <a:pt x="2700" y="13956"/>
                      <a:pt x="2344" y="14333"/>
                      <a:pt x="1863" y="14333"/>
                    </a:cubicBezTo>
                    <a:cubicBezTo>
                      <a:pt x="1403" y="14333"/>
                      <a:pt x="1026" y="13956"/>
                      <a:pt x="1026" y="13496"/>
                    </a:cubicBezTo>
                    <a:cubicBezTo>
                      <a:pt x="1026" y="13015"/>
                      <a:pt x="1403" y="12659"/>
                      <a:pt x="1863" y="12659"/>
                    </a:cubicBezTo>
                    <a:close/>
                    <a:moveTo>
                      <a:pt x="1863" y="15630"/>
                    </a:moveTo>
                    <a:cubicBezTo>
                      <a:pt x="2344" y="15630"/>
                      <a:pt x="2700" y="16007"/>
                      <a:pt x="2700" y="16467"/>
                    </a:cubicBezTo>
                    <a:cubicBezTo>
                      <a:pt x="2700" y="16948"/>
                      <a:pt x="2344" y="17304"/>
                      <a:pt x="1863" y="17304"/>
                    </a:cubicBezTo>
                    <a:cubicBezTo>
                      <a:pt x="1403" y="17304"/>
                      <a:pt x="1026" y="16948"/>
                      <a:pt x="1026" y="16467"/>
                    </a:cubicBezTo>
                    <a:cubicBezTo>
                      <a:pt x="1026" y="16007"/>
                      <a:pt x="1403" y="15630"/>
                      <a:pt x="1863" y="15630"/>
                    </a:cubicBezTo>
                    <a:close/>
                    <a:moveTo>
                      <a:pt x="1863" y="18601"/>
                    </a:moveTo>
                    <a:cubicBezTo>
                      <a:pt x="2344" y="18601"/>
                      <a:pt x="2700" y="18957"/>
                      <a:pt x="2700" y="19438"/>
                    </a:cubicBezTo>
                    <a:cubicBezTo>
                      <a:pt x="2700" y="19899"/>
                      <a:pt x="2344" y="20275"/>
                      <a:pt x="1863" y="20275"/>
                    </a:cubicBezTo>
                    <a:cubicBezTo>
                      <a:pt x="1403" y="20275"/>
                      <a:pt x="1026" y="19899"/>
                      <a:pt x="1026" y="19438"/>
                    </a:cubicBezTo>
                    <a:cubicBezTo>
                      <a:pt x="1026" y="18957"/>
                      <a:pt x="1403" y="18601"/>
                      <a:pt x="1863" y="18601"/>
                    </a:cubicBezTo>
                    <a:close/>
                    <a:moveTo>
                      <a:pt x="1863" y="21551"/>
                    </a:moveTo>
                    <a:cubicBezTo>
                      <a:pt x="2344" y="21551"/>
                      <a:pt x="2700" y="21907"/>
                      <a:pt x="2700" y="22388"/>
                    </a:cubicBezTo>
                    <a:cubicBezTo>
                      <a:pt x="2700" y="22849"/>
                      <a:pt x="2344" y="23225"/>
                      <a:pt x="1863" y="23225"/>
                    </a:cubicBezTo>
                    <a:cubicBezTo>
                      <a:pt x="1403" y="23225"/>
                      <a:pt x="1026" y="22849"/>
                      <a:pt x="1026" y="22388"/>
                    </a:cubicBezTo>
                    <a:cubicBezTo>
                      <a:pt x="1026" y="21907"/>
                      <a:pt x="1403" y="21551"/>
                      <a:pt x="1863" y="21551"/>
                    </a:cubicBezTo>
                    <a:close/>
                    <a:moveTo>
                      <a:pt x="1863" y="24502"/>
                    </a:moveTo>
                    <a:cubicBezTo>
                      <a:pt x="2344" y="24502"/>
                      <a:pt x="2700" y="24878"/>
                      <a:pt x="2700" y="25339"/>
                    </a:cubicBezTo>
                    <a:cubicBezTo>
                      <a:pt x="2700" y="25820"/>
                      <a:pt x="2344" y="26176"/>
                      <a:pt x="1863" y="26176"/>
                    </a:cubicBezTo>
                    <a:cubicBezTo>
                      <a:pt x="1403" y="26176"/>
                      <a:pt x="1026" y="25820"/>
                      <a:pt x="1026" y="25339"/>
                    </a:cubicBezTo>
                    <a:cubicBezTo>
                      <a:pt x="1026" y="24878"/>
                      <a:pt x="1403" y="24502"/>
                      <a:pt x="1863" y="24502"/>
                    </a:cubicBezTo>
                    <a:close/>
                    <a:moveTo>
                      <a:pt x="1863" y="27452"/>
                    </a:moveTo>
                    <a:cubicBezTo>
                      <a:pt x="2344" y="27452"/>
                      <a:pt x="2700" y="27849"/>
                      <a:pt x="2700" y="28289"/>
                    </a:cubicBezTo>
                    <a:cubicBezTo>
                      <a:pt x="2700" y="28770"/>
                      <a:pt x="2344" y="29126"/>
                      <a:pt x="1863" y="29126"/>
                    </a:cubicBezTo>
                    <a:cubicBezTo>
                      <a:pt x="1403" y="29126"/>
                      <a:pt x="1026" y="28770"/>
                      <a:pt x="1026" y="28289"/>
                    </a:cubicBezTo>
                    <a:cubicBezTo>
                      <a:pt x="1026" y="27829"/>
                      <a:pt x="1403" y="27452"/>
                      <a:pt x="1863" y="27452"/>
                    </a:cubicBezTo>
                    <a:close/>
                    <a:moveTo>
                      <a:pt x="1863" y="30423"/>
                    </a:moveTo>
                    <a:cubicBezTo>
                      <a:pt x="2344" y="30423"/>
                      <a:pt x="2700" y="30800"/>
                      <a:pt x="2700" y="31260"/>
                    </a:cubicBezTo>
                    <a:cubicBezTo>
                      <a:pt x="2700" y="31720"/>
                      <a:pt x="2344" y="32097"/>
                      <a:pt x="1863" y="32097"/>
                    </a:cubicBezTo>
                    <a:cubicBezTo>
                      <a:pt x="1403" y="32097"/>
                      <a:pt x="1026" y="31720"/>
                      <a:pt x="1026" y="31260"/>
                    </a:cubicBezTo>
                    <a:cubicBezTo>
                      <a:pt x="1026" y="30779"/>
                      <a:pt x="1403" y="30423"/>
                      <a:pt x="1863" y="30423"/>
                    </a:cubicBezTo>
                    <a:close/>
                    <a:moveTo>
                      <a:pt x="1863" y="33373"/>
                    </a:moveTo>
                    <a:cubicBezTo>
                      <a:pt x="2344" y="33394"/>
                      <a:pt x="2700" y="33771"/>
                      <a:pt x="2700" y="34210"/>
                    </a:cubicBezTo>
                    <a:cubicBezTo>
                      <a:pt x="2700" y="34671"/>
                      <a:pt x="2344" y="35047"/>
                      <a:pt x="1863" y="35047"/>
                    </a:cubicBezTo>
                    <a:cubicBezTo>
                      <a:pt x="1403" y="35047"/>
                      <a:pt x="1026" y="34671"/>
                      <a:pt x="1026" y="34210"/>
                    </a:cubicBezTo>
                    <a:cubicBezTo>
                      <a:pt x="1026" y="33729"/>
                      <a:pt x="1403" y="33373"/>
                      <a:pt x="1863" y="33373"/>
                    </a:cubicBezTo>
                    <a:close/>
                    <a:moveTo>
                      <a:pt x="1863" y="36344"/>
                    </a:moveTo>
                    <a:cubicBezTo>
                      <a:pt x="2344" y="36344"/>
                      <a:pt x="2700" y="36721"/>
                      <a:pt x="2700" y="37181"/>
                    </a:cubicBezTo>
                    <a:cubicBezTo>
                      <a:pt x="2700" y="37663"/>
                      <a:pt x="2344" y="38018"/>
                      <a:pt x="1863" y="38018"/>
                    </a:cubicBezTo>
                    <a:cubicBezTo>
                      <a:pt x="1403" y="38018"/>
                      <a:pt x="1026" y="37663"/>
                      <a:pt x="1026" y="37181"/>
                    </a:cubicBezTo>
                    <a:cubicBezTo>
                      <a:pt x="1026" y="36721"/>
                      <a:pt x="1403" y="36344"/>
                      <a:pt x="1863" y="36344"/>
                    </a:cubicBezTo>
                    <a:close/>
                    <a:moveTo>
                      <a:pt x="1863" y="39295"/>
                    </a:moveTo>
                    <a:cubicBezTo>
                      <a:pt x="2344" y="39316"/>
                      <a:pt x="2700" y="39671"/>
                      <a:pt x="2700" y="40153"/>
                    </a:cubicBezTo>
                    <a:cubicBezTo>
                      <a:pt x="2700" y="40613"/>
                      <a:pt x="2344" y="40990"/>
                      <a:pt x="1863" y="40990"/>
                    </a:cubicBezTo>
                    <a:cubicBezTo>
                      <a:pt x="1403" y="40990"/>
                      <a:pt x="1026" y="40613"/>
                      <a:pt x="1026" y="40153"/>
                    </a:cubicBezTo>
                    <a:cubicBezTo>
                      <a:pt x="1026" y="39671"/>
                      <a:pt x="1403" y="39295"/>
                      <a:pt x="1863" y="39295"/>
                    </a:cubicBezTo>
                    <a:close/>
                    <a:moveTo>
                      <a:pt x="1" y="0"/>
                    </a:moveTo>
                    <a:lnTo>
                      <a:pt x="1" y="42036"/>
                    </a:lnTo>
                    <a:lnTo>
                      <a:pt x="47330" y="42036"/>
                    </a:lnTo>
                    <a:lnTo>
                      <a:pt x="473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79"/>
              <p:cNvSpPr/>
              <p:nvPr/>
            </p:nvSpPr>
            <p:spPr>
              <a:xfrm>
                <a:off x="1088175" y="1587800"/>
                <a:ext cx="997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1911" extrusionOk="0">
                    <a:moveTo>
                      <a:pt x="1" y="1"/>
                    </a:moveTo>
                    <a:lnTo>
                      <a:pt x="1" y="41911"/>
                    </a:lnTo>
                    <a:lnTo>
                      <a:pt x="398" y="41911"/>
                    </a:lnTo>
                    <a:lnTo>
                      <a:pt x="398" y="1"/>
                    </a:lnTo>
                    <a:close/>
                  </a:path>
                </a:pathLst>
              </a:custGeom>
              <a:solidFill>
                <a:srgbClr val="EC64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79"/>
              <p:cNvSpPr/>
              <p:nvPr/>
            </p:nvSpPr>
            <p:spPr>
              <a:xfrm>
                <a:off x="11509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79"/>
              <p:cNvSpPr/>
              <p:nvPr/>
            </p:nvSpPr>
            <p:spPr>
              <a:xfrm>
                <a:off x="12079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79"/>
              <p:cNvSpPr/>
              <p:nvPr/>
            </p:nvSpPr>
            <p:spPr>
              <a:xfrm>
                <a:off x="126552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79"/>
              <p:cNvSpPr/>
              <p:nvPr/>
            </p:nvSpPr>
            <p:spPr>
              <a:xfrm>
                <a:off x="13230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79"/>
              <p:cNvSpPr/>
              <p:nvPr/>
            </p:nvSpPr>
            <p:spPr>
              <a:xfrm>
                <a:off x="13806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79"/>
              <p:cNvSpPr/>
              <p:nvPr/>
            </p:nvSpPr>
            <p:spPr>
              <a:xfrm>
                <a:off x="14376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79"/>
              <p:cNvSpPr/>
              <p:nvPr/>
            </p:nvSpPr>
            <p:spPr>
              <a:xfrm>
                <a:off x="14951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79"/>
              <p:cNvSpPr/>
              <p:nvPr/>
            </p:nvSpPr>
            <p:spPr>
              <a:xfrm>
                <a:off x="15527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79"/>
              <p:cNvSpPr/>
              <p:nvPr/>
            </p:nvSpPr>
            <p:spPr>
              <a:xfrm>
                <a:off x="16091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79"/>
              <p:cNvSpPr/>
              <p:nvPr/>
            </p:nvSpPr>
            <p:spPr>
              <a:xfrm>
                <a:off x="16672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79"/>
              <p:cNvSpPr/>
              <p:nvPr/>
            </p:nvSpPr>
            <p:spPr>
              <a:xfrm>
                <a:off x="17247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79"/>
              <p:cNvSpPr/>
              <p:nvPr/>
            </p:nvSpPr>
            <p:spPr>
              <a:xfrm>
                <a:off x="178232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79"/>
              <p:cNvSpPr/>
              <p:nvPr/>
            </p:nvSpPr>
            <p:spPr>
              <a:xfrm>
                <a:off x="18356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79"/>
              <p:cNvSpPr/>
              <p:nvPr/>
            </p:nvSpPr>
            <p:spPr>
              <a:xfrm>
                <a:off x="18927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79"/>
              <p:cNvSpPr/>
              <p:nvPr/>
            </p:nvSpPr>
            <p:spPr>
              <a:xfrm>
                <a:off x="19502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79"/>
              <p:cNvSpPr/>
              <p:nvPr/>
            </p:nvSpPr>
            <p:spPr>
              <a:xfrm>
                <a:off x="20077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0" name="Google Shape;2250;p79"/>
            <p:cNvSpPr/>
            <p:nvPr/>
          </p:nvSpPr>
          <p:spPr>
            <a:xfrm>
              <a:off x="2100363" y="3430650"/>
              <a:ext cx="45025" cy="1051950"/>
            </a:xfrm>
            <a:custGeom>
              <a:avLst/>
              <a:gdLst/>
              <a:ahLst/>
              <a:cxnLst/>
              <a:rect l="l" t="t" r="r" b="b"/>
              <a:pathLst>
                <a:path w="1801" h="42078" extrusionOk="0">
                  <a:moveTo>
                    <a:pt x="858" y="0"/>
                  </a:moveTo>
                  <a:lnTo>
                    <a:pt x="1" y="21"/>
                  </a:lnTo>
                  <a:lnTo>
                    <a:pt x="147" y="21"/>
                  </a:lnTo>
                  <a:lnTo>
                    <a:pt x="147" y="42078"/>
                  </a:lnTo>
                  <a:lnTo>
                    <a:pt x="984" y="42057"/>
                  </a:lnTo>
                  <a:lnTo>
                    <a:pt x="1068" y="41910"/>
                  </a:lnTo>
                  <a:lnTo>
                    <a:pt x="1193" y="41701"/>
                  </a:lnTo>
                  <a:lnTo>
                    <a:pt x="1193" y="41575"/>
                  </a:lnTo>
                  <a:lnTo>
                    <a:pt x="1130" y="41450"/>
                  </a:lnTo>
                  <a:lnTo>
                    <a:pt x="1172" y="41324"/>
                  </a:lnTo>
                  <a:lnTo>
                    <a:pt x="1235" y="41115"/>
                  </a:lnTo>
                  <a:lnTo>
                    <a:pt x="1235" y="40174"/>
                  </a:lnTo>
                  <a:lnTo>
                    <a:pt x="1026" y="39964"/>
                  </a:lnTo>
                  <a:lnTo>
                    <a:pt x="1026" y="39776"/>
                  </a:lnTo>
                  <a:cubicBezTo>
                    <a:pt x="1026" y="39776"/>
                    <a:pt x="1089" y="39567"/>
                    <a:pt x="1089" y="39504"/>
                  </a:cubicBezTo>
                  <a:cubicBezTo>
                    <a:pt x="1130" y="39462"/>
                    <a:pt x="921" y="39169"/>
                    <a:pt x="921" y="39169"/>
                  </a:cubicBezTo>
                  <a:lnTo>
                    <a:pt x="1047" y="38981"/>
                  </a:lnTo>
                  <a:lnTo>
                    <a:pt x="1235" y="38625"/>
                  </a:lnTo>
                  <a:lnTo>
                    <a:pt x="1235" y="38290"/>
                  </a:lnTo>
                  <a:lnTo>
                    <a:pt x="1340" y="37977"/>
                  </a:lnTo>
                  <a:lnTo>
                    <a:pt x="1465" y="37809"/>
                  </a:lnTo>
                  <a:lnTo>
                    <a:pt x="1549" y="37809"/>
                  </a:lnTo>
                  <a:lnTo>
                    <a:pt x="1549" y="37663"/>
                  </a:lnTo>
                  <a:cubicBezTo>
                    <a:pt x="1549" y="37663"/>
                    <a:pt x="1570" y="37621"/>
                    <a:pt x="1549" y="37558"/>
                  </a:cubicBezTo>
                  <a:cubicBezTo>
                    <a:pt x="1507" y="37474"/>
                    <a:pt x="1695" y="37370"/>
                    <a:pt x="1695" y="37370"/>
                  </a:cubicBezTo>
                  <a:cubicBezTo>
                    <a:pt x="1695" y="37370"/>
                    <a:pt x="1758" y="37349"/>
                    <a:pt x="1779" y="37286"/>
                  </a:cubicBezTo>
                  <a:cubicBezTo>
                    <a:pt x="1800" y="37244"/>
                    <a:pt x="1779" y="36993"/>
                    <a:pt x="1779" y="36993"/>
                  </a:cubicBezTo>
                  <a:lnTo>
                    <a:pt x="1674" y="36784"/>
                  </a:lnTo>
                  <a:lnTo>
                    <a:pt x="1591" y="36512"/>
                  </a:lnTo>
                  <a:lnTo>
                    <a:pt x="1654" y="36407"/>
                  </a:lnTo>
                  <a:lnTo>
                    <a:pt x="1654" y="36365"/>
                  </a:lnTo>
                  <a:cubicBezTo>
                    <a:pt x="1612" y="36365"/>
                    <a:pt x="1570" y="36344"/>
                    <a:pt x="1465" y="36303"/>
                  </a:cubicBezTo>
                  <a:cubicBezTo>
                    <a:pt x="1340" y="36240"/>
                    <a:pt x="1277" y="36219"/>
                    <a:pt x="1249" y="36219"/>
                  </a:cubicBezTo>
                  <a:cubicBezTo>
                    <a:pt x="1193" y="36219"/>
                    <a:pt x="1277" y="36303"/>
                    <a:pt x="1277" y="36303"/>
                  </a:cubicBezTo>
                  <a:lnTo>
                    <a:pt x="1089" y="36114"/>
                  </a:lnTo>
                  <a:lnTo>
                    <a:pt x="984" y="35842"/>
                  </a:lnTo>
                  <a:cubicBezTo>
                    <a:pt x="984" y="35842"/>
                    <a:pt x="858" y="35738"/>
                    <a:pt x="858" y="35696"/>
                  </a:cubicBezTo>
                  <a:cubicBezTo>
                    <a:pt x="858" y="35633"/>
                    <a:pt x="858" y="35508"/>
                    <a:pt x="942" y="35487"/>
                  </a:cubicBezTo>
                  <a:cubicBezTo>
                    <a:pt x="998" y="35487"/>
                    <a:pt x="1110" y="35505"/>
                    <a:pt x="1184" y="35505"/>
                  </a:cubicBezTo>
                  <a:cubicBezTo>
                    <a:pt x="1221" y="35505"/>
                    <a:pt x="1249" y="35501"/>
                    <a:pt x="1256" y="35487"/>
                  </a:cubicBezTo>
                  <a:cubicBezTo>
                    <a:pt x="1277" y="35403"/>
                    <a:pt x="1402" y="35256"/>
                    <a:pt x="1402" y="35256"/>
                  </a:cubicBezTo>
                  <a:lnTo>
                    <a:pt x="1382" y="35047"/>
                  </a:lnTo>
                  <a:cubicBezTo>
                    <a:pt x="1382" y="35047"/>
                    <a:pt x="1465" y="34964"/>
                    <a:pt x="1486" y="34901"/>
                  </a:cubicBezTo>
                  <a:cubicBezTo>
                    <a:pt x="1507" y="34880"/>
                    <a:pt x="1591" y="34796"/>
                    <a:pt x="1612" y="34754"/>
                  </a:cubicBezTo>
                  <a:cubicBezTo>
                    <a:pt x="1654" y="34692"/>
                    <a:pt x="1612" y="34545"/>
                    <a:pt x="1612" y="34545"/>
                  </a:cubicBezTo>
                  <a:cubicBezTo>
                    <a:pt x="1612" y="34545"/>
                    <a:pt x="1716" y="34420"/>
                    <a:pt x="1716" y="34357"/>
                  </a:cubicBezTo>
                  <a:cubicBezTo>
                    <a:pt x="1695" y="34315"/>
                    <a:pt x="1402" y="34043"/>
                    <a:pt x="1402" y="34043"/>
                  </a:cubicBezTo>
                  <a:cubicBezTo>
                    <a:pt x="1402" y="34043"/>
                    <a:pt x="984" y="33917"/>
                    <a:pt x="984" y="33855"/>
                  </a:cubicBezTo>
                  <a:cubicBezTo>
                    <a:pt x="984" y="33813"/>
                    <a:pt x="1235" y="33436"/>
                    <a:pt x="1235" y="33436"/>
                  </a:cubicBezTo>
                  <a:cubicBezTo>
                    <a:pt x="1235" y="33436"/>
                    <a:pt x="1130" y="33311"/>
                    <a:pt x="1089" y="33269"/>
                  </a:cubicBezTo>
                  <a:cubicBezTo>
                    <a:pt x="1068" y="33227"/>
                    <a:pt x="1047" y="33185"/>
                    <a:pt x="1047" y="33122"/>
                  </a:cubicBezTo>
                  <a:cubicBezTo>
                    <a:pt x="1026" y="33080"/>
                    <a:pt x="1068" y="33018"/>
                    <a:pt x="1068" y="32955"/>
                  </a:cubicBezTo>
                  <a:cubicBezTo>
                    <a:pt x="1089" y="32871"/>
                    <a:pt x="1026" y="32787"/>
                    <a:pt x="1026" y="32787"/>
                  </a:cubicBezTo>
                  <a:cubicBezTo>
                    <a:pt x="1026" y="32787"/>
                    <a:pt x="1026" y="32578"/>
                    <a:pt x="1089" y="32536"/>
                  </a:cubicBezTo>
                  <a:cubicBezTo>
                    <a:pt x="1172" y="32474"/>
                    <a:pt x="1486" y="32348"/>
                    <a:pt x="1486" y="32348"/>
                  </a:cubicBezTo>
                  <a:lnTo>
                    <a:pt x="1654" y="32181"/>
                  </a:lnTo>
                  <a:lnTo>
                    <a:pt x="1402" y="32139"/>
                  </a:lnTo>
                  <a:lnTo>
                    <a:pt x="1654" y="31553"/>
                  </a:lnTo>
                  <a:cubicBezTo>
                    <a:pt x="1654" y="31553"/>
                    <a:pt x="1444" y="31553"/>
                    <a:pt x="1444" y="31448"/>
                  </a:cubicBezTo>
                  <a:cubicBezTo>
                    <a:pt x="1465" y="31386"/>
                    <a:pt x="1444" y="31218"/>
                    <a:pt x="1465" y="31176"/>
                  </a:cubicBezTo>
                  <a:cubicBezTo>
                    <a:pt x="1486" y="31114"/>
                    <a:pt x="1549" y="30821"/>
                    <a:pt x="1549" y="30821"/>
                  </a:cubicBezTo>
                  <a:lnTo>
                    <a:pt x="1465" y="30653"/>
                  </a:lnTo>
                  <a:cubicBezTo>
                    <a:pt x="1465" y="30653"/>
                    <a:pt x="1382" y="30360"/>
                    <a:pt x="1382" y="30298"/>
                  </a:cubicBezTo>
                  <a:cubicBezTo>
                    <a:pt x="1382" y="30256"/>
                    <a:pt x="1361" y="30067"/>
                    <a:pt x="1361" y="30067"/>
                  </a:cubicBezTo>
                  <a:cubicBezTo>
                    <a:pt x="1361" y="30067"/>
                    <a:pt x="1382" y="29984"/>
                    <a:pt x="1402" y="29984"/>
                  </a:cubicBezTo>
                  <a:cubicBezTo>
                    <a:pt x="1444" y="29984"/>
                    <a:pt x="1674" y="29984"/>
                    <a:pt x="1612" y="29942"/>
                  </a:cubicBezTo>
                  <a:cubicBezTo>
                    <a:pt x="1570" y="29879"/>
                    <a:pt x="1612" y="29816"/>
                    <a:pt x="1612" y="29754"/>
                  </a:cubicBezTo>
                  <a:cubicBezTo>
                    <a:pt x="1612" y="29733"/>
                    <a:pt x="1549" y="29649"/>
                    <a:pt x="1612" y="29607"/>
                  </a:cubicBezTo>
                  <a:cubicBezTo>
                    <a:pt x="1695" y="29544"/>
                    <a:pt x="1695" y="29565"/>
                    <a:pt x="1695" y="29502"/>
                  </a:cubicBezTo>
                  <a:cubicBezTo>
                    <a:pt x="1695" y="29419"/>
                    <a:pt x="1549" y="29461"/>
                    <a:pt x="1507" y="29398"/>
                  </a:cubicBezTo>
                  <a:lnTo>
                    <a:pt x="1507" y="29147"/>
                  </a:lnTo>
                  <a:cubicBezTo>
                    <a:pt x="1507" y="29126"/>
                    <a:pt x="1570" y="29021"/>
                    <a:pt x="1570" y="29021"/>
                  </a:cubicBezTo>
                  <a:lnTo>
                    <a:pt x="1340" y="28896"/>
                  </a:lnTo>
                  <a:cubicBezTo>
                    <a:pt x="1340" y="28896"/>
                    <a:pt x="1277" y="28770"/>
                    <a:pt x="1277" y="28707"/>
                  </a:cubicBezTo>
                  <a:cubicBezTo>
                    <a:pt x="1298" y="28666"/>
                    <a:pt x="1340" y="28498"/>
                    <a:pt x="1340" y="28498"/>
                  </a:cubicBezTo>
                  <a:cubicBezTo>
                    <a:pt x="1340" y="28498"/>
                    <a:pt x="1235" y="28456"/>
                    <a:pt x="1256" y="28352"/>
                  </a:cubicBezTo>
                  <a:cubicBezTo>
                    <a:pt x="1298" y="28247"/>
                    <a:pt x="1089" y="28205"/>
                    <a:pt x="1172" y="28142"/>
                  </a:cubicBezTo>
                  <a:cubicBezTo>
                    <a:pt x="1256" y="28059"/>
                    <a:pt x="1298" y="27891"/>
                    <a:pt x="1298" y="27891"/>
                  </a:cubicBezTo>
                  <a:lnTo>
                    <a:pt x="1235" y="27787"/>
                  </a:lnTo>
                  <a:lnTo>
                    <a:pt x="1298" y="27682"/>
                  </a:lnTo>
                  <a:cubicBezTo>
                    <a:pt x="1298" y="27682"/>
                    <a:pt x="1256" y="27619"/>
                    <a:pt x="1256" y="27557"/>
                  </a:cubicBezTo>
                  <a:cubicBezTo>
                    <a:pt x="1256" y="27536"/>
                    <a:pt x="1172" y="27243"/>
                    <a:pt x="1172" y="27243"/>
                  </a:cubicBezTo>
                  <a:lnTo>
                    <a:pt x="1172" y="27243"/>
                  </a:lnTo>
                  <a:cubicBezTo>
                    <a:pt x="1172" y="27243"/>
                    <a:pt x="1265" y="27381"/>
                    <a:pt x="1317" y="27381"/>
                  </a:cubicBezTo>
                  <a:cubicBezTo>
                    <a:pt x="1326" y="27381"/>
                    <a:pt x="1334" y="27377"/>
                    <a:pt x="1340" y="27368"/>
                  </a:cubicBezTo>
                  <a:cubicBezTo>
                    <a:pt x="1361" y="27326"/>
                    <a:pt x="1340" y="27201"/>
                    <a:pt x="1361" y="27138"/>
                  </a:cubicBezTo>
                  <a:cubicBezTo>
                    <a:pt x="1382" y="27096"/>
                    <a:pt x="1235" y="26950"/>
                    <a:pt x="1277" y="26929"/>
                  </a:cubicBezTo>
                  <a:cubicBezTo>
                    <a:pt x="1340" y="26908"/>
                    <a:pt x="1549" y="26908"/>
                    <a:pt x="1549" y="26908"/>
                  </a:cubicBezTo>
                  <a:cubicBezTo>
                    <a:pt x="1549" y="26908"/>
                    <a:pt x="1444" y="26720"/>
                    <a:pt x="1465" y="26678"/>
                  </a:cubicBezTo>
                  <a:cubicBezTo>
                    <a:pt x="1465" y="26636"/>
                    <a:pt x="1507" y="26531"/>
                    <a:pt x="1549" y="26489"/>
                  </a:cubicBezTo>
                  <a:cubicBezTo>
                    <a:pt x="1570" y="26427"/>
                    <a:pt x="1340" y="26322"/>
                    <a:pt x="1340" y="26259"/>
                  </a:cubicBezTo>
                  <a:lnTo>
                    <a:pt x="1340" y="26008"/>
                  </a:lnTo>
                  <a:lnTo>
                    <a:pt x="1298" y="25945"/>
                  </a:lnTo>
                  <a:cubicBezTo>
                    <a:pt x="1298" y="25945"/>
                    <a:pt x="1298" y="25799"/>
                    <a:pt x="1235" y="25778"/>
                  </a:cubicBezTo>
                  <a:cubicBezTo>
                    <a:pt x="1151" y="25778"/>
                    <a:pt x="1340" y="25569"/>
                    <a:pt x="1340" y="25569"/>
                  </a:cubicBezTo>
                  <a:lnTo>
                    <a:pt x="1298" y="25381"/>
                  </a:lnTo>
                  <a:lnTo>
                    <a:pt x="1047" y="25213"/>
                  </a:lnTo>
                  <a:cubicBezTo>
                    <a:pt x="1047" y="25213"/>
                    <a:pt x="984" y="24753"/>
                    <a:pt x="1130" y="24732"/>
                  </a:cubicBezTo>
                  <a:cubicBezTo>
                    <a:pt x="1256" y="24711"/>
                    <a:pt x="1340" y="24502"/>
                    <a:pt x="1340" y="24502"/>
                  </a:cubicBezTo>
                  <a:lnTo>
                    <a:pt x="1444" y="24292"/>
                  </a:lnTo>
                  <a:lnTo>
                    <a:pt x="1402" y="24125"/>
                  </a:lnTo>
                  <a:lnTo>
                    <a:pt x="1486" y="23895"/>
                  </a:lnTo>
                  <a:cubicBezTo>
                    <a:pt x="1486" y="23895"/>
                    <a:pt x="1570" y="23769"/>
                    <a:pt x="1549" y="23707"/>
                  </a:cubicBezTo>
                  <a:cubicBezTo>
                    <a:pt x="1507" y="23665"/>
                    <a:pt x="1465" y="23435"/>
                    <a:pt x="1402" y="23351"/>
                  </a:cubicBezTo>
                  <a:cubicBezTo>
                    <a:pt x="1361" y="23267"/>
                    <a:pt x="1235" y="23163"/>
                    <a:pt x="1193" y="23121"/>
                  </a:cubicBezTo>
                  <a:cubicBezTo>
                    <a:pt x="1151" y="23058"/>
                    <a:pt x="1089" y="23016"/>
                    <a:pt x="1068" y="22932"/>
                  </a:cubicBezTo>
                  <a:cubicBezTo>
                    <a:pt x="1047" y="22849"/>
                    <a:pt x="1068" y="22828"/>
                    <a:pt x="1089" y="22723"/>
                  </a:cubicBezTo>
                  <a:cubicBezTo>
                    <a:pt x="1130" y="22619"/>
                    <a:pt x="1151" y="22535"/>
                    <a:pt x="1151" y="22493"/>
                  </a:cubicBezTo>
                  <a:cubicBezTo>
                    <a:pt x="1151" y="22451"/>
                    <a:pt x="1068" y="22388"/>
                    <a:pt x="1089" y="22305"/>
                  </a:cubicBezTo>
                  <a:lnTo>
                    <a:pt x="1151" y="22137"/>
                  </a:lnTo>
                  <a:lnTo>
                    <a:pt x="1277" y="21865"/>
                  </a:lnTo>
                  <a:lnTo>
                    <a:pt x="1277" y="21593"/>
                  </a:lnTo>
                  <a:lnTo>
                    <a:pt x="1277" y="21447"/>
                  </a:lnTo>
                  <a:cubicBezTo>
                    <a:pt x="1277" y="21447"/>
                    <a:pt x="1340" y="21300"/>
                    <a:pt x="1382" y="21238"/>
                  </a:cubicBezTo>
                  <a:cubicBezTo>
                    <a:pt x="1444" y="21154"/>
                    <a:pt x="1444" y="21028"/>
                    <a:pt x="1444" y="20966"/>
                  </a:cubicBezTo>
                  <a:cubicBezTo>
                    <a:pt x="1444" y="20882"/>
                    <a:pt x="1256" y="20861"/>
                    <a:pt x="1256" y="20819"/>
                  </a:cubicBezTo>
                  <a:cubicBezTo>
                    <a:pt x="1256" y="20756"/>
                    <a:pt x="1235" y="20631"/>
                    <a:pt x="1277" y="20547"/>
                  </a:cubicBezTo>
                  <a:cubicBezTo>
                    <a:pt x="1340" y="20505"/>
                    <a:pt x="1235" y="20401"/>
                    <a:pt x="1235" y="20401"/>
                  </a:cubicBezTo>
                  <a:cubicBezTo>
                    <a:pt x="1235" y="20401"/>
                    <a:pt x="1151" y="20254"/>
                    <a:pt x="1151" y="20212"/>
                  </a:cubicBezTo>
                  <a:cubicBezTo>
                    <a:pt x="1151" y="20150"/>
                    <a:pt x="1089" y="19982"/>
                    <a:pt x="1089" y="19982"/>
                  </a:cubicBezTo>
                  <a:cubicBezTo>
                    <a:pt x="1089" y="19982"/>
                    <a:pt x="1047" y="19794"/>
                    <a:pt x="1193" y="19689"/>
                  </a:cubicBezTo>
                  <a:cubicBezTo>
                    <a:pt x="1340" y="19585"/>
                    <a:pt x="1235" y="19417"/>
                    <a:pt x="1235" y="19355"/>
                  </a:cubicBezTo>
                  <a:cubicBezTo>
                    <a:pt x="1235" y="19292"/>
                    <a:pt x="1277" y="19271"/>
                    <a:pt x="1298" y="19187"/>
                  </a:cubicBezTo>
                  <a:cubicBezTo>
                    <a:pt x="1340" y="19103"/>
                    <a:pt x="1172" y="18999"/>
                    <a:pt x="1089" y="18894"/>
                  </a:cubicBezTo>
                  <a:cubicBezTo>
                    <a:pt x="1026" y="18790"/>
                    <a:pt x="984" y="18727"/>
                    <a:pt x="963" y="18664"/>
                  </a:cubicBezTo>
                  <a:cubicBezTo>
                    <a:pt x="942" y="18580"/>
                    <a:pt x="921" y="18476"/>
                    <a:pt x="963" y="18434"/>
                  </a:cubicBezTo>
                  <a:cubicBezTo>
                    <a:pt x="1026" y="18371"/>
                    <a:pt x="1089" y="18225"/>
                    <a:pt x="1130" y="18162"/>
                  </a:cubicBezTo>
                  <a:cubicBezTo>
                    <a:pt x="1151" y="18120"/>
                    <a:pt x="1026" y="17932"/>
                    <a:pt x="1026" y="17890"/>
                  </a:cubicBezTo>
                  <a:cubicBezTo>
                    <a:pt x="1026" y="17827"/>
                    <a:pt x="942" y="17597"/>
                    <a:pt x="942" y="17597"/>
                  </a:cubicBezTo>
                  <a:lnTo>
                    <a:pt x="1026" y="17283"/>
                  </a:lnTo>
                  <a:lnTo>
                    <a:pt x="1026" y="17053"/>
                  </a:lnTo>
                  <a:cubicBezTo>
                    <a:pt x="1026" y="17053"/>
                    <a:pt x="1130" y="16739"/>
                    <a:pt x="1151" y="16676"/>
                  </a:cubicBezTo>
                  <a:cubicBezTo>
                    <a:pt x="1172" y="16593"/>
                    <a:pt x="1298" y="16530"/>
                    <a:pt x="1298" y="16530"/>
                  </a:cubicBezTo>
                  <a:cubicBezTo>
                    <a:pt x="1298" y="16530"/>
                    <a:pt x="1068" y="16258"/>
                    <a:pt x="1130" y="16216"/>
                  </a:cubicBezTo>
                  <a:cubicBezTo>
                    <a:pt x="1193" y="16153"/>
                    <a:pt x="1193" y="16028"/>
                    <a:pt x="1256" y="16007"/>
                  </a:cubicBezTo>
                  <a:cubicBezTo>
                    <a:pt x="1298" y="15965"/>
                    <a:pt x="1382" y="15756"/>
                    <a:pt x="1382" y="15756"/>
                  </a:cubicBezTo>
                  <a:cubicBezTo>
                    <a:pt x="1382" y="15756"/>
                    <a:pt x="1402" y="15609"/>
                    <a:pt x="1465" y="15546"/>
                  </a:cubicBezTo>
                  <a:cubicBezTo>
                    <a:pt x="1507" y="15525"/>
                    <a:pt x="1465" y="15233"/>
                    <a:pt x="1465" y="15233"/>
                  </a:cubicBezTo>
                  <a:cubicBezTo>
                    <a:pt x="1465" y="15233"/>
                    <a:pt x="1256" y="14919"/>
                    <a:pt x="1193" y="14877"/>
                  </a:cubicBezTo>
                  <a:cubicBezTo>
                    <a:pt x="1151" y="14814"/>
                    <a:pt x="1172" y="14709"/>
                    <a:pt x="1130" y="14668"/>
                  </a:cubicBezTo>
                  <a:cubicBezTo>
                    <a:pt x="1068" y="14605"/>
                    <a:pt x="1068" y="14479"/>
                    <a:pt x="1130" y="14437"/>
                  </a:cubicBezTo>
                  <a:cubicBezTo>
                    <a:pt x="1151" y="14396"/>
                    <a:pt x="1151" y="14333"/>
                    <a:pt x="1151" y="14270"/>
                  </a:cubicBezTo>
                  <a:lnTo>
                    <a:pt x="1235" y="14270"/>
                  </a:lnTo>
                  <a:lnTo>
                    <a:pt x="1402" y="14040"/>
                  </a:lnTo>
                  <a:cubicBezTo>
                    <a:pt x="1402" y="14040"/>
                    <a:pt x="1361" y="13956"/>
                    <a:pt x="1361" y="13914"/>
                  </a:cubicBezTo>
                  <a:cubicBezTo>
                    <a:pt x="1361" y="13873"/>
                    <a:pt x="1298" y="13601"/>
                    <a:pt x="1298" y="13601"/>
                  </a:cubicBezTo>
                  <a:lnTo>
                    <a:pt x="1298" y="13601"/>
                  </a:lnTo>
                  <a:cubicBezTo>
                    <a:pt x="1298" y="13601"/>
                    <a:pt x="1414" y="13733"/>
                    <a:pt x="1454" y="13733"/>
                  </a:cubicBezTo>
                  <a:cubicBezTo>
                    <a:pt x="1459" y="13733"/>
                    <a:pt x="1463" y="13731"/>
                    <a:pt x="1465" y="13726"/>
                  </a:cubicBezTo>
                  <a:cubicBezTo>
                    <a:pt x="1486" y="13663"/>
                    <a:pt x="1465" y="13559"/>
                    <a:pt x="1486" y="13496"/>
                  </a:cubicBezTo>
                  <a:cubicBezTo>
                    <a:pt x="1507" y="13433"/>
                    <a:pt x="1361" y="13308"/>
                    <a:pt x="1402" y="13287"/>
                  </a:cubicBezTo>
                  <a:cubicBezTo>
                    <a:pt x="1465" y="13245"/>
                    <a:pt x="1674" y="13245"/>
                    <a:pt x="1674" y="13245"/>
                  </a:cubicBezTo>
                  <a:cubicBezTo>
                    <a:pt x="1674" y="13245"/>
                    <a:pt x="1570" y="13077"/>
                    <a:pt x="1591" y="13015"/>
                  </a:cubicBezTo>
                  <a:cubicBezTo>
                    <a:pt x="1591" y="12994"/>
                    <a:pt x="1654" y="12889"/>
                    <a:pt x="1674" y="12826"/>
                  </a:cubicBezTo>
                  <a:cubicBezTo>
                    <a:pt x="1695" y="12784"/>
                    <a:pt x="1465" y="12659"/>
                    <a:pt x="1465" y="12596"/>
                  </a:cubicBezTo>
                  <a:lnTo>
                    <a:pt x="1465" y="12366"/>
                  </a:lnTo>
                  <a:lnTo>
                    <a:pt x="1444" y="12282"/>
                  </a:lnTo>
                  <a:cubicBezTo>
                    <a:pt x="1444" y="12282"/>
                    <a:pt x="1444" y="12157"/>
                    <a:pt x="1361" y="12136"/>
                  </a:cubicBezTo>
                  <a:cubicBezTo>
                    <a:pt x="1277" y="12136"/>
                    <a:pt x="1465" y="11927"/>
                    <a:pt x="1465" y="11927"/>
                  </a:cubicBezTo>
                  <a:lnTo>
                    <a:pt x="1444" y="11738"/>
                  </a:lnTo>
                  <a:lnTo>
                    <a:pt x="1172" y="11550"/>
                  </a:lnTo>
                  <a:cubicBezTo>
                    <a:pt x="1172" y="11550"/>
                    <a:pt x="1130" y="11132"/>
                    <a:pt x="1256" y="11111"/>
                  </a:cubicBezTo>
                  <a:cubicBezTo>
                    <a:pt x="1382" y="11048"/>
                    <a:pt x="1465" y="10839"/>
                    <a:pt x="1465" y="10839"/>
                  </a:cubicBezTo>
                  <a:lnTo>
                    <a:pt x="1570" y="10629"/>
                  </a:lnTo>
                  <a:lnTo>
                    <a:pt x="1549" y="10483"/>
                  </a:lnTo>
                  <a:lnTo>
                    <a:pt x="1612" y="10253"/>
                  </a:lnTo>
                  <a:cubicBezTo>
                    <a:pt x="1612" y="10253"/>
                    <a:pt x="1695" y="10106"/>
                    <a:pt x="1674" y="10064"/>
                  </a:cubicBezTo>
                  <a:cubicBezTo>
                    <a:pt x="1654" y="10002"/>
                    <a:pt x="1591" y="9771"/>
                    <a:pt x="1549" y="9688"/>
                  </a:cubicBezTo>
                  <a:cubicBezTo>
                    <a:pt x="1486" y="9625"/>
                    <a:pt x="1361" y="9520"/>
                    <a:pt x="1340" y="9458"/>
                  </a:cubicBezTo>
                  <a:cubicBezTo>
                    <a:pt x="1277" y="9416"/>
                    <a:pt x="1235" y="9353"/>
                    <a:pt x="1193" y="9269"/>
                  </a:cubicBezTo>
                  <a:cubicBezTo>
                    <a:pt x="1172" y="9207"/>
                    <a:pt x="1193" y="9165"/>
                    <a:pt x="1235" y="9060"/>
                  </a:cubicBezTo>
                  <a:cubicBezTo>
                    <a:pt x="1256" y="8955"/>
                    <a:pt x="1277" y="8893"/>
                    <a:pt x="1277" y="8830"/>
                  </a:cubicBezTo>
                  <a:cubicBezTo>
                    <a:pt x="1277" y="8809"/>
                    <a:pt x="1193" y="8725"/>
                    <a:pt x="1235" y="8642"/>
                  </a:cubicBezTo>
                  <a:lnTo>
                    <a:pt x="1277" y="8495"/>
                  </a:lnTo>
                  <a:lnTo>
                    <a:pt x="1402" y="8202"/>
                  </a:lnTo>
                  <a:lnTo>
                    <a:pt x="1402" y="7951"/>
                  </a:lnTo>
                  <a:lnTo>
                    <a:pt x="1402" y="7784"/>
                  </a:lnTo>
                  <a:cubicBezTo>
                    <a:pt x="1402" y="7784"/>
                    <a:pt x="1465" y="7637"/>
                    <a:pt x="1507" y="7575"/>
                  </a:cubicBezTo>
                  <a:cubicBezTo>
                    <a:pt x="1570" y="7491"/>
                    <a:pt x="1570" y="7386"/>
                    <a:pt x="1570" y="7323"/>
                  </a:cubicBezTo>
                  <a:cubicBezTo>
                    <a:pt x="1549" y="7261"/>
                    <a:pt x="1361" y="7240"/>
                    <a:pt x="1361" y="7177"/>
                  </a:cubicBezTo>
                  <a:cubicBezTo>
                    <a:pt x="1361" y="7135"/>
                    <a:pt x="1340" y="6968"/>
                    <a:pt x="1382" y="6926"/>
                  </a:cubicBezTo>
                  <a:cubicBezTo>
                    <a:pt x="1444" y="6863"/>
                    <a:pt x="1340" y="6758"/>
                    <a:pt x="1340" y="6758"/>
                  </a:cubicBezTo>
                  <a:cubicBezTo>
                    <a:pt x="1340" y="6758"/>
                    <a:pt x="1256" y="6633"/>
                    <a:pt x="1256" y="6591"/>
                  </a:cubicBezTo>
                  <a:cubicBezTo>
                    <a:pt x="1256" y="6528"/>
                    <a:pt x="1193" y="6340"/>
                    <a:pt x="1193" y="6340"/>
                  </a:cubicBezTo>
                  <a:cubicBezTo>
                    <a:pt x="1193" y="6340"/>
                    <a:pt x="1151" y="6173"/>
                    <a:pt x="1298" y="6068"/>
                  </a:cubicBezTo>
                  <a:cubicBezTo>
                    <a:pt x="1444" y="5984"/>
                    <a:pt x="1340" y="5817"/>
                    <a:pt x="1340" y="5754"/>
                  </a:cubicBezTo>
                  <a:cubicBezTo>
                    <a:pt x="1340" y="5691"/>
                    <a:pt x="1382" y="5670"/>
                    <a:pt x="1402" y="5587"/>
                  </a:cubicBezTo>
                  <a:cubicBezTo>
                    <a:pt x="1444" y="5503"/>
                    <a:pt x="1277" y="5398"/>
                    <a:pt x="1193" y="5294"/>
                  </a:cubicBezTo>
                  <a:cubicBezTo>
                    <a:pt x="1130" y="5189"/>
                    <a:pt x="1089" y="5147"/>
                    <a:pt x="1068" y="5064"/>
                  </a:cubicBezTo>
                  <a:cubicBezTo>
                    <a:pt x="1047" y="4980"/>
                    <a:pt x="1026" y="4875"/>
                    <a:pt x="1068" y="4834"/>
                  </a:cubicBezTo>
                  <a:cubicBezTo>
                    <a:pt x="1130" y="4771"/>
                    <a:pt x="1193" y="4624"/>
                    <a:pt x="1235" y="4562"/>
                  </a:cubicBezTo>
                  <a:cubicBezTo>
                    <a:pt x="1256" y="4520"/>
                    <a:pt x="1130" y="4331"/>
                    <a:pt x="1130" y="4290"/>
                  </a:cubicBezTo>
                  <a:cubicBezTo>
                    <a:pt x="1130" y="4227"/>
                    <a:pt x="1047" y="3997"/>
                    <a:pt x="1047" y="3997"/>
                  </a:cubicBezTo>
                  <a:lnTo>
                    <a:pt x="1130" y="3683"/>
                  </a:lnTo>
                  <a:lnTo>
                    <a:pt x="1130" y="3453"/>
                  </a:lnTo>
                  <a:cubicBezTo>
                    <a:pt x="1130" y="3453"/>
                    <a:pt x="1235" y="3139"/>
                    <a:pt x="1256" y="3076"/>
                  </a:cubicBezTo>
                  <a:cubicBezTo>
                    <a:pt x="1277" y="2992"/>
                    <a:pt x="1423" y="2929"/>
                    <a:pt x="1423" y="2929"/>
                  </a:cubicBezTo>
                  <a:cubicBezTo>
                    <a:pt x="1423" y="2929"/>
                    <a:pt x="1172" y="2657"/>
                    <a:pt x="1235" y="2616"/>
                  </a:cubicBezTo>
                  <a:cubicBezTo>
                    <a:pt x="1298" y="2553"/>
                    <a:pt x="1298" y="2427"/>
                    <a:pt x="1361" y="2406"/>
                  </a:cubicBezTo>
                  <a:cubicBezTo>
                    <a:pt x="1423" y="2365"/>
                    <a:pt x="1486" y="2155"/>
                    <a:pt x="1486" y="2155"/>
                  </a:cubicBezTo>
                  <a:cubicBezTo>
                    <a:pt x="1486" y="2155"/>
                    <a:pt x="1507" y="2009"/>
                    <a:pt x="1570" y="1946"/>
                  </a:cubicBezTo>
                  <a:cubicBezTo>
                    <a:pt x="1612" y="1925"/>
                    <a:pt x="1570" y="1632"/>
                    <a:pt x="1570" y="1632"/>
                  </a:cubicBezTo>
                  <a:cubicBezTo>
                    <a:pt x="1570" y="1632"/>
                    <a:pt x="1361" y="1318"/>
                    <a:pt x="1298" y="1276"/>
                  </a:cubicBezTo>
                  <a:cubicBezTo>
                    <a:pt x="1256" y="1214"/>
                    <a:pt x="1277" y="1109"/>
                    <a:pt x="1235" y="1067"/>
                  </a:cubicBezTo>
                  <a:cubicBezTo>
                    <a:pt x="1172" y="1046"/>
                    <a:pt x="1172" y="879"/>
                    <a:pt x="1235" y="837"/>
                  </a:cubicBezTo>
                  <a:cubicBezTo>
                    <a:pt x="1277" y="774"/>
                    <a:pt x="1277" y="649"/>
                    <a:pt x="1256" y="586"/>
                  </a:cubicBezTo>
                  <a:cubicBezTo>
                    <a:pt x="1256" y="565"/>
                    <a:pt x="1130" y="419"/>
                    <a:pt x="1130" y="419"/>
                  </a:cubicBezTo>
                  <a:lnTo>
                    <a:pt x="1151" y="188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1" name="Google Shape;2251;p79"/>
          <p:cNvGrpSpPr/>
          <p:nvPr/>
        </p:nvGrpSpPr>
        <p:grpSpPr>
          <a:xfrm>
            <a:off x="678229" y="3163975"/>
            <a:ext cx="1384650" cy="865725"/>
            <a:chOff x="2742000" y="1835175"/>
            <a:chExt cx="1384650" cy="865725"/>
          </a:xfrm>
        </p:grpSpPr>
        <p:sp>
          <p:nvSpPr>
            <p:cNvPr id="2252" name="Google Shape;2252;p79"/>
            <p:cNvSpPr/>
            <p:nvPr/>
          </p:nvSpPr>
          <p:spPr>
            <a:xfrm>
              <a:off x="2742000" y="1835175"/>
              <a:ext cx="1383600" cy="862600"/>
            </a:xfrm>
            <a:custGeom>
              <a:avLst/>
              <a:gdLst/>
              <a:ahLst/>
              <a:cxnLst/>
              <a:rect l="l" t="t" r="r" b="b"/>
              <a:pathLst>
                <a:path w="55344" h="34504" extrusionOk="0">
                  <a:moveTo>
                    <a:pt x="55092" y="20861"/>
                  </a:moveTo>
                  <a:cubicBezTo>
                    <a:pt x="55343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55" y="0"/>
                  </a:cubicBezTo>
                  <a:lnTo>
                    <a:pt x="1" y="0"/>
                  </a:lnTo>
                  <a:lnTo>
                    <a:pt x="1" y="34398"/>
                  </a:lnTo>
                  <a:cubicBezTo>
                    <a:pt x="1" y="34440"/>
                    <a:pt x="1" y="34503"/>
                    <a:pt x="21" y="34503"/>
                  </a:cubicBezTo>
                  <a:cubicBezTo>
                    <a:pt x="5650" y="34440"/>
                    <a:pt x="55239" y="34315"/>
                    <a:pt x="55239" y="34315"/>
                  </a:cubicBezTo>
                  <a:cubicBezTo>
                    <a:pt x="55239" y="34315"/>
                    <a:pt x="55009" y="21677"/>
                    <a:pt x="55092" y="208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9"/>
            <p:cNvSpPr/>
            <p:nvPr/>
          </p:nvSpPr>
          <p:spPr>
            <a:xfrm>
              <a:off x="2742525" y="1835175"/>
              <a:ext cx="1384125" cy="865725"/>
            </a:xfrm>
            <a:custGeom>
              <a:avLst/>
              <a:gdLst/>
              <a:ahLst/>
              <a:cxnLst/>
              <a:rect l="l" t="t" r="r" b="b"/>
              <a:pathLst>
                <a:path w="55365" h="34629" extrusionOk="0">
                  <a:moveTo>
                    <a:pt x="54172" y="22786"/>
                  </a:moveTo>
                  <a:cubicBezTo>
                    <a:pt x="54758" y="22681"/>
                    <a:pt x="54988" y="21677"/>
                    <a:pt x="55092" y="20861"/>
                  </a:cubicBezTo>
                  <a:cubicBezTo>
                    <a:pt x="55364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76" y="0"/>
                  </a:cubicBezTo>
                  <a:lnTo>
                    <a:pt x="0" y="0"/>
                  </a:lnTo>
                  <a:lnTo>
                    <a:pt x="0" y="34398"/>
                  </a:lnTo>
                  <a:cubicBezTo>
                    <a:pt x="0" y="34440"/>
                    <a:pt x="0" y="34503"/>
                    <a:pt x="42" y="34503"/>
                  </a:cubicBezTo>
                  <a:cubicBezTo>
                    <a:pt x="5671" y="34440"/>
                    <a:pt x="11132" y="34629"/>
                    <a:pt x="16300" y="34315"/>
                  </a:cubicBezTo>
                  <a:cubicBezTo>
                    <a:pt x="21301" y="34001"/>
                    <a:pt x="25904" y="33185"/>
                    <a:pt x="29796" y="315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9"/>
            <p:cNvSpPr/>
            <p:nvPr/>
          </p:nvSpPr>
          <p:spPr>
            <a:xfrm>
              <a:off x="3494200" y="2288675"/>
              <a:ext cx="602625" cy="335850"/>
            </a:xfrm>
            <a:custGeom>
              <a:avLst/>
              <a:gdLst/>
              <a:ahLst/>
              <a:cxnLst/>
              <a:rect l="l" t="t" r="r" b="b"/>
              <a:pathLst>
                <a:path w="24105" h="13434" extrusionOk="0">
                  <a:moveTo>
                    <a:pt x="24105" y="4646"/>
                  </a:moveTo>
                  <a:cubicBezTo>
                    <a:pt x="23351" y="4730"/>
                    <a:pt x="21657" y="3328"/>
                    <a:pt x="20862" y="2386"/>
                  </a:cubicBezTo>
                  <a:cubicBezTo>
                    <a:pt x="20192" y="1570"/>
                    <a:pt x="19773" y="1005"/>
                    <a:pt x="19125" y="1"/>
                  </a:cubicBezTo>
                  <a:cubicBezTo>
                    <a:pt x="12994" y="4709"/>
                    <a:pt x="7638" y="10253"/>
                    <a:pt x="1" y="13434"/>
                  </a:cubicBezTo>
                  <a:cubicBezTo>
                    <a:pt x="43" y="13434"/>
                    <a:pt x="84" y="13392"/>
                    <a:pt x="105" y="13392"/>
                  </a:cubicBezTo>
                  <a:cubicBezTo>
                    <a:pt x="6780" y="10986"/>
                    <a:pt x="13434" y="8559"/>
                    <a:pt x="20108" y="6131"/>
                  </a:cubicBezTo>
                  <a:cubicBezTo>
                    <a:pt x="21447" y="5608"/>
                    <a:pt x="22786" y="5106"/>
                    <a:pt x="24105" y="46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5" name="Google Shape;2255;p79"/>
          <p:cNvGrpSpPr/>
          <p:nvPr/>
        </p:nvGrpSpPr>
        <p:grpSpPr>
          <a:xfrm>
            <a:off x="2217079" y="1668763"/>
            <a:ext cx="983466" cy="2035500"/>
            <a:chOff x="2272163" y="1228088"/>
            <a:chExt cx="983466" cy="2035500"/>
          </a:xfrm>
        </p:grpSpPr>
        <p:sp>
          <p:nvSpPr>
            <p:cNvPr id="2256" name="Google Shape;2256;p79"/>
            <p:cNvSpPr/>
            <p:nvPr/>
          </p:nvSpPr>
          <p:spPr>
            <a:xfrm rot="-5400000">
              <a:off x="1746138" y="1754138"/>
              <a:ext cx="2035500" cy="98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7" name="Google Shape;2257;p79"/>
            <p:cNvGrpSpPr/>
            <p:nvPr/>
          </p:nvGrpSpPr>
          <p:grpSpPr>
            <a:xfrm rot="-5400000">
              <a:off x="1746208" y="1754105"/>
              <a:ext cx="2035375" cy="983466"/>
              <a:chOff x="3072650" y="3526000"/>
              <a:chExt cx="2035375" cy="983466"/>
            </a:xfrm>
          </p:grpSpPr>
          <p:sp>
            <p:nvSpPr>
              <p:cNvPr id="2258" name="Google Shape;2258;p79"/>
              <p:cNvSpPr/>
              <p:nvPr/>
            </p:nvSpPr>
            <p:spPr>
              <a:xfrm>
                <a:off x="3072650" y="3526000"/>
                <a:ext cx="2034803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06" fill="none" extrusionOk="0">
                    <a:moveTo>
                      <a:pt x="0" y="1"/>
                    </a:moveTo>
                    <a:cubicBezTo>
                      <a:pt x="36868" y="105"/>
                      <a:pt x="85055" y="10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79"/>
              <p:cNvSpPr/>
              <p:nvPr/>
            </p:nvSpPr>
            <p:spPr>
              <a:xfrm>
                <a:off x="3072650" y="3594525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84"/>
                    </a:moveTo>
                    <a:cubicBezTo>
                      <a:pt x="36868" y="1"/>
                      <a:pt x="85055" y="1"/>
                      <a:pt x="121880" y="8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79"/>
              <p:cNvSpPr/>
              <p:nvPr/>
            </p:nvSpPr>
            <p:spPr>
              <a:xfrm>
                <a:off x="3072650" y="3665675"/>
                <a:ext cx="2034803" cy="107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43" fill="none" extrusionOk="0">
                    <a:moveTo>
                      <a:pt x="0" y="42"/>
                    </a:moveTo>
                    <a:cubicBezTo>
                      <a:pt x="36868" y="0"/>
                      <a:pt x="85055" y="0"/>
                      <a:pt x="121880" y="42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79"/>
              <p:cNvSpPr/>
              <p:nvPr/>
            </p:nvSpPr>
            <p:spPr>
              <a:xfrm>
                <a:off x="3072650" y="3736275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1"/>
                    </a:moveTo>
                    <a:cubicBezTo>
                      <a:pt x="36868" y="64"/>
                      <a:pt x="85055" y="64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79"/>
              <p:cNvSpPr/>
              <p:nvPr/>
            </p:nvSpPr>
            <p:spPr>
              <a:xfrm>
                <a:off x="3072650" y="3806900"/>
                <a:ext cx="2034803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48" fill="none" extrusionOk="0">
                    <a:moveTo>
                      <a:pt x="0" y="1"/>
                    </a:moveTo>
                    <a:cubicBezTo>
                      <a:pt x="36868" y="147"/>
                      <a:pt x="85055" y="147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79"/>
              <p:cNvSpPr/>
              <p:nvPr/>
            </p:nvSpPr>
            <p:spPr>
              <a:xfrm>
                <a:off x="3072650" y="3874900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84"/>
                    </a:moveTo>
                    <a:cubicBezTo>
                      <a:pt x="36868" y="1"/>
                      <a:pt x="85055" y="1"/>
                      <a:pt x="121880" y="8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79"/>
              <p:cNvSpPr/>
              <p:nvPr/>
            </p:nvSpPr>
            <p:spPr>
              <a:xfrm>
                <a:off x="3072650" y="3947100"/>
                <a:ext cx="20348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" fill="none" extrusionOk="0">
                    <a:moveTo>
                      <a:pt x="0" y="0"/>
                    </a:moveTo>
                    <a:lnTo>
                      <a:pt x="121880" y="0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79"/>
              <p:cNvSpPr/>
              <p:nvPr/>
            </p:nvSpPr>
            <p:spPr>
              <a:xfrm>
                <a:off x="3072650" y="4017700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1"/>
                    </a:moveTo>
                    <a:cubicBezTo>
                      <a:pt x="36868" y="85"/>
                      <a:pt x="85055" y="8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79"/>
              <p:cNvSpPr/>
              <p:nvPr/>
            </p:nvSpPr>
            <p:spPr>
              <a:xfrm>
                <a:off x="3072650" y="4084150"/>
                <a:ext cx="2034803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47" fill="none" extrusionOk="0">
                    <a:moveTo>
                      <a:pt x="0" y="147"/>
                    </a:moveTo>
                    <a:cubicBezTo>
                      <a:pt x="36868" y="0"/>
                      <a:pt x="85055" y="0"/>
                      <a:pt x="121880" y="147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79"/>
              <p:cNvSpPr/>
              <p:nvPr/>
            </p:nvSpPr>
            <p:spPr>
              <a:xfrm>
                <a:off x="3072650" y="4156850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63"/>
                    </a:moveTo>
                    <a:cubicBezTo>
                      <a:pt x="36868" y="0"/>
                      <a:pt x="85055" y="0"/>
                      <a:pt x="121880" y="63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79"/>
              <p:cNvSpPr/>
              <p:nvPr/>
            </p:nvSpPr>
            <p:spPr>
              <a:xfrm>
                <a:off x="3072650" y="4228000"/>
                <a:ext cx="2034803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42" fill="none" extrusionOk="0">
                    <a:moveTo>
                      <a:pt x="0" y="0"/>
                    </a:moveTo>
                    <a:cubicBezTo>
                      <a:pt x="36868" y="42"/>
                      <a:pt x="85055" y="42"/>
                      <a:pt x="121880" y="0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79"/>
              <p:cNvSpPr/>
              <p:nvPr/>
            </p:nvSpPr>
            <p:spPr>
              <a:xfrm>
                <a:off x="3072650" y="4298075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1"/>
                    </a:moveTo>
                    <a:cubicBezTo>
                      <a:pt x="36868" y="85"/>
                      <a:pt x="85055" y="8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79"/>
              <p:cNvSpPr/>
              <p:nvPr/>
            </p:nvSpPr>
            <p:spPr>
              <a:xfrm>
                <a:off x="3072650" y="4366075"/>
                <a:ext cx="2034803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06" fill="none" extrusionOk="0">
                    <a:moveTo>
                      <a:pt x="0" y="106"/>
                    </a:moveTo>
                    <a:cubicBezTo>
                      <a:pt x="36868" y="1"/>
                      <a:pt x="85055" y="1"/>
                      <a:pt x="121880" y="106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79"/>
              <p:cNvSpPr/>
              <p:nvPr/>
            </p:nvSpPr>
            <p:spPr>
              <a:xfrm>
                <a:off x="3072650" y="4437225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63"/>
                    </a:moveTo>
                    <a:cubicBezTo>
                      <a:pt x="36868" y="1"/>
                      <a:pt x="85055" y="1"/>
                      <a:pt x="121880" y="63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79"/>
              <p:cNvSpPr/>
              <p:nvPr/>
            </p:nvSpPr>
            <p:spPr>
              <a:xfrm>
                <a:off x="3072650" y="4508900"/>
                <a:ext cx="2034803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22" fill="none" extrusionOk="0">
                    <a:moveTo>
                      <a:pt x="0" y="0"/>
                    </a:moveTo>
                    <a:cubicBezTo>
                      <a:pt x="36868" y="21"/>
                      <a:pt x="85055" y="21"/>
                      <a:pt x="121880" y="0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79"/>
              <p:cNvSpPr/>
              <p:nvPr/>
            </p:nvSpPr>
            <p:spPr>
              <a:xfrm>
                <a:off x="45441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85" y="1"/>
                    </a:moveTo>
                    <a:cubicBezTo>
                      <a:pt x="1" y="28813"/>
                      <a:pt x="1" y="66454"/>
                      <a:pt x="8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79"/>
              <p:cNvSpPr/>
              <p:nvPr/>
            </p:nvSpPr>
            <p:spPr>
              <a:xfrm>
                <a:off x="4476625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4" y="28813"/>
                      <a:pt x="84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79"/>
              <p:cNvSpPr/>
              <p:nvPr/>
            </p:nvSpPr>
            <p:spPr>
              <a:xfrm>
                <a:off x="4406025" y="3528648"/>
                <a:ext cx="5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1" h="95225" fill="none" extrusionOk="0">
                    <a:moveTo>
                      <a:pt x="0" y="1"/>
                    </a:moveTo>
                    <a:cubicBezTo>
                      <a:pt x="21" y="28813"/>
                      <a:pt x="21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79"/>
              <p:cNvSpPr/>
              <p:nvPr/>
            </p:nvSpPr>
            <p:spPr>
              <a:xfrm>
                <a:off x="433487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42" y="1"/>
                    </a:moveTo>
                    <a:cubicBezTo>
                      <a:pt x="0" y="28813"/>
                      <a:pt x="0" y="66454"/>
                      <a:pt x="42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79"/>
              <p:cNvSpPr/>
              <p:nvPr/>
            </p:nvSpPr>
            <p:spPr>
              <a:xfrm>
                <a:off x="4262675" y="3528648"/>
                <a:ext cx="31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5225" fill="none" extrusionOk="0">
                    <a:moveTo>
                      <a:pt x="126" y="1"/>
                    </a:moveTo>
                    <a:cubicBezTo>
                      <a:pt x="1" y="28813"/>
                      <a:pt x="1" y="66454"/>
                      <a:pt x="126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79"/>
              <p:cNvSpPr/>
              <p:nvPr/>
            </p:nvSpPr>
            <p:spPr>
              <a:xfrm>
                <a:off x="41952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4" y="28813"/>
                      <a:pt x="84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79"/>
              <p:cNvSpPr/>
              <p:nvPr/>
            </p:nvSpPr>
            <p:spPr>
              <a:xfrm>
                <a:off x="4125625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1" y="1"/>
                    </a:moveTo>
                    <a:lnTo>
                      <a:pt x="1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79"/>
              <p:cNvSpPr/>
              <p:nvPr/>
            </p:nvSpPr>
            <p:spPr>
              <a:xfrm>
                <a:off x="405345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84" y="1"/>
                    </a:moveTo>
                    <a:cubicBezTo>
                      <a:pt x="0" y="28813"/>
                      <a:pt x="0" y="66454"/>
                      <a:pt x="84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79"/>
              <p:cNvSpPr/>
              <p:nvPr/>
            </p:nvSpPr>
            <p:spPr>
              <a:xfrm>
                <a:off x="3984925" y="3528648"/>
                <a:ext cx="31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5225" fill="none" extrusionOk="0">
                    <a:moveTo>
                      <a:pt x="0" y="1"/>
                    </a:moveTo>
                    <a:cubicBezTo>
                      <a:pt x="126" y="28813"/>
                      <a:pt x="126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79"/>
              <p:cNvSpPr/>
              <p:nvPr/>
            </p:nvSpPr>
            <p:spPr>
              <a:xfrm>
                <a:off x="3914825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1" y="1"/>
                    </a:moveTo>
                    <a:cubicBezTo>
                      <a:pt x="63" y="28813"/>
                      <a:pt x="6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79"/>
              <p:cNvSpPr/>
              <p:nvPr/>
            </p:nvSpPr>
            <p:spPr>
              <a:xfrm>
                <a:off x="3843700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21" y="1"/>
                    </a:moveTo>
                    <a:cubicBezTo>
                      <a:pt x="0" y="28813"/>
                      <a:pt x="0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79"/>
              <p:cNvSpPr/>
              <p:nvPr/>
            </p:nvSpPr>
            <p:spPr>
              <a:xfrm>
                <a:off x="3772550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63" y="1"/>
                    </a:moveTo>
                    <a:cubicBezTo>
                      <a:pt x="1" y="28813"/>
                      <a:pt x="1" y="66454"/>
                      <a:pt x="63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79"/>
              <p:cNvSpPr/>
              <p:nvPr/>
            </p:nvSpPr>
            <p:spPr>
              <a:xfrm>
                <a:off x="3704550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0" y="1"/>
                    </a:moveTo>
                    <a:cubicBezTo>
                      <a:pt x="105" y="28813"/>
                      <a:pt x="105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79"/>
              <p:cNvSpPr/>
              <p:nvPr/>
            </p:nvSpPr>
            <p:spPr>
              <a:xfrm>
                <a:off x="363392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1" y="1"/>
                    </a:moveTo>
                    <a:cubicBezTo>
                      <a:pt x="43" y="28813"/>
                      <a:pt x="4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79"/>
              <p:cNvSpPr/>
              <p:nvPr/>
            </p:nvSpPr>
            <p:spPr>
              <a:xfrm>
                <a:off x="3563325" y="3528648"/>
                <a:ext cx="5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1" h="95225" fill="none" extrusionOk="0">
                    <a:moveTo>
                      <a:pt x="21" y="1"/>
                    </a:moveTo>
                    <a:cubicBezTo>
                      <a:pt x="0" y="28813"/>
                      <a:pt x="0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79"/>
              <p:cNvSpPr/>
              <p:nvPr/>
            </p:nvSpPr>
            <p:spPr>
              <a:xfrm>
                <a:off x="34911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05" y="1"/>
                    </a:moveTo>
                    <a:cubicBezTo>
                      <a:pt x="1" y="28813"/>
                      <a:pt x="1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79"/>
              <p:cNvSpPr/>
              <p:nvPr/>
            </p:nvSpPr>
            <p:spPr>
              <a:xfrm>
                <a:off x="34231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" y="1"/>
                    </a:moveTo>
                    <a:cubicBezTo>
                      <a:pt x="105" y="28813"/>
                      <a:pt x="105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79"/>
              <p:cNvSpPr/>
              <p:nvPr/>
            </p:nvSpPr>
            <p:spPr>
              <a:xfrm>
                <a:off x="335302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1" y="1"/>
                    </a:moveTo>
                    <a:cubicBezTo>
                      <a:pt x="43" y="28813"/>
                      <a:pt x="4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79"/>
              <p:cNvSpPr/>
              <p:nvPr/>
            </p:nvSpPr>
            <p:spPr>
              <a:xfrm>
                <a:off x="3281900" y="3528648"/>
                <a:ext cx="15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3" h="95225" fill="none" extrusionOk="0">
                    <a:moveTo>
                      <a:pt x="63" y="1"/>
                    </a:moveTo>
                    <a:cubicBezTo>
                      <a:pt x="0" y="28813"/>
                      <a:pt x="0" y="66454"/>
                      <a:pt x="63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79"/>
              <p:cNvSpPr/>
              <p:nvPr/>
            </p:nvSpPr>
            <p:spPr>
              <a:xfrm>
                <a:off x="32102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05" y="1"/>
                    </a:moveTo>
                    <a:cubicBezTo>
                      <a:pt x="1" y="28813"/>
                      <a:pt x="1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79"/>
              <p:cNvSpPr/>
              <p:nvPr/>
            </p:nvSpPr>
            <p:spPr>
              <a:xfrm>
                <a:off x="314275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0" y="1"/>
                    </a:moveTo>
                    <a:cubicBezTo>
                      <a:pt x="84" y="28813"/>
                      <a:pt x="84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79"/>
              <p:cNvSpPr/>
              <p:nvPr/>
            </p:nvSpPr>
            <p:spPr>
              <a:xfrm>
                <a:off x="3072650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1" y="1"/>
                    </a:moveTo>
                    <a:lnTo>
                      <a:pt x="1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79"/>
              <p:cNvSpPr/>
              <p:nvPr/>
            </p:nvSpPr>
            <p:spPr>
              <a:xfrm>
                <a:off x="5107475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21" y="1"/>
                    </a:moveTo>
                    <a:cubicBezTo>
                      <a:pt x="1" y="28813"/>
                      <a:pt x="1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79"/>
              <p:cNvSpPr/>
              <p:nvPr/>
            </p:nvSpPr>
            <p:spPr>
              <a:xfrm>
                <a:off x="5034775" y="3528648"/>
                <a:ext cx="26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5225" fill="none" extrusionOk="0">
                    <a:moveTo>
                      <a:pt x="105" y="1"/>
                    </a:moveTo>
                    <a:cubicBezTo>
                      <a:pt x="0" y="28813"/>
                      <a:pt x="0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79"/>
              <p:cNvSpPr/>
              <p:nvPr/>
            </p:nvSpPr>
            <p:spPr>
              <a:xfrm>
                <a:off x="4967800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" y="1"/>
                    </a:moveTo>
                    <a:cubicBezTo>
                      <a:pt x="106" y="28813"/>
                      <a:pt x="106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79"/>
              <p:cNvSpPr/>
              <p:nvPr/>
            </p:nvSpPr>
            <p:spPr>
              <a:xfrm>
                <a:off x="4897725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0" y="1"/>
                    </a:moveTo>
                    <a:cubicBezTo>
                      <a:pt x="21" y="28813"/>
                      <a:pt x="21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79"/>
              <p:cNvSpPr/>
              <p:nvPr/>
            </p:nvSpPr>
            <p:spPr>
              <a:xfrm>
                <a:off x="4825525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64" y="1"/>
                    </a:moveTo>
                    <a:cubicBezTo>
                      <a:pt x="1" y="28813"/>
                      <a:pt x="1" y="66454"/>
                      <a:pt x="64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79"/>
              <p:cNvSpPr/>
              <p:nvPr/>
            </p:nvSpPr>
            <p:spPr>
              <a:xfrm>
                <a:off x="4754400" y="3528648"/>
                <a:ext cx="26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5225" fill="none" extrusionOk="0">
                    <a:moveTo>
                      <a:pt x="105" y="1"/>
                    </a:moveTo>
                    <a:cubicBezTo>
                      <a:pt x="0" y="28813"/>
                      <a:pt x="0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79"/>
              <p:cNvSpPr/>
              <p:nvPr/>
            </p:nvSpPr>
            <p:spPr>
              <a:xfrm>
                <a:off x="46869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5" y="28813"/>
                      <a:pt x="85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79"/>
              <p:cNvSpPr/>
              <p:nvPr/>
            </p:nvSpPr>
            <p:spPr>
              <a:xfrm>
                <a:off x="4616300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0" y="1"/>
                    </a:moveTo>
                    <a:lnTo>
                      <a:pt x="0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3" name="Google Shape;2303;p79"/>
          <p:cNvGrpSpPr/>
          <p:nvPr/>
        </p:nvGrpSpPr>
        <p:grpSpPr>
          <a:xfrm>
            <a:off x="7041966" y="1472418"/>
            <a:ext cx="1331844" cy="822563"/>
            <a:chOff x="7097050" y="1031743"/>
            <a:chExt cx="1331844" cy="822563"/>
          </a:xfrm>
        </p:grpSpPr>
        <p:sp>
          <p:nvSpPr>
            <p:cNvPr id="2304" name="Google Shape;2304;p79"/>
            <p:cNvSpPr/>
            <p:nvPr/>
          </p:nvSpPr>
          <p:spPr>
            <a:xfrm>
              <a:off x="7097050" y="1032122"/>
              <a:ext cx="1331844" cy="822183"/>
            </a:xfrm>
            <a:custGeom>
              <a:avLst/>
              <a:gdLst/>
              <a:ahLst/>
              <a:cxnLst/>
              <a:rect l="l" t="t" r="r" b="b"/>
              <a:pathLst>
                <a:path w="71518" h="44150" extrusionOk="0">
                  <a:moveTo>
                    <a:pt x="70952" y="23561"/>
                  </a:moveTo>
                  <a:cubicBezTo>
                    <a:pt x="71161" y="22578"/>
                    <a:pt x="70931" y="22389"/>
                    <a:pt x="69697" y="21741"/>
                  </a:cubicBezTo>
                  <a:cubicBezTo>
                    <a:pt x="66935" y="20255"/>
                    <a:pt x="64152" y="18790"/>
                    <a:pt x="61327" y="17451"/>
                  </a:cubicBezTo>
                  <a:cubicBezTo>
                    <a:pt x="56055" y="14961"/>
                    <a:pt x="50552" y="13183"/>
                    <a:pt x="44735" y="12471"/>
                  </a:cubicBezTo>
                  <a:cubicBezTo>
                    <a:pt x="40132" y="11927"/>
                    <a:pt x="35738" y="10672"/>
                    <a:pt x="31658" y="8475"/>
                  </a:cubicBezTo>
                  <a:cubicBezTo>
                    <a:pt x="27891" y="6466"/>
                    <a:pt x="24125" y="4458"/>
                    <a:pt x="19982" y="3265"/>
                  </a:cubicBezTo>
                  <a:cubicBezTo>
                    <a:pt x="18246" y="2826"/>
                    <a:pt x="16551" y="2282"/>
                    <a:pt x="14814" y="1968"/>
                  </a:cubicBezTo>
                  <a:cubicBezTo>
                    <a:pt x="11173" y="1277"/>
                    <a:pt x="7512" y="733"/>
                    <a:pt x="3871" y="127"/>
                  </a:cubicBezTo>
                  <a:cubicBezTo>
                    <a:pt x="3139" y="1"/>
                    <a:pt x="2678" y="273"/>
                    <a:pt x="2406" y="943"/>
                  </a:cubicBezTo>
                  <a:cubicBezTo>
                    <a:pt x="1653" y="2993"/>
                    <a:pt x="837" y="5023"/>
                    <a:pt x="126" y="7094"/>
                  </a:cubicBezTo>
                  <a:cubicBezTo>
                    <a:pt x="0" y="7492"/>
                    <a:pt x="168" y="8015"/>
                    <a:pt x="230" y="8454"/>
                  </a:cubicBezTo>
                  <a:cubicBezTo>
                    <a:pt x="335" y="8998"/>
                    <a:pt x="586" y="9542"/>
                    <a:pt x="586" y="10107"/>
                  </a:cubicBezTo>
                  <a:cubicBezTo>
                    <a:pt x="544" y="13162"/>
                    <a:pt x="377" y="16238"/>
                    <a:pt x="419" y="19313"/>
                  </a:cubicBezTo>
                  <a:cubicBezTo>
                    <a:pt x="440" y="20255"/>
                    <a:pt x="607" y="21092"/>
                    <a:pt x="921" y="21866"/>
                  </a:cubicBezTo>
                  <a:cubicBezTo>
                    <a:pt x="1360" y="24293"/>
                    <a:pt x="2909" y="26135"/>
                    <a:pt x="5210" y="27306"/>
                  </a:cubicBezTo>
                  <a:cubicBezTo>
                    <a:pt x="9123" y="29315"/>
                    <a:pt x="13308" y="30612"/>
                    <a:pt x="17785" y="30842"/>
                  </a:cubicBezTo>
                  <a:cubicBezTo>
                    <a:pt x="20317" y="30968"/>
                    <a:pt x="22702" y="30508"/>
                    <a:pt x="24585" y="28645"/>
                  </a:cubicBezTo>
                  <a:cubicBezTo>
                    <a:pt x="26322" y="26951"/>
                    <a:pt x="28080" y="25277"/>
                    <a:pt x="29607" y="23415"/>
                  </a:cubicBezTo>
                  <a:cubicBezTo>
                    <a:pt x="30026" y="22891"/>
                    <a:pt x="30423" y="22368"/>
                    <a:pt x="30821" y="21824"/>
                  </a:cubicBezTo>
                  <a:cubicBezTo>
                    <a:pt x="31888" y="22054"/>
                    <a:pt x="32955" y="22264"/>
                    <a:pt x="34085" y="22515"/>
                  </a:cubicBezTo>
                  <a:cubicBezTo>
                    <a:pt x="35005" y="22933"/>
                    <a:pt x="35884" y="23331"/>
                    <a:pt x="36742" y="23728"/>
                  </a:cubicBezTo>
                  <a:cubicBezTo>
                    <a:pt x="36742" y="26323"/>
                    <a:pt x="36993" y="28876"/>
                    <a:pt x="37558" y="31470"/>
                  </a:cubicBezTo>
                  <a:cubicBezTo>
                    <a:pt x="37642" y="31868"/>
                    <a:pt x="37767" y="32223"/>
                    <a:pt x="37872" y="32600"/>
                  </a:cubicBezTo>
                  <a:cubicBezTo>
                    <a:pt x="37893" y="32642"/>
                    <a:pt x="37893" y="32726"/>
                    <a:pt x="37893" y="32767"/>
                  </a:cubicBezTo>
                  <a:cubicBezTo>
                    <a:pt x="38521" y="35571"/>
                    <a:pt x="40090" y="37538"/>
                    <a:pt x="42433" y="39086"/>
                  </a:cubicBezTo>
                  <a:cubicBezTo>
                    <a:pt x="45781" y="41283"/>
                    <a:pt x="49505" y="42539"/>
                    <a:pt x="53355" y="43397"/>
                  </a:cubicBezTo>
                  <a:cubicBezTo>
                    <a:pt x="56682" y="44150"/>
                    <a:pt x="59716" y="43543"/>
                    <a:pt x="61934" y="40781"/>
                  </a:cubicBezTo>
                  <a:cubicBezTo>
                    <a:pt x="63796" y="38459"/>
                    <a:pt x="65407" y="35948"/>
                    <a:pt x="67144" y="33500"/>
                  </a:cubicBezTo>
                  <a:cubicBezTo>
                    <a:pt x="67542" y="32935"/>
                    <a:pt x="67814" y="32307"/>
                    <a:pt x="68630" y="32119"/>
                  </a:cubicBezTo>
                  <a:cubicBezTo>
                    <a:pt x="68944" y="32035"/>
                    <a:pt x="69278" y="31575"/>
                    <a:pt x="69383" y="31219"/>
                  </a:cubicBezTo>
                  <a:cubicBezTo>
                    <a:pt x="70011" y="29336"/>
                    <a:pt x="70638" y="27453"/>
                    <a:pt x="71120" y="25549"/>
                  </a:cubicBezTo>
                  <a:cubicBezTo>
                    <a:pt x="71454" y="24356"/>
                    <a:pt x="71517" y="23979"/>
                    <a:pt x="70952" y="23561"/>
                  </a:cubicBezTo>
                  <a:close/>
                  <a:moveTo>
                    <a:pt x="39713" y="31365"/>
                  </a:moveTo>
                  <a:cubicBezTo>
                    <a:pt x="39713" y="31386"/>
                    <a:pt x="39713" y="31386"/>
                    <a:pt x="39734" y="31407"/>
                  </a:cubicBezTo>
                  <a:cubicBezTo>
                    <a:pt x="39734" y="31428"/>
                    <a:pt x="39734" y="31470"/>
                    <a:pt x="39755" y="31491"/>
                  </a:cubicBezTo>
                  <a:cubicBezTo>
                    <a:pt x="39755" y="31470"/>
                    <a:pt x="39734" y="31449"/>
                    <a:pt x="39734" y="31386"/>
                  </a:cubicBezTo>
                  <a:cubicBezTo>
                    <a:pt x="39713" y="31386"/>
                    <a:pt x="39713" y="31365"/>
                    <a:pt x="39713" y="31365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05" name="Google Shape;2305;p79"/>
            <p:cNvGrpSpPr/>
            <p:nvPr/>
          </p:nvGrpSpPr>
          <p:grpSpPr>
            <a:xfrm>
              <a:off x="7097361" y="1031743"/>
              <a:ext cx="1325996" cy="798402"/>
              <a:chOff x="4463075" y="381450"/>
              <a:chExt cx="1780100" cy="1071825"/>
            </a:xfrm>
          </p:grpSpPr>
          <p:sp>
            <p:nvSpPr>
              <p:cNvPr id="2306" name="Google Shape;2306;p79"/>
              <p:cNvSpPr/>
              <p:nvPr/>
            </p:nvSpPr>
            <p:spPr>
              <a:xfrm>
                <a:off x="4594875" y="707850"/>
                <a:ext cx="160592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64237" h="17430" extrusionOk="0">
                    <a:moveTo>
                      <a:pt x="64236" y="8956"/>
                    </a:moveTo>
                    <a:cubicBezTo>
                      <a:pt x="64236" y="8956"/>
                      <a:pt x="11090" y="0"/>
                      <a:pt x="6194" y="1068"/>
                    </a:cubicBezTo>
                    <a:cubicBezTo>
                      <a:pt x="1298" y="2156"/>
                      <a:pt x="1" y="6173"/>
                      <a:pt x="963" y="7114"/>
                    </a:cubicBezTo>
                    <a:cubicBezTo>
                      <a:pt x="1947" y="8056"/>
                      <a:pt x="3098" y="8705"/>
                      <a:pt x="4248" y="8077"/>
                    </a:cubicBezTo>
                    <a:cubicBezTo>
                      <a:pt x="5441" y="7470"/>
                      <a:pt x="5190" y="4834"/>
                      <a:pt x="8705" y="4625"/>
                    </a:cubicBezTo>
                    <a:cubicBezTo>
                      <a:pt x="12199" y="4415"/>
                      <a:pt x="53628" y="13036"/>
                      <a:pt x="61893" y="17430"/>
                    </a:cubicBezTo>
                    <a:close/>
                  </a:path>
                </a:pathLst>
              </a:custGeom>
              <a:solidFill>
                <a:srgbClr val="1F2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79"/>
              <p:cNvSpPr/>
              <p:nvPr/>
            </p:nvSpPr>
            <p:spPr>
              <a:xfrm>
                <a:off x="4495500" y="395575"/>
                <a:ext cx="1444800" cy="908625"/>
              </a:xfrm>
              <a:custGeom>
                <a:avLst/>
                <a:gdLst/>
                <a:ahLst/>
                <a:cxnLst/>
                <a:rect l="l" t="t" r="r" b="b"/>
                <a:pathLst>
                  <a:path w="57792" h="36345" extrusionOk="0">
                    <a:moveTo>
                      <a:pt x="3181" y="0"/>
                    </a:moveTo>
                    <a:cubicBezTo>
                      <a:pt x="3181" y="0"/>
                      <a:pt x="51221" y="24439"/>
                      <a:pt x="54527" y="28226"/>
                    </a:cubicBezTo>
                    <a:cubicBezTo>
                      <a:pt x="57791" y="32013"/>
                      <a:pt x="56452" y="36030"/>
                      <a:pt x="55134" y="36177"/>
                    </a:cubicBezTo>
                    <a:cubicBezTo>
                      <a:pt x="53795" y="36344"/>
                      <a:pt x="52456" y="36177"/>
                      <a:pt x="51891" y="35005"/>
                    </a:cubicBezTo>
                    <a:cubicBezTo>
                      <a:pt x="51305" y="33792"/>
                      <a:pt x="53063" y="31846"/>
                      <a:pt x="50364" y="29586"/>
                    </a:cubicBezTo>
                    <a:cubicBezTo>
                      <a:pt x="47664" y="27347"/>
                      <a:pt x="9249" y="9583"/>
                      <a:pt x="0" y="8223"/>
                    </a:cubicBezTo>
                    <a:close/>
                  </a:path>
                </a:pathLst>
              </a:custGeom>
              <a:solidFill>
                <a:srgbClr val="1F2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79"/>
              <p:cNvSpPr/>
              <p:nvPr/>
            </p:nvSpPr>
            <p:spPr>
              <a:xfrm>
                <a:off x="4463075" y="381450"/>
                <a:ext cx="1780100" cy="1071825"/>
              </a:xfrm>
              <a:custGeom>
                <a:avLst/>
                <a:gdLst/>
                <a:ahLst/>
                <a:cxnLst/>
                <a:rect l="l" t="t" r="r" b="b"/>
                <a:pathLst>
                  <a:path w="71204" h="42873" extrusionOk="0">
                    <a:moveTo>
                      <a:pt x="19961" y="3285"/>
                    </a:moveTo>
                    <a:cubicBezTo>
                      <a:pt x="24083" y="4436"/>
                      <a:pt x="27870" y="6465"/>
                      <a:pt x="31637" y="8474"/>
                    </a:cubicBezTo>
                    <a:cubicBezTo>
                      <a:pt x="35738" y="10671"/>
                      <a:pt x="40132" y="11927"/>
                      <a:pt x="44714" y="12471"/>
                    </a:cubicBezTo>
                    <a:cubicBezTo>
                      <a:pt x="50531" y="13140"/>
                      <a:pt x="56034" y="14960"/>
                      <a:pt x="61306" y="17450"/>
                    </a:cubicBezTo>
                    <a:cubicBezTo>
                      <a:pt x="64131" y="18769"/>
                      <a:pt x="66914" y="20233"/>
                      <a:pt x="69676" y="21740"/>
                    </a:cubicBezTo>
                    <a:cubicBezTo>
                      <a:pt x="71140" y="22514"/>
                      <a:pt x="71203" y="22618"/>
                      <a:pt x="70785" y="24251"/>
                    </a:cubicBezTo>
                    <a:cubicBezTo>
                      <a:pt x="70303" y="26155"/>
                      <a:pt x="69676" y="28038"/>
                      <a:pt x="69048" y="29921"/>
                    </a:cubicBezTo>
                    <a:cubicBezTo>
                      <a:pt x="68943" y="30277"/>
                      <a:pt x="68609" y="30758"/>
                      <a:pt x="68295" y="30800"/>
                    </a:cubicBezTo>
                    <a:cubicBezTo>
                      <a:pt x="67479" y="30988"/>
                      <a:pt x="67207" y="31616"/>
                      <a:pt x="66809" y="32202"/>
                    </a:cubicBezTo>
                    <a:cubicBezTo>
                      <a:pt x="65073" y="34629"/>
                      <a:pt x="63461" y="37139"/>
                      <a:pt x="61599" y="39462"/>
                    </a:cubicBezTo>
                    <a:cubicBezTo>
                      <a:pt x="59402" y="42245"/>
                      <a:pt x="56368" y="42873"/>
                      <a:pt x="53021" y="42077"/>
                    </a:cubicBezTo>
                    <a:cubicBezTo>
                      <a:pt x="49171" y="41199"/>
                      <a:pt x="45446" y="39943"/>
                      <a:pt x="42098" y="37767"/>
                    </a:cubicBezTo>
                    <a:cubicBezTo>
                      <a:pt x="39755" y="36240"/>
                      <a:pt x="38186" y="34252"/>
                      <a:pt x="37558" y="31469"/>
                    </a:cubicBezTo>
                    <a:cubicBezTo>
                      <a:pt x="36658" y="27452"/>
                      <a:pt x="36616" y="23435"/>
                      <a:pt x="36888" y="19375"/>
                    </a:cubicBezTo>
                    <a:cubicBezTo>
                      <a:pt x="36930" y="18727"/>
                      <a:pt x="36972" y="18078"/>
                      <a:pt x="36972" y="17450"/>
                    </a:cubicBezTo>
                    <a:cubicBezTo>
                      <a:pt x="36972" y="16320"/>
                      <a:pt x="36721" y="16090"/>
                      <a:pt x="35528" y="15630"/>
                    </a:cubicBezTo>
                    <a:cubicBezTo>
                      <a:pt x="34671" y="15316"/>
                      <a:pt x="33938" y="15358"/>
                      <a:pt x="33352" y="16216"/>
                    </a:cubicBezTo>
                    <a:cubicBezTo>
                      <a:pt x="32013" y="18204"/>
                      <a:pt x="30758" y="20275"/>
                      <a:pt x="29251" y="22095"/>
                    </a:cubicBezTo>
                    <a:cubicBezTo>
                      <a:pt x="27724" y="23958"/>
                      <a:pt x="25945" y="25632"/>
                      <a:pt x="24230" y="27326"/>
                    </a:cubicBezTo>
                    <a:cubicBezTo>
                      <a:pt x="22347" y="29189"/>
                      <a:pt x="19961" y="29649"/>
                      <a:pt x="17430" y="29523"/>
                    </a:cubicBezTo>
                    <a:cubicBezTo>
                      <a:pt x="12973" y="29293"/>
                      <a:pt x="8788" y="28017"/>
                      <a:pt x="4854" y="25987"/>
                    </a:cubicBezTo>
                    <a:cubicBezTo>
                      <a:pt x="2176" y="24627"/>
                      <a:pt x="502" y="22367"/>
                      <a:pt x="419" y="19292"/>
                    </a:cubicBezTo>
                    <a:cubicBezTo>
                      <a:pt x="356" y="16237"/>
                      <a:pt x="565" y="13182"/>
                      <a:pt x="586" y="10085"/>
                    </a:cubicBezTo>
                    <a:cubicBezTo>
                      <a:pt x="586" y="9541"/>
                      <a:pt x="356" y="8997"/>
                      <a:pt x="251" y="8453"/>
                    </a:cubicBezTo>
                    <a:cubicBezTo>
                      <a:pt x="168" y="7993"/>
                      <a:pt x="0" y="7470"/>
                      <a:pt x="147" y="7093"/>
                    </a:cubicBezTo>
                    <a:cubicBezTo>
                      <a:pt x="837" y="5022"/>
                      <a:pt x="1632" y="2971"/>
                      <a:pt x="2406" y="942"/>
                    </a:cubicBezTo>
                    <a:cubicBezTo>
                      <a:pt x="2678" y="251"/>
                      <a:pt x="3139" y="0"/>
                      <a:pt x="3871" y="126"/>
                    </a:cubicBezTo>
                    <a:cubicBezTo>
                      <a:pt x="7512" y="732"/>
                      <a:pt x="11173" y="1276"/>
                      <a:pt x="14814" y="1967"/>
                    </a:cubicBezTo>
                    <a:cubicBezTo>
                      <a:pt x="16530" y="2323"/>
                      <a:pt x="18246" y="2846"/>
                      <a:pt x="19961" y="3285"/>
                    </a:cubicBezTo>
                    <a:close/>
                    <a:moveTo>
                      <a:pt x="20087" y="6570"/>
                    </a:moveTo>
                    <a:cubicBezTo>
                      <a:pt x="19020" y="6277"/>
                      <a:pt x="17409" y="5754"/>
                      <a:pt x="15714" y="5357"/>
                    </a:cubicBezTo>
                    <a:cubicBezTo>
                      <a:pt x="13308" y="4813"/>
                      <a:pt x="10901" y="4373"/>
                      <a:pt x="8432" y="4729"/>
                    </a:cubicBezTo>
                    <a:cubicBezTo>
                      <a:pt x="7323" y="4896"/>
                      <a:pt x="6256" y="5231"/>
                      <a:pt x="5650" y="6277"/>
                    </a:cubicBezTo>
                    <a:cubicBezTo>
                      <a:pt x="3160" y="10566"/>
                      <a:pt x="2113" y="15149"/>
                      <a:pt x="2929" y="20066"/>
                    </a:cubicBezTo>
                    <a:cubicBezTo>
                      <a:pt x="3201" y="21698"/>
                      <a:pt x="4038" y="22953"/>
                      <a:pt x="5503" y="23790"/>
                    </a:cubicBezTo>
                    <a:cubicBezTo>
                      <a:pt x="8955" y="25736"/>
                      <a:pt x="12575" y="27033"/>
                      <a:pt x="16530" y="27473"/>
                    </a:cubicBezTo>
                    <a:cubicBezTo>
                      <a:pt x="19229" y="27787"/>
                      <a:pt x="21531" y="27096"/>
                      <a:pt x="23602" y="25318"/>
                    </a:cubicBezTo>
                    <a:cubicBezTo>
                      <a:pt x="26238" y="23058"/>
                      <a:pt x="28414" y="20422"/>
                      <a:pt x="30026" y="17367"/>
                    </a:cubicBezTo>
                    <a:cubicBezTo>
                      <a:pt x="31678" y="14249"/>
                      <a:pt x="31281" y="12722"/>
                      <a:pt x="28456" y="10608"/>
                    </a:cubicBezTo>
                    <a:cubicBezTo>
                      <a:pt x="26092" y="8872"/>
                      <a:pt x="23351" y="7826"/>
                      <a:pt x="20087" y="6570"/>
                    </a:cubicBezTo>
                    <a:close/>
                    <a:moveTo>
                      <a:pt x="49861" y="39106"/>
                    </a:moveTo>
                    <a:cubicBezTo>
                      <a:pt x="50845" y="39336"/>
                      <a:pt x="52037" y="39588"/>
                      <a:pt x="53209" y="39880"/>
                    </a:cubicBezTo>
                    <a:cubicBezTo>
                      <a:pt x="56055" y="40613"/>
                      <a:pt x="58335" y="39797"/>
                      <a:pt x="60218" y="37537"/>
                    </a:cubicBezTo>
                    <a:cubicBezTo>
                      <a:pt x="62499" y="34775"/>
                      <a:pt x="64005" y="31699"/>
                      <a:pt x="64801" y="28247"/>
                    </a:cubicBezTo>
                    <a:cubicBezTo>
                      <a:pt x="65135" y="26720"/>
                      <a:pt x="65658" y="25129"/>
                      <a:pt x="64466" y="23748"/>
                    </a:cubicBezTo>
                    <a:cubicBezTo>
                      <a:pt x="63796" y="22953"/>
                      <a:pt x="63001" y="22200"/>
                      <a:pt x="62122" y="21593"/>
                    </a:cubicBezTo>
                    <a:cubicBezTo>
                      <a:pt x="58900" y="19438"/>
                      <a:pt x="55322" y="18036"/>
                      <a:pt x="51598" y="17032"/>
                    </a:cubicBezTo>
                    <a:cubicBezTo>
                      <a:pt x="48920" y="16258"/>
                      <a:pt x="46158" y="15672"/>
                      <a:pt x="43312" y="15881"/>
                    </a:cubicBezTo>
                    <a:cubicBezTo>
                      <a:pt x="40969" y="16048"/>
                      <a:pt x="39776" y="16781"/>
                      <a:pt x="39253" y="19061"/>
                    </a:cubicBezTo>
                    <a:cubicBezTo>
                      <a:pt x="38207" y="23539"/>
                      <a:pt x="38479" y="27975"/>
                      <a:pt x="39985" y="32327"/>
                    </a:cubicBezTo>
                    <a:cubicBezTo>
                      <a:pt x="40466" y="33687"/>
                      <a:pt x="41345" y="34733"/>
                      <a:pt x="42496" y="35570"/>
                    </a:cubicBezTo>
                    <a:cubicBezTo>
                      <a:pt x="44672" y="37223"/>
                      <a:pt x="47120" y="38269"/>
                      <a:pt x="49861" y="3910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79"/>
              <p:cNvSpPr/>
              <p:nvPr/>
            </p:nvSpPr>
            <p:spPr>
              <a:xfrm>
                <a:off x="4516425" y="490775"/>
                <a:ext cx="582225" cy="492775"/>
              </a:xfrm>
              <a:custGeom>
                <a:avLst/>
                <a:gdLst/>
                <a:ahLst/>
                <a:cxnLst/>
                <a:rect l="l" t="t" r="r" b="b"/>
                <a:pathLst>
                  <a:path w="23289" h="19711" extrusionOk="0">
                    <a:moveTo>
                      <a:pt x="23288" y="4436"/>
                    </a:moveTo>
                    <a:cubicBezTo>
                      <a:pt x="21698" y="3620"/>
                      <a:pt x="19920" y="2950"/>
                      <a:pt x="17953" y="2197"/>
                    </a:cubicBezTo>
                    <a:cubicBezTo>
                      <a:pt x="16886" y="1904"/>
                      <a:pt x="15275" y="1381"/>
                      <a:pt x="13601" y="984"/>
                    </a:cubicBezTo>
                    <a:cubicBezTo>
                      <a:pt x="11194" y="440"/>
                      <a:pt x="8788" y="0"/>
                      <a:pt x="6298" y="356"/>
                    </a:cubicBezTo>
                    <a:cubicBezTo>
                      <a:pt x="5189" y="523"/>
                      <a:pt x="4122" y="858"/>
                      <a:pt x="3516" y="1904"/>
                    </a:cubicBezTo>
                    <a:cubicBezTo>
                      <a:pt x="1047" y="6193"/>
                      <a:pt x="0" y="10776"/>
                      <a:pt x="795" y="15693"/>
                    </a:cubicBezTo>
                    <a:cubicBezTo>
                      <a:pt x="1067" y="17325"/>
                      <a:pt x="1904" y="18580"/>
                      <a:pt x="3369" y="19417"/>
                    </a:cubicBezTo>
                    <a:cubicBezTo>
                      <a:pt x="3516" y="19522"/>
                      <a:pt x="3704" y="19606"/>
                      <a:pt x="3871" y="19710"/>
                    </a:cubicBezTo>
                    <a:cubicBezTo>
                      <a:pt x="4541" y="17764"/>
                      <a:pt x="5357" y="15839"/>
                      <a:pt x="6236" y="13956"/>
                    </a:cubicBezTo>
                    <a:cubicBezTo>
                      <a:pt x="9416" y="7240"/>
                      <a:pt x="16321" y="4206"/>
                      <a:pt x="23288" y="4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79"/>
              <p:cNvSpPr/>
              <p:nvPr/>
            </p:nvSpPr>
            <p:spPr>
              <a:xfrm>
                <a:off x="4613200" y="595900"/>
                <a:ext cx="641325" cy="481275"/>
              </a:xfrm>
              <a:custGeom>
                <a:avLst/>
                <a:gdLst/>
                <a:ahLst/>
                <a:cxnLst/>
                <a:rect l="l" t="t" r="r" b="b"/>
                <a:pathLst>
                  <a:path w="25653" h="19251" extrusionOk="0">
                    <a:moveTo>
                      <a:pt x="22430" y="2072"/>
                    </a:moveTo>
                    <a:cubicBezTo>
                      <a:pt x="21489" y="1361"/>
                      <a:pt x="20505" y="754"/>
                      <a:pt x="19417" y="231"/>
                    </a:cubicBezTo>
                    <a:cubicBezTo>
                      <a:pt x="12450" y="1"/>
                      <a:pt x="5545" y="3035"/>
                      <a:pt x="2365" y="9751"/>
                    </a:cubicBezTo>
                    <a:cubicBezTo>
                      <a:pt x="1465" y="11634"/>
                      <a:pt x="670" y="13580"/>
                      <a:pt x="0" y="15505"/>
                    </a:cubicBezTo>
                    <a:cubicBezTo>
                      <a:pt x="3285" y="17284"/>
                      <a:pt x="6759" y="18497"/>
                      <a:pt x="10525" y="18937"/>
                    </a:cubicBezTo>
                    <a:cubicBezTo>
                      <a:pt x="13224" y="19250"/>
                      <a:pt x="15526" y="18539"/>
                      <a:pt x="17597" y="16761"/>
                    </a:cubicBezTo>
                    <a:cubicBezTo>
                      <a:pt x="20233" y="14522"/>
                      <a:pt x="22409" y="11864"/>
                      <a:pt x="24021" y="8810"/>
                    </a:cubicBezTo>
                    <a:cubicBezTo>
                      <a:pt x="25653" y="5692"/>
                      <a:pt x="25255" y="4185"/>
                      <a:pt x="22430" y="20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79"/>
              <p:cNvSpPr/>
              <p:nvPr/>
            </p:nvSpPr>
            <p:spPr>
              <a:xfrm>
                <a:off x="5460600" y="875225"/>
                <a:ext cx="643950" cy="521025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20841" extrusionOk="0">
                    <a:moveTo>
                      <a:pt x="24900" y="8496"/>
                    </a:moveTo>
                    <a:cubicBezTo>
                      <a:pt x="25234" y="6969"/>
                      <a:pt x="25757" y="5378"/>
                      <a:pt x="24586" y="3997"/>
                    </a:cubicBezTo>
                    <a:cubicBezTo>
                      <a:pt x="23895" y="3202"/>
                      <a:pt x="23121" y="2449"/>
                      <a:pt x="22221" y="1842"/>
                    </a:cubicBezTo>
                    <a:cubicBezTo>
                      <a:pt x="21468" y="1361"/>
                      <a:pt x="20715" y="880"/>
                      <a:pt x="19920" y="461"/>
                    </a:cubicBezTo>
                    <a:cubicBezTo>
                      <a:pt x="15379" y="1"/>
                      <a:pt x="10630" y="1738"/>
                      <a:pt x="6863" y="4437"/>
                    </a:cubicBezTo>
                    <a:cubicBezTo>
                      <a:pt x="3829" y="6613"/>
                      <a:pt x="1674" y="9312"/>
                      <a:pt x="0" y="12304"/>
                    </a:cubicBezTo>
                    <a:cubicBezTo>
                      <a:pt x="21" y="12409"/>
                      <a:pt x="42" y="12492"/>
                      <a:pt x="105" y="12597"/>
                    </a:cubicBezTo>
                    <a:cubicBezTo>
                      <a:pt x="565" y="13957"/>
                      <a:pt x="1465" y="15003"/>
                      <a:pt x="2616" y="15840"/>
                    </a:cubicBezTo>
                    <a:cubicBezTo>
                      <a:pt x="4771" y="17472"/>
                      <a:pt x="7219" y="18477"/>
                      <a:pt x="9960" y="19313"/>
                    </a:cubicBezTo>
                    <a:cubicBezTo>
                      <a:pt x="10944" y="19565"/>
                      <a:pt x="12136" y="19816"/>
                      <a:pt x="13308" y="20109"/>
                    </a:cubicBezTo>
                    <a:cubicBezTo>
                      <a:pt x="16154" y="20841"/>
                      <a:pt x="18434" y="20025"/>
                      <a:pt x="20317" y="17744"/>
                    </a:cubicBezTo>
                    <a:cubicBezTo>
                      <a:pt x="22619" y="15066"/>
                      <a:pt x="24125" y="11948"/>
                      <a:pt x="24900" y="84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79"/>
              <p:cNvSpPr/>
              <p:nvPr/>
            </p:nvSpPr>
            <p:spPr>
              <a:xfrm>
                <a:off x="5419275" y="773750"/>
                <a:ext cx="539325" cy="409100"/>
              </a:xfrm>
              <a:custGeom>
                <a:avLst/>
                <a:gdLst/>
                <a:ahLst/>
                <a:cxnLst/>
                <a:rect l="l" t="t" r="r" b="b"/>
                <a:pathLst>
                  <a:path w="21573" h="16364" extrusionOk="0">
                    <a:moveTo>
                      <a:pt x="21573" y="4541"/>
                    </a:moveTo>
                    <a:cubicBezTo>
                      <a:pt x="18978" y="3139"/>
                      <a:pt x="16216" y="2135"/>
                      <a:pt x="13371" y="1361"/>
                    </a:cubicBezTo>
                    <a:cubicBezTo>
                      <a:pt x="10672" y="587"/>
                      <a:pt x="7931" y="1"/>
                      <a:pt x="5064" y="210"/>
                    </a:cubicBezTo>
                    <a:cubicBezTo>
                      <a:pt x="2721" y="398"/>
                      <a:pt x="1549" y="1110"/>
                      <a:pt x="1026" y="3390"/>
                    </a:cubicBezTo>
                    <a:cubicBezTo>
                      <a:pt x="1" y="7763"/>
                      <a:pt x="210" y="12095"/>
                      <a:pt x="1653" y="16363"/>
                    </a:cubicBezTo>
                    <a:cubicBezTo>
                      <a:pt x="3327" y="13371"/>
                      <a:pt x="5482" y="10672"/>
                      <a:pt x="8516" y="8496"/>
                    </a:cubicBezTo>
                    <a:cubicBezTo>
                      <a:pt x="12283" y="5797"/>
                      <a:pt x="17032" y="4081"/>
                      <a:pt x="21573" y="45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3" name="Google Shape;2313;p79"/>
          <p:cNvGrpSpPr/>
          <p:nvPr/>
        </p:nvGrpSpPr>
        <p:grpSpPr>
          <a:xfrm>
            <a:off x="4940368" y="2116231"/>
            <a:ext cx="2121619" cy="2754082"/>
            <a:chOff x="4995452" y="1675556"/>
            <a:chExt cx="2121619" cy="2754082"/>
          </a:xfrm>
        </p:grpSpPr>
        <p:sp>
          <p:nvSpPr>
            <p:cNvPr id="2314" name="Google Shape;2314;p79"/>
            <p:cNvSpPr/>
            <p:nvPr/>
          </p:nvSpPr>
          <p:spPr>
            <a:xfrm>
              <a:off x="4995452" y="1675578"/>
              <a:ext cx="2120116" cy="2750562"/>
            </a:xfrm>
            <a:custGeom>
              <a:avLst/>
              <a:gdLst/>
              <a:ahLst/>
              <a:cxnLst/>
              <a:rect l="l" t="t" r="r" b="b"/>
              <a:pathLst>
                <a:path w="113847" h="147701" extrusionOk="0">
                  <a:moveTo>
                    <a:pt x="99827" y="1"/>
                  </a:moveTo>
                  <a:lnTo>
                    <a:pt x="99304" y="22"/>
                  </a:lnTo>
                  <a:lnTo>
                    <a:pt x="98697" y="64"/>
                  </a:lnTo>
                  <a:lnTo>
                    <a:pt x="98028" y="85"/>
                  </a:lnTo>
                  <a:lnTo>
                    <a:pt x="97421" y="106"/>
                  </a:lnTo>
                  <a:lnTo>
                    <a:pt x="96898" y="127"/>
                  </a:lnTo>
                  <a:cubicBezTo>
                    <a:pt x="96752" y="127"/>
                    <a:pt x="96647" y="273"/>
                    <a:pt x="96647" y="419"/>
                  </a:cubicBezTo>
                  <a:lnTo>
                    <a:pt x="96668" y="943"/>
                  </a:lnTo>
                  <a:lnTo>
                    <a:pt x="9835" y="4039"/>
                  </a:lnTo>
                  <a:lnTo>
                    <a:pt x="8056" y="4081"/>
                  </a:lnTo>
                  <a:lnTo>
                    <a:pt x="5525" y="4165"/>
                  </a:lnTo>
                  <a:lnTo>
                    <a:pt x="3097" y="4248"/>
                  </a:lnTo>
                  <a:lnTo>
                    <a:pt x="3223" y="8119"/>
                  </a:lnTo>
                  <a:lnTo>
                    <a:pt x="1" y="8224"/>
                  </a:lnTo>
                  <a:lnTo>
                    <a:pt x="22" y="9207"/>
                  </a:lnTo>
                  <a:lnTo>
                    <a:pt x="3244" y="9103"/>
                  </a:lnTo>
                  <a:lnTo>
                    <a:pt x="3265" y="9919"/>
                  </a:lnTo>
                  <a:lnTo>
                    <a:pt x="168" y="10023"/>
                  </a:lnTo>
                  <a:lnTo>
                    <a:pt x="189" y="11028"/>
                  </a:lnTo>
                  <a:lnTo>
                    <a:pt x="3411" y="10923"/>
                  </a:lnTo>
                  <a:lnTo>
                    <a:pt x="3579" y="15736"/>
                  </a:lnTo>
                  <a:lnTo>
                    <a:pt x="377" y="15840"/>
                  </a:lnTo>
                  <a:lnTo>
                    <a:pt x="398" y="16824"/>
                  </a:lnTo>
                  <a:lnTo>
                    <a:pt x="3621" y="16719"/>
                  </a:lnTo>
                  <a:lnTo>
                    <a:pt x="3641" y="17535"/>
                  </a:lnTo>
                  <a:lnTo>
                    <a:pt x="419" y="17640"/>
                  </a:lnTo>
                  <a:lnTo>
                    <a:pt x="440" y="18623"/>
                  </a:lnTo>
                  <a:lnTo>
                    <a:pt x="3662" y="18518"/>
                  </a:lnTo>
                  <a:lnTo>
                    <a:pt x="3851" y="23331"/>
                  </a:lnTo>
                  <a:lnTo>
                    <a:pt x="628" y="23435"/>
                  </a:lnTo>
                  <a:lnTo>
                    <a:pt x="649" y="24440"/>
                  </a:lnTo>
                  <a:lnTo>
                    <a:pt x="3872" y="24335"/>
                  </a:lnTo>
                  <a:lnTo>
                    <a:pt x="3893" y="25151"/>
                  </a:lnTo>
                  <a:lnTo>
                    <a:pt x="670" y="25256"/>
                  </a:lnTo>
                  <a:lnTo>
                    <a:pt x="712" y="26239"/>
                  </a:lnTo>
                  <a:lnTo>
                    <a:pt x="3913" y="26135"/>
                  </a:lnTo>
                  <a:lnTo>
                    <a:pt x="4102" y="30947"/>
                  </a:lnTo>
                  <a:lnTo>
                    <a:pt x="880" y="31052"/>
                  </a:lnTo>
                  <a:lnTo>
                    <a:pt x="921" y="32056"/>
                  </a:lnTo>
                  <a:lnTo>
                    <a:pt x="4123" y="31951"/>
                  </a:lnTo>
                  <a:lnTo>
                    <a:pt x="4165" y="32746"/>
                  </a:lnTo>
                  <a:lnTo>
                    <a:pt x="942" y="32851"/>
                  </a:lnTo>
                  <a:lnTo>
                    <a:pt x="963" y="33855"/>
                  </a:lnTo>
                  <a:lnTo>
                    <a:pt x="4185" y="33751"/>
                  </a:lnTo>
                  <a:lnTo>
                    <a:pt x="4374" y="38563"/>
                  </a:lnTo>
                  <a:lnTo>
                    <a:pt x="1152" y="38668"/>
                  </a:lnTo>
                  <a:lnTo>
                    <a:pt x="1172" y="39651"/>
                  </a:lnTo>
                  <a:lnTo>
                    <a:pt x="4395" y="39547"/>
                  </a:lnTo>
                  <a:lnTo>
                    <a:pt x="4416" y="40363"/>
                  </a:lnTo>
                  <a:lnTo>
                    <a:pt x="1193" y="40467"/>
                  </a:lnTo>
                  <a:lnTo>
                    <a:pt x="1235" y="41472"/>
                  </a:lnTo>
                  <a:lnTo>
                    <a:pt x="4437" y="41367"/>
                  </a:lnTo>
                  <a:lnTo>
                    <a:pt x="4625" y="46179"/>
                  </a:lnTo>
                  <a:lnTo>
                    <a:pt x="1403" y="46284"/>
                  </a:lnTo>
                  <a:lnTo>
                    <a:pt x="1444" y="47267"/>
                  </a:lnTo>
                  <a:lnTo>
                    <a:pt x="4646" y="47163"/>
                  </a:lnTo>
                  <a:lnTo>
                    <a:pt x="4688" y="47979"/>
                  </a:lnTo>
                  <a:lnTo>
                    <a:pt x="1465" y="48083"/>
                  </a:lnTo>
                  <a:lnTo>
                    <a:pt x="1486" y="49067"/>
                  </a:lnTo>
                  <a:lnTo>
                    <a:pt x="4709" y="48962"/>
                  </a:lnTo>
                  <a:lnTo>
                    <a:pt x="4897" y="53775"/>
                  </a:lnTo>
                  <a:lnTo>
                    <a:pt x="1675" y="53879"/>
                  </a:lnTo>
                  <a:lnTo>
                    <a:pt x="1696" y="54884"/>
                  </a:lnTo>
                  <a:lnTo>
                    <a:pt x="4918" y="54779"/>
                  </a:lnTo>
                  <a:lnTo>
                    <a:pt x="4939" y="55595"/>
                  </a:lnTo>
                  <a:lnTo>
                    <a:pt x="1716" y="55700"/>
                  </a:lnTo>
                  <a:lnTo>
                    <a:pt x="1758" y="56683"/>
                  </a:lnTo>
                  <a:lnTo>
                    <a:pt x="4960" y="56578"/>
                  </a:lnTo>
                  <a:lnTo>
                    <a:pt x="5148" y="61391"/>
                  </a:lnTo>
                  <a:lnTo>
                    <a:pt x="1926" y="61495"/>
                  </a:lnTo>
                  <a:lnTo>
                    <a:pt x="1968" y="62500"/>
                  </a:lnTo>
                  <a:lnTo>
                    <a:pt x="5169" y="62395"/>
                  </a:lnTo>
                  <a:lnTo>
                    <a:pt x="5211" y="63190"/>
                  </a:lnTo>
                  <a:lnTo>
                    <a:pt x="1988" y="63295"/>
                  </a:lnTo>
                  <a:lnTo>
                    <a:pt x="2009" y="64299"/>
                  </a:lnTo>
                  <a:lnTo>
                    <a:pt x="5232" y="64195"/>
                  </a:lnTo>
                  <a:lnTo>
                    <a:pt x="5420" y="69007"/>
                  </a:lnTo>
                  <a:lnTo>
                    <a:pt x="2198" y="69112"/>
                  </a:lnTo>
                  <a:lnTo>
                    <a:pt x="2219" y="70095"/>
                  </a:lnTo>
                  <a:lnTo>
                    <a:pt x="5441" y="69990"/>
                  </a:lnTo>
                  <a:lnTo>
                    <a:pt x="5462" y="70807"/>
                  </a:lnTo>
                  <a:lnTo>
                    <a:pt x="2240" y="70911"/>
                  </a:lnTo>
                  <a:lnTo>
                    <a:pt x="2281" y="71915"/>
                  </a:lnTo>
                  <a:lnTo>
                    <a:pt x="5483" y="71811"/>
                  </a:lnTo>
                  <a:lnTo>
                    <a:pt x="5671" y="76623"/>
                  </a:lnTo>
                  <a:lnTo>
                    <a:pt x="2449" y="76728"/>
                  </a:lnTo>
                  <a:lnTo>
                    <a:pt x="2491" y="77711"/>
                  </a:lnTo>
                  <a:lnTo>
                    <a:pt x="5692" y="77607"/>
                  </a:lnTo>
                  <a:lnTo>
                    <a:pt x="5734" y="78423"/>
                  </a:lnTo>
                  <a:lnTo>
                    <a:pt x="2512" y="78527"/>
                  </a:lnTo>
                  <a:lnTo>
                    <a:pt x="2533" y="79511"/>
                  </a:lnTo>
                  <a:lnTo>
                    <a:pt x="5755" y="79406"/>
                  </a:lnTo>
                  <a:lnTo>
                    <a:pt x="5943" y="84219"/>
                  </a:lnTo>
                  <a:lnTo>
                    <a:pt x="2721" y="84323"/>
                  </a:lnTo>
                  <a:lnTo>
                    <a:pt x="2742" y="85328"/>
                  </a:lnTo>
                  <a:lnTo>
                    <a:pt x="5964" y="85223"/>
                  </a:lnTo>
                  <a:lnTo>
                    <a:pt x="5985" y="86039"/>
                  </a:lnTo>
                  <a:lnTo>
                    <a:pt x="2763" y="86144"/>
                  </a:lnTo>
                  <a:lnTo>
                    <a:pt x="2805" y="87127"/>
                  </a:lnTo>
                  <a:lnTo>
                    <a:pt x="6006" y="87022"/>
                  </a:lnTo>
                  <a:lnTo>
                    <a:pt x="6194" y="91835"/>
                  </a:lnTo>
                  <a:lnTo>
                    <a:pt x="2972" y="91939"/>
                  </a:lnTo>
                  <a:lnTo>
                    <a:pt x="3014" y="92944"/>
                  </a:lnTo>
                  <a:lnTo>
                    <a:pt x="6215" y="92839"/>
                  </a:lnTo>
                  <a:lnTo>
                    <a:pt x="6257" y="93634"/>
                  </a:lnTo>
                  <a:lnTo>
                    <a:pt x="3035" y="93739"/>
                  </a:lnTo>
                  <a:lnTo>
                    <a:pt x="3056" y="94743"/>
                  </a:lnTo>
                  <a:lnTo>
                    <a:pt x="6278" y="94639"/>
                  </a:lnTo>
                  <a:lnTo>
                    <a:pt x="6466" y="99451"/>
                  </a:lnTo>
                  <a:lnTo>
                    <a:pt x="3244" y="99556"/>
                  </a:lnTo>
                  <a:lnTo>
                    <a:pt x="3265" y="100539"/>
                  </a:lnTo>
                  <a:lnTo>
                    <a:pt x="6487" y="100434"/>
                  </a:lnTo>
                  <a:lnTo>
                    <a:pt x="6508" y="101250"/>
                  </a:lnTo>
                  <a:lnTo>
                    <a:pt x="3286" y="101355"/>
                  </a:lnTo>
                  <a:lnTo>
                    <a:pt x="3328" y="102359"/>
                  </a:lnTo>
                  <a:lnTo>
                    <a:pt x="6529" y="102255"/>
                  </a:lnTo>
                  <a:lnTo>
                    <a:pt x="6717" y="107067"/>
                  </a:lnTo>
                  <a:lnTo>
                    <a:pt x="3495" y="107172"/>
                  </a:lnTo>
                  <a:lnTo>
                    <a:pt x="3537" y="108155"/>
                  </a:lnTo>
                  <a:lnTo>
                    <a:pt x="6738" y="108051"/>
                  </a:lnTo>
                  <a:lnTo>
                    <a:pt x="6780" y="108867"/>
                  </a:lnTo>
                  <a:lnTo>
                    <a:pt x="3558" y="108971"/>
                  </a:lnTo>
                  <a:lnTo>
                    <a:pt x="3579" y="109955"/>
                  </a:lnTo>
                  <a:lnTo>
                    <a:pt x="6801" y="109850"/>
                  </a:lnTo>
                  <a:lnTo>
                    <a:pt x="6989" y="114662"/>
                  </a:lnTo>
                  <a:lnTo>
                    <a:pt x="3767" y="114767"/>
                  </a:lnTo>
                  <a:lnTo>
                    <a:pt x="3788" y="115771"/>
                  </a:lnTo>
                  <a:lnTo>
                    <a:pt x="7010" y="115667"/>
                  </a:lnTo>
                  <a:lnTo>
                    <a:pt x="7031" y="116483"/>
                  </a:lnTo>
                  <a:lnTo>
                    <a:pt x="3809" y="116587"/>
                  </a:lnTo>
                  <a:lnTo>
                    <a:pt x="3851" y="117571"/>
                  </a:lnTo>
                  <a:lnTo>
                    <a:pt x="7052" y="117466"/>
                  </a:lnTo>
                  <a:lnTo>
                    <a:pt x="7240" y="122279"/>
                  </a:lnTo>
                  <a:lnTo>
                    <a:pt x="4018" y="122383"/>
                  </a:lnTo>
                  <a:lnTo>
                    <a:pt x="4060" y="123388"/>
                  </a:lnTo>
                  <a:lnTo>
                    <a:pt x="7261" y="123283"/>
                  </a:lnTo>
                  <a:lnTo>
                    <a:pt x="7303" y="124078"/>
                  </a:lnTo>
                  <a:lnTo>
                    <a:pt x="4081" y="124183"/>
                  </a:lnTo>
                  <a:lnTo>
                    <a:pt x="4102" y="125187"/>
                  </a:lnTo>
                  <a:lnTo>
                    <a:pt x="7324" y="125082"/>
                  </a:lnTo>
                  <a:lnTo>
                    <a:pt x="7512" y="129895"/>
                  </a:lnTo>
                  <a:lnTo>
                    <a:pt x="4290" y="129999"/>
                  </a:lnTo>
                  <a:lnTo>
                    <a:pt x="4311" y="130983"/>
                  </a:lnTo>
                  <a:lnTo>
                    <a:pt x="7533" y="130878"/>
                  </a:lnTo>
                  <a:lnTo>
                    <a:pt x="7554" y="131694"/>
                  </a:lnTo>
                  <a:lnTo>
                    <a:pt x="4332" y="131799"/>
                  </a:lnTo>
                  <a:lnTo>
                    <a:pt x="4374" y="132782"/>
                  </a:lnTo>
                  <a:lnTo>
                    <a:pt x="7575" y="132678"/>
                  </a:lnTo>
                  <a:lnTo>
                    <a:pt x="8035" y="145211"/>
                  </a:lnTo>
                  <a:lnTo>
                    <a:pt x="8098" y="147701"/>
                  </a:lnTo>
                  <a:lnTo>
                    <a:pt x="101669" y="144374"/>
                  </a:lnTo>
                  <a:lnTo>
                    <a:pt x="101690" y="144897"/>
                  </a:lnTo>
                  <a:cubicBezTo>
                    <a:pt x="101690" y="145064"/>
                    <a:pt x="101815" y="145169"/>
                    <a:pt x="101982" y="145169"/>
                  </a:cubicBezTo>
                  <a:lnTo>
                    <a:pt x="102882" y="145127"/>
                  </a:lnTo>
                  <a:lnTo>
                    <a:pt x="103070" y="145127"/>
                  </a:lnTo>
                  <a:lnTo>
                    <a:pt x="104117" y="145106"/>
                  </a:lnTo>
                  <a:lnTo>
                    <a:pt x="104347" y="145106"/>
                  </a:lnTo>
                  <a:lnTo>
                    <a:pt x="104870" y="145085"/>
                  </a:lnTo>
                  <a:cubicBezTo>
                    <a:pt x="105037" y="145085"/>
                    <a:pt x="105142" y="144960"/>
                    <a:pt x="105142" y="144792"/>
                  </a:cubicBezTo>
                  <a:lnTo>
                    <a:pt x="105121" y="144269"/>
                  </a:lnTo>
                  <a:lnTo>
                    <a:pt x="108469" y="144144"/>
                  </a:lnTo>
                  <a:cubicBezTo>
                    <a:pt x="110205" y="144081"/>
                    <a:pt x="111565" y="142595"/>
                    <a:pt x="111524" y="140838"/>
                  </a:cubicBezTo>
                  <a:lnTo>
                    <a:pt x="111084" y="128033"/>
                  </a:lnTo>
                  <a:cubicBezTo>
                    <a:pt x="112674" y="126903"/>
                    <a:pt x="113700" y="124999"/>
                    <a:pt x="113637" y="122885"/>
                  </a:cubicBezTo>
                  <a:cubicBezTo>
                    <a:pt x="113721" y="120981"/>
                    <a:pt x="112570" y="119140"/>
                    <a:pt x="110875" y="118115"/>
                  </a:cubicBezTo>
                  <a:lnTo>
                    <a:pt x="110394" y="104619"/>
                  </a:lnTo>
                  <a:cubicBezTo>
                    <a:pt x="111942" y="103510"/>
                    <a:pt x="112905" y="101669"/>
                    <a:pt x="112821" y="99618"/>
                  </a:cubicBezTo>
                  <a:cubicBezTo>
                    <a:pt x="112779" y="98363"/>
                    <a:pt x="112361" y="97254"/>
                    <a:pt x="111649" y="96312"/>
                  </a:cubicBezTo>
                  <a:cubicBezTo>
                    <a:pt x="113009" y="94952"/>
                    <a:pt x="113846" y="93027"/>
                    <a:pt x="113783" y="90935"/>
                  </a:cubicBezTo>
                  <a:cubicBezTo>
                    <a:pt x="113679" y="88173"/>
                    <a:pt x="112026" y="85809"/>
                    <a:pt x="109661" y="84721"/>
                  </a:cubicBezTo>
                  <a:lnTo>
                    <a:pt x="109034" y="66768"/>
                  </a:lnTo>
                  <a:cubicBezTo>
                    <a:pt x="111293" y="65492"/>
                    <a:pt x="112779" y="63044"/>
                    <a:pt x="112674" y="60261"/>
                  </a:cubicBezTo>
                  <a:cubicBezTo>
                    <a:pt x="112570" y="57499"/>
                    <a:pt x="110917" y="55135"/>
                    <a:pt x="108573" y="54047"/>
                  </a:cubicBezTo>
                  <a:lnTo>
                    <a:pt x="107967" y="37161"/>
                  </a:lnTo>
                  <a:cubicBezTo>
                    <a:pt x="109557" y="36052"/>
                    <a:pt x="110582" y="34127"/>
                    <a:pt x="110519" y="32014"/>
                  </a:cubicBezTo>
                  <a:cubicBezTo>
                    <a:pt x="110457" y="29901"/>
                    <a:pt x="109306" y="28101"/>
                    <a:pt x="107632" y="27076"/>
                  </a:cubicBezTo>
                  <a:lnTo>
                    <a:pt x="107423" y="21427"/>
                  </a:lnTo>
                  <a:cubicBezTo>
                    <a:pt x="109661" y="20150"/>
                    <a:pt x="111147" y="17681"/>
                    <a:pt x="111042" y="14920"/>
                  </a:cubicBezTo>
                  <a:cubicBezTo>
                    <a:pt x="110938" y="12137"/>
                    <a:pt x="109306" y="9793"/>
                    <a:pt x="106941" y="8684"/>
                  </a:cubicBezTo>
                  <a:lnTo>
                    <a:pt x="106858" y="6194"/>
                  </a:lnTo>
                  <a:lnTo>
                    <a:pt x="106795" y="3725"/>
                  </a:lnTo>
                  <a:cubicBezTo>
                    <a:pt x="106733" y="1994"/>
                    <a:pt x="105291" y="649"/>
                    <a:pt x="103568" y="649"/>
                  </a:cubicBezTo>
                  <a:cubicBezTo>
                    <a:pt x="103542" y="649"/>
                    <a:pt x="103515" y="649"/>
                    <a:pt x="103489" y="650"/>
                  </a:cubicBezTo>
                  <a:lnTo>
                    <a:pt x="100141" y="796"/>
                  </a:lnTo>
                  <a:lnTo>
                    <a:pt x="100120" y="273"/>
                  </a:lnTo>
                  <a:cubicBezTo>
                    <a:pt x="100120" y="106"/>
                    <a:pt x="99995" y="1"/>
                    <a:pt x="99827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5" name="Google Shape;2315;p79"/>
            <p:cNvGrpSpPr/>
            <p:nvPr/>
          </p:nvGrpSpPr>
          <p:grpSpPr>
            <a:xfrm>
              <a:off x="4997365" y="1675556"/>
              <a:ext cx="2119706" cy="2754082"/>
              <a:chOff x="2372800" y="1203725"/>
              <a:chExt cx="2845625" cy="3697250"/>
            </a:xfrm>
          </p:grpSpPr>
          <p:sp>
            <p:nvSpPr>
              <p:cNvPr id="2316" name="Google Shape;2316;p79"/>
              <p:cNvSpPr/>
              <p:nvPr/>
            </p:nvSpPr>
            <p:spPr>
              <a:xfrm>
                <a:off x="2451775" y="1282175"/>
                <a:ext cx="2711725" cy="3618800"/>
              </a:xfrm>
              <a:custGeom>
                <a:avLst/>
                <a:gdLst/>
                <a:ahLst/>
                <a:cxnLst/>
                <a:rect l="l" t="t" r="r" b="b"/>
                <a:pathLst>
                  <a:path w="108469" h="144752" extrusionOk="0">
                    <a:moveTo>
                      <a:pt x="100449" y="1"/>
                    </a:moveTo>
                    <a:cubicBezTo>
                      <a:pt x="100423" y="1"/>
                      <a:pt x="100397" y="1"/>
                      <a:pt x="100371" y="2"/>
                    </a:cubicBezTo>
                    <a:lnTo>
                      <a:pt x="1" y="3559"/>
                    </a:lnTo>
                    <a:lnTo>
                      <a:pt x="5002" y="144751"/>
                    </a:lnTo>
                    <a:lnTo>
                      <a:pt x="105351" y="141194"/>
                    </a:lnTo>
                    <a:cubicBezTo>
                      <a:pt x="107109" y="141131"/>
                      <a:pt x="108469" y="139646"/>
                      <a:pt x="108427" y="137888"/>
                    </a:cubicBezTo>
                    <a:lnTo>
                      <a:pt x="103636" y="3056"/>
                    </a:lnTo>
                    <a:cubicBezTo>
                      <a:pt x="103574" y="1346"/>
                      <a:pt x="102152" y="1"/>
                      <a:pt x="100449" y="1"/>
                    </a:cubicBezTo>
                    <a:close/>
                  </a:path>
                </a:pathLst>
              </a:custGeom>
              <a:solidFill>
                <a:srgbClr val="0A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79"/>
              <p:cNvSpPr/>
              <p:nvPr/>
            </p:nvSpPr>
            <p:spPr>
              <a:xfrm>
                <a:off x="2449175" y="1219925"/>
                <a:ext cx="2712250" cy="3618800"/>
              </a:xfrm>
              <a:custGeom>
                <a:avLst/>
                <a:gdLst/>
                <a:ahLst/>
                <a:cxnLst/>
                <a:rect l="l" t="t" r="r" b="b"/>
                <a:pathLst>
                  <a:path w="108490" h="144752" extrusionOk="0">
                    <a:moveTo>
                      <a:pt x="100471" y="1"/>
                    </a:moveTo>
                    <a:cubicBezTo>
                      <a:pt x="100444" y="1"/>
                      <a:pt x="100418" y="1"/>
                      <a:pt x="100392" y="2"/>
                    </a:cubicBezTo>
                    <a:lnTo>
                      <a:pt x="97044" y="148"/>
                    </a:lnTo>
                    <a:lnTo>
                      <a:pt x="2616" y="3621"/>
                    </a:lnTo>
                    <a:lnTo>
                      <a:pt x="2448" y="3496"/>
                    </a:lnTo>
                    <a:lnTo>
                      <a:pt x="0" y="3580"/>
                    </a:lnTo>
                    <a:lnTo>
                      <a:pt x="5001" y="144751"/>
                    </a:lnTo>
                    <a:lnTo>
                      <a:pt x="105392" y="141194"/>
                    </a:lnTo>
                    <a:cubicBezTo>
                      <a:pt x="107129" y="141152"/>
                      <a:pt x="108489" y="139646"/>
                      <a:pt x="108447" y="137909"/>
                    </a:cubicBezTo>
                    <a:lnTo>
                      <a:pt x="103656" y="3077"/>
                    </a:lnTo>
                    <a:cubicBezTo>
                      <a:pt x="103615" y="1346"/>
                      <a:pt x="102193" y="1"/>
                      <a:pt x="100471" y="1"/>
                    </a:cubicBezTo>
                    <a:close/>
                  </a:path>
                </a:pathLst>
              </a:custGeom>
              <a:solidFill>
                <a:srgbClr val="2326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79"/>
              <p:cNvSpPr/>
              <p:nvPr/>
            </p:nvSpPr>
            <p:spPr>
              <a:xfrm>
                <a:off x="2509325" y="1303125"/>
                <a:ext cx="2567875" cy="3454000"/>
              </a:xfrm>
              <a:custGeom>
                <a:avLst/>
                <a:gdLst/>
                <a:ahLst/>
                <a:cxnLst/>
                <a:rect l="l" t="t" r="r" b="b"/>
                <a:pathLst>
                  <a:path w="102715" h="138160" extrusionOk="0">
                    <a:moveTo>
                      <a:pt x="4353" y="0"/>
                    </a:moveTo>
                    <a:lnTo>
                      <a:pt x="2490" y="84"/>
                    </a:lnTo>
                    <a:lnTo>
                      <a:pt x="0" y="168"/>
                    </a:lnTo>
                    <a:lnTo>
                      <a:pt x="4897" y="138159"/>
                    </a:lnTo>
                    <a:lnTo>
                      <a:pt x="99471" y="134811"/>
                    </a:lnTo>
                    <a:cubicBezTo>
                      <a:pt x="101313" y="134749"/>
                      <a:pt x="102714" y="133221"/>
                      <a:pt x="102673" y="131380"/>
                    </a:cubicBezTo>
                    <a:lnTo>
                      <a:pt x="98090" y="2177"/>
                    </a:lnTo>
                    <a:lnTo>
                      <a:pt x="4353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79"/>
              <p:cNvSpPr/>
              <p:nvPr/>
            </p:nvSpPr>
            <p:spPr>
              <a:xfrm>
                <a:off x="2509325" y="1223575"/>
                <a:ext cx="2563175" cy="3395975"/>
              </a:xfrm>
              <a:custGeom>
                <a:avLst/>
                <a:gdLst/>
                <a:ahLst/>
                <a:cxnLst/>
                <a:rect l="l" t="t" r="r" b="b"/>
                <a:pathLst>
                  <a:path w="102527" h="135839" extrusionOk="0">
                    <a:moveTo>
                      <a:pt x="4457" y="6195"/>
                    </a:moveTo>
                    <a:lnTo>
                      <a:pt x="4604" y="10715"/>
                    </a:lnTo>
                    <a:lnTo>
                      <a:pt x="2762" y="10799"/>
                    </a:lnTo>
                    <a:lnTo>
                      <a:pt x="2595" y="6279"/>
                    </a:lnTo>
                    <a:lnTo>
                      <a:pt x="4457" y="6195"/>
                    </a:lnTo>
                    <a:close/>
                    <a:moveTo>
                      <a:pt x="4708" y="13812"/>
                    </a:moveTo>
                    <a:lnTo>
                      <a:pt x="4876" y="18331"/>
                    </a:lnTo>
                    <a:lnTo>
                      <a:pt x="3013" y="18394"/>
                    </a:lnTo>
                    <a:lnTo>
                      <a:pt x="2867" y="13854"/>
                    </a:lnTo>
                    <a:lnTo>
                      <a:pt x="4708" y="13812"/>
                    </a:lnTo>
                    <a:close/>
                    <a:moveTo>
                      <a:pt x="4980" y="21449"/>
                    </a:moveTo>
                    <a:lnTo>
                      <a:pt x="5127" y="25968"/>
                    </a:lnTo>
                    <a:lnTo>
                      <a:pt x="3285" y="26052"/>
                    </a:lnTo>
                    <a:lnTo>
                      <a:pt x="3118" y="21532"/>
                    </a:lnTo>
                    <a:lnTo>
                      <a:pt x="4980" y="21449"/>
                    </a:lnTo>
                    <a:close/>
                    <a:moveTo>
                      <a:pt x="5273" y="29086"/>
                    </a:moveTo>
                    <a:lnTo>
                      <a:pt x="5420" y="33584"/>
                    </a:lnTo>
                    <a:lnTo>
                      <a:pt x="3557" y="33668"/>
                    </a:lnTo>
                    <a:lnTo>
                      <a:pt x="3411" y="29128"/>
                    </a:lnTo>
                    <a:lnTo>
                      <a:pt x="5273" y="29086"/>
                    </a:lnTo>
                    <a:close/>
                    <a:moveTo>
                      <a:pt x="5524" y="36723"/>
                    </a:moveTo>
                    <a:lnTo>
                      <a:pt x="5692" y="41222"/>
                    </a:lnTo>
                    <a:lnTo>
                      <a:pt x="3829" y="41305"/>
                    </a:lnTo>
                    <a:lnTo>
                      <a:pt x="3662" y="36765"/>
                    </a:lnTo>
                    <a:lnTo>
                      <a:pt x="5524" y="36723"/>
                    </a:lnTo>
                    <a:close/>
                    <a:moveTo>
                      <a:pt x="5796" y="44339"/>
                    </a:moveTo>
                    <a:lnTo>
                      <a:pt x="5943" y="48838"/>
                    </a:lnTo>
                    <a:lnTo>
                      <a:pt x="4081" y="48901"/>
                    </a:lnTo>
                    <a:lnTo>
                      <a:pt x="3934" y="44381"/>
                    </a:lnTo>
                    <a:lnTo>
                      <a:pt x="5796" y="44339"/>
                    </a:lnTo>
                    <a:close/>
                    <a:moveTo>
                      <a:pt x="6068" y="51935"/>
                    </a:moveTo>
                    <a:lnTo>
                      <a:pt x="6236" y="56475"/>
                    </a:lnTo>
                    <a:lnTo>
                      <a:pt x="4373" y="56538"/>
                    </a:lnTo>
                    <a:lnTo>
                      <a:pt x="4227" y="52018"/>
                    </a:lnTo>
                    <a:lnTo>
                      <a:pt x="6068" y="51935"/>
                    </a:lnTo>
                    <a:close/>
                    <a:moveTo>
                      <a:pt x="6340" y="59572"/>
                    </a:moveTo>
                    <a:lnTo>
                      <a:pt x="6487" y="64070"/>
                    </a:lnTo>
                    <a:lnTo>
                      <a:pt x="4645" y="64154"/>
                    </a:lnTo>
                    <a:lnTo>
                      <a:pt x="4478" y="59634"/>
                    </a:lnTo>
                    <a:lnTo>
                      <a:pt x="6340" y="59572"/>
                    </a:lnTo>
                    <a:close/>
                    <a:moveTo>
                      <a:pt x="6591" y="67188"/>
                    </a:moveTo>
                    <a:lnTo>
                      <a:pt x="6759" y="71707"/>
                    </a:lnTo>
                    <a:lnTo>
                      <a:pt x="4897" y="71770"/>
                    </a:lnTo>
                    <a:lnTo>
                      <a:pt x="4750" y="67230"/>
                    </a:lnTo>
                    <a:lnTo>
                      <a:pt x="6591" y="67188"/>
                    </a:lnTo>
                    <a:close/>
                    <a:moveTo>
                      <a:pt x="6884" y="74846"/>
                    </a:moveTo>
                    <a:lnTo>
                      <a:pt x="7052" y="79344"/>
                    </a:lnTo>
                    <a:lnTo>
                      <a:pt x="5189" y="79428"/>
                    </a:lnTo>
                    <a:lnTo>
                      <a:pt x="5022" y="74909"/>
                    </a:lnTo>
                    <a:lnTo>
                      <a:pt x="6884" y="74846"/>
                    </a:lnTo>
                    <a:close/>
                    <a:moveTo>
                      <a:pt x="7156" y="82399"/>
                    </a:moveTo>
                    <a:lnTo>
                      <a:pt x="7303" y="86961"/>
                    </a:lnTo>
                    <a:lnTo>
                      <a:pt x="5441" y="87023"/>
                    </a:lnTo>
                    <a:lnTo>
                      <a:pt x="5294" y="82483"/>
                    </a:lnTo>
                    <a:lnTo>
                      <a:pt x="7156" y="82399"/>
                    </a:lnTo>
                    <a:close/>
                    <a:moveTo>
                      <a:pt x="7428" y="90057"/>
                    </a:moveTo>
                    <a:lnTo>
                      <a:pt x="7596" y="94598"/>
                    </a:lnTo>
                    <a:lnTo>
                      <a:pt x="5734" y="94661"/>
                    </a:lnTo>
                    <a:lnTo>
                      <a:pt x="5587" y="90120"/>
                    </a:lnTo>
                    <a:lnTo>
                      <a:pt x="7428" y="90057"/>
                    </a:lnTo>
                    <a:close/>
                    <a:moveTo>
                      <a:pt x="7700" y="97694"/>
                    </a:moveTo>
                    <a:lnTo>
                      <a:pt x="7847" y="102214"/>
                    </a:lnTo>
                    <a:lnTo>
                      <a:pt x="6006" y="102256"/>
                    </a:lnTo>
                    <a:lnTo>
                      <a:pt x="5838" y="97736"/>
                    </a:lnTo>
                    <a:lnTo>
                      <a:pt x="7700" y="97694"/>
                    </a:lnTo>
                    <a:close/>
                    <a:moveTo>
                      <a:pt x="7951" y="105290"/>
                    </a:moveTo>
                    <a:lnTo>
                      <a:pt x="8119" y="109851"/>
                    </a:lnTo>
                    <a:lnTo>
                      <a:pt x="6257" y="109893"/>
                    </a:lnTo>
                    <a:lnTo>
                      <a:pt x="6110" y="105373"/>
                    </a:lnTo>
                    <a:lnTo>
                      <a:pt x="7951" y="105290"/>
                    </a:lnTo>
                    <a:close/>
                    <a:moveTo>
                      <a:pt x="8244" y="112948"/>
                    </a:moveTo>
                    <a:lnTo>
                      <a:pt x="8412" y="117446"/>
                    </a:lnTo>
                    <a:lnTo>
                      <a:pt x="6550" y="117530"/>
                    </a:lnTo>
                    <a:lnTo>
                      <a:pt x="6382" y="113011"/>
                    </a:lnTo>
                    <a:lnTo>
                      <a:pt x="8244" y="112948"/>
                    </a:lnTo>
                    <a:close/>
                    <a:moveTo>
                      <a:pt x="8516" y="120564"/>
                    </a:moveTo>
                    <a:lnTo>
                      <a:pt x="8663" y="125104"/>
                    </a:lnTo>
                    <a:lnTo>
                      <a:pt x="6801" y="125167"/>
                    </a:lnTo>
                    <a:lnTo>
                      <a:pt x="6654" y="120648"/>
                    </a:lnTo>
                    <a:lnTo>
                      <a:pt x="8516" y="120564"/>
                    </a:lnTo>
                    <a:close/>
                    <a:moveTo>
                      <a:pt x="8767" y="128180"/>
                    </a:moveTo>
                    <a:lnTo>
                      <a:pt x="8935" y="132700"/>
                    </a:lnTo>
                    <a:lnTo>
                      <a:pt x="7073" y="132762"/>
                    </a:lnTo>
                    <a:lnTo>
                      <a:pt x="6905" y="128243"/>
                    </a:lnTo>
                    <a:lnTo>
                      <a:pt x="8767" y="128180"/>
                    </a:lnTo>
                    <a:close/>
                    <a:moveTo>
                      <a:pt x="94691" y="0"/>
                    </a:moveTo>
                    <a:cubicBezTo>
                      <a:pt x="94653" y="0"/>
                      <a:pt x="94614" y="1"/>
                      <a:pt x="94575" y="2"/>
                    </a:cubicBezTo>
                    <a:lnTo>
                      <a:pt x="0" y="3350"/>
                    </a:lnTo>
                    <a:lnTo>
                      <a:pt x="4708" y="135838"/>
                    </a:lnTo>
                    <a:lnTo>
                      <a:pt x="99283" y="132490"/>
                    </a:lnTo>
                    <a:cubicBezTo>
                      <a:pt x="101124" y="132449"/>
                      <a:pt x="102526" y="130900"/>
                      <a:pt x="102484" y="129080"/>
                    </a:cubicBezTo>
                    <a:lnTo>
                      <a:pt x="98007" y="3162"/>
                    </a:lnTo>
                    <a:cubicBezTo>
                      <a:pt x="97925" y="1400"/>
                      <a:pt x="96460" y="0"/>
                      <a:pt x="946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79"/>
              <p:cNvSpPr/>
              <p:nvPr/>
            </p:nvSpPr>
            <p:spPr>
              <a:xfrm>
                <a:off x="2372800" y="1400950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79"/>
              <p:cNvSpPr/>
              <p:nvPr/>
            </p:nvSpPr>
            <p:spPr>
              <a:xfrm>
                <a:off x="2374375" y="144592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42" y="1340"/>
                    </a:lnTo>
                    <a:lnTo>
                      <a:pt x="0" y="33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79"/>
              <p:cNvSpPr/>
              <p:nvPr/>
            </p:nvSpPr>
            <p:spPr>
              <a:xfrm>
                <a:off x="2379600" y="1591875"/>
                <a:ext cx="2281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298" extrusionOk="0">
                    <a:moveTo>
                      <a:pt x="9123" y="984"/>
                    </a:moveTo>
                    <a:lnTo>
                      <a:pt x="42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79"/>
              <p:cNvSpPr/>
              <p:nvPr/>
            </p:nvSpPr>
            <p:spPr>
              <a:xfrm>
                <a:off x="2381175" y="1636850"/>
                <a:ext cx="2286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40" extrusionOk="0">
                    <a:moveTo>
                      <a:pt x="9144" y="984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79"/>
              <p:cNvSpPr/>
              <p:nvPr/>
            </p:nvSpPr>
            <p:spPr>
              <a:xfrm>
                <a:off x="2386400" y="1781750"/>
                <a:ext cx="2275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40" extrusionOk="0">
                    <a:moveTo>
                      <a:pt x="9102" y="1026"/>
                    </a:moveTo>
                    <a:lnTo>
                      <a:pt x="42" y="1340"/>
                    </a:lnTo>
                    <a:lnTo>
                      <a:pt x="0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79"/>
              <p:cNvSpPr/>
              <p:nvPr/>
            </p:nvSpPr>
            <p:spPr>
              <a:xfrm>
                <a:off x="2387975" y="1827250"/>
                <a:ext cx="2280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20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36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79"/>
              <p:cNvSpPr/>
              <p:nvPr/>
            </p:nvSpPr>
            <p:spPr>
              <a:xfrm>
                <a:off x="2393200" y="1972675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79"/>
              <p:cNvSpPr/>
              <p:nvPr/>
            </p:nvSpPr>
            <p:spPr>
              <a:xfrm>
                <a:off x="2394250" y="2018200"/>
                <a:ext cx="2286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19" extrusionOk="0">
                    <a:moveTo>
                      <a:pt x="9144" y="983"/>
                    </a:moveTo>
                    <a:lnTo>
                      <a:pt x="63" y="1318"/>
                    </a:lnTo>
                    <a:lnTo>
                      <a:pt x="0" y="293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79"/>
              <p:cNvSpPr/>
              <p:nvPr/>
            </p:nvSpPr>
            <p:spPr>
              <a:xfrm>
                <a:off x="2399475" y="2163075"/>
                <a:ext cx="228625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41" extrusionOk="0">
                    <a:moveTo>
                      <a:pt x="9144" y="1026"/>
                    </a:moveTo>
                    <a:lnTo>
                      <a:pt x="63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79"/>
              <p:cNvSpPr/>
              <p:nvPr/>
            </p:nvSpPr>
            <p:spPr>
              <a:xfrm>
                <a:off x="2401575" y="220807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21" y="1339"/>
                    </a:lnTo>
                    <a:lnTo>
                      <a:pt x="0" y="356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79"/>
              <p:cNvSpPr/>
              <p:nvPr/>
            </p:nvSpPr>
            <p:spPr>
              <a:xfrm>
                <a:off x="2406800" y="2354025"/>
                <a:ext cx="2275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19" extrusionOk="0">
                    <a:moveTo>
                      <a:pt x="9102" y="983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79"/>
              <p:cNvSpPr/>
              <p:nvPr/>
            </p:nvSpPr>
            <p:spPr>
              <a:xfrm>
                <a:off x="2408375" y="2399000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79"/>
              <p:cNvSpPr/>
              <p:nvPr/>
            </p:nvSpPr>
            <p:spPr>
              <a:xfrm>
                <a:off x="2413600" y="2544425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5"/>
                    </a:moveTo>
                    <a:lnTo>
                      <a:pt x="21" y="1339"/>
                    </a:lnTo>
                    <a:lnTo>
                      <a:pt x="0" y="314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79"/>
              <p:cNvSpPr/>
              <p:nvPr/>
            </p:nvSpPr>
            <p:spPr>
              <a:xfrm>
                <a:off x="2414650" y="2589400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63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79"/>
              <p:cNvSpPr/>
              <p:nvPr/>
            </p:nvSpPr>
            <p:spPr>
              <a:xfrm>
                <a:off x="2419875" y="2735350"/>
                <a:ext cx="2281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298" extrusionOk="0">
                    <a:moveTo>
                      <a:pt x="9123" y="984"/>
                    </a:moveTo>
                    <a:lnTo>
                      <a:pt x="63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79"/>
              <p:cNvSpPr/>
              <p:nvPr/>
            </p:nvSpPr>
            <p:spPr>
              <a:xfrm>
                <a:off x="2421975" y="2780325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79"/>
              <p:cNvSpPr/>
              <p:nvPr/>
            </p:nvSpPr>
            <p:spPr>
              <a:xfrm>
                <a:off x="2427200" y="2925750"/>
                <a:ext cx="2275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19" extrusionOk="0">
                    <a:moveTo>
                      <a:pt x="9102" y="1005"/>
                    </a:moveTo>
                    <a:lnTo>
                      <a:pt x="21" y="1319"/>
                    </a:lnTo>
                    <a:lnTo>
                      <a:pt x="0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79"/>
              <p:cNvSpPr/>
              <p:nvPr/>
            </p:nvSpPr>
            <p:spPr>
              <a:xfrm>
                <a:off x="2428250" y="2970725"/>
                <a:ext cx="2286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41" extrusionOk="0">
                    <a:moveTo>
                      <a:pt x="9144" y="1026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79"/>
              <p:cNvSpPr/>
              <p:nvPr/>
            </p:nvSpPr>
            <p:spPr>
              <a:xfrm>
                <a:off x="2433475" y="3116675"/>
                <a:ext cx="2286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98" extrusionOk="0">
                    <a:moveTo>
                      <a:pt x="9144" y="984"/>
                    </a:moveTo>
                    <a:lnTo>
                      <a:pt x="42" y="1298"/>
                    </a:lnTo>
                    <a:lnTo>
                      <a:pt x="1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79"/>
              <p:cNvSpPr/>
              <p:nvPr/>
            </p:nvSpPr>
            <p:spPr>
              <a:xfrm>
                <a:off x="2435050" y="3161675"/>
                <a:ext cx="22807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298" extrusionOk="0">
                    <a:moveTo>
                      <a:pt x="9123" y="983"/>
                    </a:moveTo>
                    <a:lnTo>
                      <a:pt x="42" y="1297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79"/>
              <p:cNvSpPr/>
              <p:nvPr/>
            </p:nvSpPr>
            <p:spPr>
              <a:xfrm>
                <a:off x="2440275" y="3306550"/>
                <a:ext cx="2281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1" extrusionOk="0">
                    <a:moveTo>
                      <a:pt x="9123" y="1005"/>
                    </a:moveTo>
                    <a:lnTo>
                      <a:pt x="42" y="1340"/>
                    </a:lnTo>
                    <a:lnTo>
                      <a:pt x="1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79"/>
              <p:cNvSpPr/>
              <p:nvPr/>
            </p:nvSpPr>
            <p:spPr>
              <a:xfrm>
                <a:off x="2442375" y="3352075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79"/>
              <p:cNvSpPr/>
              <p:nvPr/>
            </p:nvSpPr>
            <p:spPr>
              <a:xfrm>
                <a:off x="2447600" y="3496975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5"/>
                    </a:moveTo>
                    <a:lnTo>
                      <a:pt x="21" y="1339"/>
                    </a:lnTo>
                    <a:lnTo>
                      <a:pt x="0" y="335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79"/>
              <p:cNvSpPr/>
              <p:nvPr/>
            </p:nvSpPr>
            <p:spPr>
              <a:xfrm>
                <a:off x="2448650" y="3543000"/>
                <a:ext cx="22807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298" extrusionOk="0">
                    <a:moveTo>
                      <a:pt x="9123" y="984"/>
                    </a:moveTo>
                    <a:lnTo>
                      <a:pt x="21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79"/>
              <p:cNvSpPr/>
              <p:nvPr/>
            </p:nvSpPr>
            <p:spPr>
              <a:xfrm>
                <a:off x="2453875" y="3687900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05"/>
                    </a:moveTo>
                    <a:lnTo>
                      <a:pt x="21" y="1339"/>
                    </a:lnTo>
                    <a:lnTo>
                      <a:pt x="1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79"/>
              <p:cNvSpPr/>
              <p:nvPr/>
            </p:nvSpPr>
            <p:spPr>
              <a:xfrm>
                <a:off x="2455450" y="373287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79"/>
              <p:cNvSpPr/>
              <p:nvPr/>
            </p:nvSpPr>
            <p:spPr>
              <a:xfrm>
                <a:off x="2460675" y="3878300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26"/>
                    </a:moveTo>
                    <a:lnTo>
                      <a:pt x="42" y="1319"/>
                    </a:lnTo>
                    <a:lnTo>
                      <a:pt x="1" y="335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79"/>
              <p:cNvSpPr/>
              <p:nvPr/>
            </p:nvSpPr>
            <p:spPr>
              <a:xfrm>
                <a:off x="2462250" y="3923800"/>
                <a:ext cx="2286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19" extrusionOk="0">
                    <a:moveTo>
                      <a:pt x="9144" y="1005"/>
                    </a:moveTo>
                    <a:lnTo>
                      <a:pt x="42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79"/>
              <p:cNvSpPr/>
              <p:nvPr/>
            </p:nvSpPr>
            <p:spPr>
              <a:xfrm>
                <a:off x="2467475" y="4069225"/>
                <a:ext cx="2286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40" extrusionOk="0">
                    <a:moveTo>
                      <a:pt x="9144" y="984"/>
                    </a:moveTo>
                    <a:lnTo>
                      <a:pt x="42" y="1340"/>
                    </a:lnTo>
                    <a:lnTo>
                      <a:pt x="1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79"/>
              <p:cNvSpPr/>
              <p:nvPr/>
            </p:nvSpPr>
            <p:spPr>
              <a:xfrm>
                <a:off x="2469050" y="4114200"/>
                <a:ext cx="2281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1" extrusionOk="0">
                    <a:moveTo>
                      <a:pt x="9123" y="1026"/>
                    </a:moveTo>
                    <a:lnTo>
                      <a:pt x="21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79"/>
              <p:cNvSpPr/>
              <p:nvPr/>
            </p:nvSpPr>
            <p:spPr>
              <a:xfrm>
                <a:off x="2474275" y="4259625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1" y="336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79"/>
              <p:cNvSpPr/>
              <p:nvPr/>
            </p:nvSpPr>
            <p:spPr>
              <a:xfrm>
                <a:off x="2475325" y="4305150"/>
                <a:ext cx="22862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19" extrusionOk="0">
                    <a:moveTo>
                      <a:pt x="9144" y="984"/>
                    </a:moveTo>
                    <a:lnTo>
                      <a:pt x="63" y="131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79"/>
              <p:cNvSpPr/>
              <p:nvPr/>
            </p:nvSpPr>
            <p:spPr>
              <a:xfrm>
                <a:off x="2480550" y="4450550"/>
                <a:ext cx="22862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20" extrusionOk="0">
                    <a:moveTo>
                      <a:pt x="9144" y="984"/>
                    </a:moveTo>
                    <a:lnTo>
                      <a:pt x="63" y="1319"/>
                    </a:lnTo>
                    <a:lnTo>
                      <a:pt x="1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79"/>
              <p:cNvSpPr/>
              <p:nvPr/>
            </p:nvSpPr>
            <p:spPr>
              <a:xfrm>
                <a:off x="2482650" y="4495550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6"/>
                    </a:moveTo>
                    <a:lnTo>
                      <a:pt x="21" y="1339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79"/>
              <p:cNvSpPr/>
              <p:nvPr/>
            </p:nvSpPr>
            <p:spPr>
              <a:xfrm>
                <a:off x="4787900" y="1203725"/>
                <a:ext cx="215025" cy="3633950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145358" extrusionOk="0">
                    <a:moveTo>
                      <a:pt x="3181" y="1"/>
                    </a:moveTo>
                    <a:lnTo>
                      <a:pt x="273" y="106"/>
                    </a:lnTo>
                    <a:cubicBezTo>
                      <a:pt x="105" y="127"/>
                      <a:pt x="1" y="231"/>
                      <a:pt x="1" y="399"/>
                    </a:cubicBezTo>
                    <a:lnTo>
                      <a:pt x="5127" y="145085"/>
                    </a:lnTo>
                    <a:cubicBezTo>
                      <a:pt x="5169" y="145253"/>
                      <a:pt x="5273" y="145357"/>
                      <a:pt x="5420" y="145357"/>
                    </a:cubicBezTo>
                    <a:lnTo>
                      <a:pt x="8328" y="145253"/>
                    </a:lnTo>
                    <a:cubicBezTo>
                      <a:pt x="8496" y="145211"/>
                      <a:pt x="8600" y="145106"/>
                      <a:pt x="8600" y="144960"/>
                    </a:cubicBezTo>
                    <a:lnTo>
                      <a:pt x="3474" y="273"/>
                    </a:lnTo>
                    <a:cubicBezTo>
                      <a:pt x="3432" y="106"/>
                      <a:pt x="3328" y="1"/>
                      <a:pt x="3181" y="1"/>
                    </a:cubicBezTo>
                    <a:close/>
                  </a:path>
                </a:pathLst>
              </a:custGeom>
              <a:solidFill>
                <a:srgbClr val="EE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79"/>
              <p:cNvSpPr/>
              <p:nvPr/>
            </p:nvSpPr>
            <p:spPr>
              <a:xfrm>
                <a:off x="4807250" y="1205825"/>
                <a:ext cx="143875" cy="363080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45232" extrusionOk="0">
                    <a:moveTo>
                      <a:pt x="5755" y="145211"/>
                    </a:moveTo>
                    <a:lnTo>
                      <a:pt x="5148" y="145232"/>
                    </a:lnTo>
                    <a:lnTo>
                      <a:pt x="1" y="22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79"/>
              <p:cNvSpPr/>
              <p:nvPr/>
            </p:nvSpPr>
            <p:spPr>
              <a:xfrm>
                <a:off x="4839175" y="1204775"/>
                <a:ext cx="143875" cy="363080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45232" extrusionOk="0">
                    <a:moveTo>
                      <a:pt x="5754" y="145211"/>
                    </a:moveTo>
                    <a:lnTo>
                      <a:pt x="5147" y="145232"/>
                    </a:lnTo>
                    <a:lnTo>
                      <a:pt x="0" y="22"/>
                    </a:lnTo>
                    <a:lnTo>
                      <a:pt x="6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79"/>
              <p:cNvSpPr/>
              <p:nvPr/>
            </p:nvSpPr>
            <p:spPr>
              <a:xfrm>
                <a:off x="4962625" y="1403500"/>
                <a:ext cx="188325" cy="358925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4357" extrusionOk="0">
                    <a:moveTo>
                      <a:pt x="196" y="0"/>
                    </a:moveTo>
                    <a:cubicBezTo>
                      <a:pt x="131" y="0"/>
                      <a:pt x="66" y="1"/>
                      <a:pt x="0" y="3"/>
                    </a:cubicBezTo>
                    <a:lnTo>
                      <a:pt x="502" y="14356"/>
                    </a:lnTo>
                    <a:cubicBezTo>
                      <a:pt x="4457" y="14189"/>
                      <a:pt x="7533" y="10883"/>
                      <a:pt x="7407" y="6929"/>
                    </a:cubicBezTo>
                    <a:cubicBezTo>
                      <a:pt x="7263" y="3039"/>
                      <a:pt x="4063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79"/>
              <p:cNvSpPr/>
              <p:nvPr/>
            </p:nvSpPr>
            <p:spPr>
              <a:xfrm>
                <a:off x="4978300" y="1858600"/>
                <a:ext cx="159050" cy="301900"/>
              </a:xfrm>
              <a:custGeom>
                <a:avLst/>
                <a:gdLst/>
                <a:ahLst/>
                <a:cxnLst/>
                <a:rect l="l" t="t" r="r" b="b"/>
                <a:pathLst>
                  <a:path w="6362" h="12076" extrusionOk="0">
                    <a:moveTo>
                      <a:pt x="159" y="0"/>
                    </a:moveTo>
                    <a:cubicBezTo>
                      <a:pt x="106" y="0"/>
                      <a:pt x="54" y="1"/>
                      <a:pt x="1" y="2"/>
                    </a:cubicBezTo>
                    <a:lnTo>
                      <a:pt x="461" y="12075"/>
                    </a:lnTo>
                    <a:cubicBezTo>
                      <a:pt x="3767" y="11950"/>
                      <a:pt x="6362" y="9146"/>
                      <a:pt x="6257" y="5819"/>
                    </a:cubicBezTo>
                    <a:cubicBezTo>
                      <a:pt x="6134" y="2545"/>
                      <a:pt x="3416" y="0"/>
                      <a:pt x="1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79"/>
              <p:cNvSpPr/>
              <p:nvPr/>
            </p:nvSpPr>
            <p:spPr>
              <a:xfrm>
                <a:off x="5059400" y="4135050"/>
                <a:ext cx="158500" cy="301400"/>
              </a:xfrm>
              <a:custGeom>
                <a:avLst/>
                <a:gdLst/>
                <a:ahLst/>
                <a:cxnLst/>
                <a:rect l="l" t="t" r="r" b="b"/>
                <a:pathLst>
                  <a:path w="6340" h="12056" extrusionOk="0">
                    <a:moveTo>
                      <a:pt x="194" y="1"/>
                    </a:moveTo>
                    <a:cubicBezTo>
                      <a:pt x="130" y="1"/>
                      <a:pt x="65" y="2"/>
                      <a:pt x="0" y="4"/>
                    </a:cubicBezTo>
                    <a:lnTo>
                      <a:pt x="419" y="12056"/>
                    </a:lnTo>
                    <a:cubicBezTo>
                      <a:pt x="3745" y="11930"/>
                      <a:pt x="6340" y="9127"/>
                      <a:pt x="6235" y="5821"/>
                    </a:cubicBezTo>
                    <a:cubicBezTo>
                      <a:pt x="6112" y="2559"/>
                      <a:pt x="3435" y="1"/>
                      <a:pt x="1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79"/>
              <p:cNvSpPr/>
              <p:nvPr/>
            </p:nvSpPr>
            <p:spPr>
              <a:xfrm>
                <a:off x="5002900" y="2537000"/>
                <a:ext cx="187800" cy="358950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14358" extrusionOk="0">
                    <a:moveTo>
                      <a:pt x="230" y="1"/>
                    </a:moveTo>
                    <a:cubicBezTo>
                      <a:pt x="153" y="1"/>
                      <a:pt x="77" y="2"/>
                      <a:pt x="0" y="4"/>
                    </a:cubicBezTo>
                    <a:lnTo>
                      <a:pt x="482" y="14358"/>
                    </a:lnTo>
                    <a:cubicBezTo>
                      <a:pt x="4436" y="14211"/>
                      <a:pt x="7512" y="10885"/>
                      <a:pt x="7386" y="6930"/>
                    </a:cubicBezTo>
                    <a:cubicBezTo>
                      <a:pt x="7263" y="3073"/>
                      <a:pt x="4062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79"/>
              <p:cNvSpPr/>
              <p:nvPr/>
            </p:nvSpPr>
            <p:spPr>
              <a:xfrm>
                <a:off x="5030100" y="3303875"/>
                <a:ext cx="188325" cy="358925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4357" extrusionOk="0">
                    <a:moveTo>
                      <a:pt x="195" y="1"/>
                    </a:moveTo>
                    <a:cubicBezTo>
                      <a:pt x="130" y="1"/>
                      <a:pt x="65" y="2"/>
                      <a:pt x="0" y="3"/>
                    </a:cubicBezTo>
                    <a:lnTo>
                      <a:pt x="503" y="14357"/>
                    </a:lnTo>
                    <a:cubicBezTo>
                      <a:pt x="4457" y="14210"/>
                      <a:pt x="7533" y="10884"/>
                      <a:pt x="7407" y="6950"/>
                    </a:cubicBezTo>
                    <a:cubicBezTo>
                      <a:pt x="7243" y="3060"/>
                      <a:pt x="4062" y="1"/>
                      <a:pt x="1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79"/>
              <p:cNvSpPr/>
              <p:nvPr/>
            </p:nvSpPr>
            <p:spPr>
              <a:xfrm>
                <a:off x="5038475" y="3551800"/>
                <a:ext cx="15590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6236" h="11826" extrusionOk="0">
                    <a:moveTo>
                      <a:pt x="196" y="1"/>
                    </a:moveTo>
                    <a:cubicBezTo>
                      <a:pt x="131" y="1"/>
                      <a:pt x="66" y="2"/>
                      <a:pt x="0" y="4"/>
                    </a:cubicBezTo>
                    <a:lnTo>
                      <a:pt x="419" y="11826"/>
                    </a:lnTo>
                    <a:cubicBezTo>
                      <a:pt x="3662" y="11700"/>
                      <a:pt x="6235" y="8959"/>
                      <a:pt x="6110" y="5716"/>
                    </a:cubicBezTo>
                    <a:cubicBezTo>
                      <a:pt x="6007" y="2497"/>
                      <a:pt x="3393" y="1"/>
                      <a:pt x="1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79"/>
              <p:cNvSpPr/>
              <p:nvPr/>
            </p:nvSpPr>
            <p:spPr>
              <a:xfrm>
                <a:off x="2734250" y="14250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79"/>
              <p:cNvSpPr/>
              <p:nvPr/>
            </p:nvSpPr>
            <p:spPr>
              <a:xfrm>
                <a:off x="2738425" y="15374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0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61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79"/>
              <p:cNvSpPr/>
              <p:nvPr/>
            </p:nvSpPr>
            <p:spPr>
              <a:xfrm>
                <a:off x="2742100" y="16494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09"/>
                    </a:lnTo>
                    <a:lnTo>
                      <a:pt x="0" y="3077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79"/>
              <p:cNvSpPr/>
              <p:nvPr/>
            </p:nvSpPr>
            <p:spPr>
              <a:xfrm>
                <a:off x="2746275" y="17618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0"/>
                    </a:moveTo>
                    <a:lnTo>
                      <a:pt x="1" y="2909"/>
                    </a:lnTo>
                    <a:lnTo>
                      <a:pt x="1" y="3076"/>
                    </a:lnTo>
                    <a:lnTo>
                      <a:pt x="82461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79"/>
              <p:cNvSpPr/>
              <p:nvPr/>
            </p:nvSpPr>
            <p:spPr>
              <a:xfrm>
                <a:off x="2749950" y="1873300"/>
                <a:ext cx="2062050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7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79"/>
              <p:cNvSpPr/>
              <p:nvPr/>
            </p:nvSpPr>
            <p:spPr>
              <a:xfrm>
                <a:off x="2754125" y="1985750"/>
                <a:ext cx="20615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8" extrusionOk="0">
                    <a:moveTo>
                      <a:pt x="82461" y="1"/>
                    </a:moveTo>
                    <a:lnTo>
                      <a:pt x="1" y="2930"/>
                    </a:lnTo>
                    <a:lnTo>
                      <a:pt x="1" y="3097"/>
                    </a:lnTo>
                    <a:lnTo>
                      <a:pt x="82461" y="168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79"/>
              <p:cNvSpPr/>
              <p:nvPr/>
            </p:nvSpPr>
            <p:spPr>
              <a:xfrm>
                <a:off x="2757800" y="2097700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79"/>
              <p:cNvSpPr/>
              <p:nvPr/>
            </p:nvSpPr>
            <p:spPr>
              <a:xfrm>
                <a:off x="2761975" y="2210175"/>
                <a:ext cx="2061525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7" extrusionOk="0">
                    <a:moveTo>
                      <a:pt x="82461" y="0"/>
                    </a:moveTo>
                    <a:lnTo>
                      <a:pt x="1" y="2929"/>
                    </a:lnTo>
                    <a:lnTo>
                      <a:pt x="1" y="3097"/>
                    </a:lnTo>
                    <a:lnTo>
                      <a:pt x="82461" y="16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79"/>
              <p:cNvSpPr/>
              <p:nvPr/>
            </p:nvSpPr>
            <p:spPr>
              <a:xfrm>
                <a:off x="2765650" y="2322100"/>
                <a:ext cx="20620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79"/>
              <p:cNvSpPr/>
              <p:nvPr/>
            </p:nvSpPr>
            <p:spPr>
              <a:xfrm>
                <a:off x="2769825" y="2434050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0" y="0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60" y="147"/>
                    </a:lnTo>
                    <a:lnTo>
                      <a:pt x="82460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79"/>
              <p:cNvSpPr/>
              <p:nvPr/>
            </p:nvSpPr>
            <p:spPr>
              <a:xfrm>
                <a:off x="2773475" y="25465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2" y="1"/>
                    </a:moveTo>
                    <a:lnTo>
                      <a:pt x="1" y="2930"/>
                    </a:lnTo>
                    <a:lnTo>
                      <a:pt x="1" y="3077"/>
                    </a:lnTo>
                    <a:lnTo>
                      <a:pt x="82482" y="147"/>
                    </a:lnTo>
                    <a:lnTo>
                      <a:pt x="82482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79"/>
              <p:cNvSpPr/>
              <p:nvPr/>
            </p:nvSpPr>
            <p:spPr>
              <a:xfrm>
                <a:off x="2777675" y="2657925"/>
                <a:ext cx="20615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60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79"/>
              <p:cNvSpPr/>
              <p:nvPr/>
            </p:nvSpPr>
            <p:spPr>
              <a:xfrm>
                <a:off x="2781850" y="2770400"/>
                <a:ext cx="2062050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7" extrusionOk="0">
                    <a:moveTo>
                      <a:pt x="82482" y="0"/>
                    </a:moveTo>
                    <a:lnTo>
                      <a:pt x="1" y="2930"/>
                    </a:lnTo>
                    <a:lnTo>
                      <a:pt x="22" y="3097"/>
                    </a:lnTo>
                    <a:lnTo>
                      <a:pt x="82482" y="168"/>
                    </a:lnTo>
                    <a:lnTo>
                      <a:pt x="82482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79"/>
              <p:cNvSpPr/>
              <p:nvPr/>
            </p:nvSpPr>
            <p:spPr>
              <a:xfrm>
                <a:off x="2786050" y="2882325"/>
                <a:ext cx="20620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8"/>
                    </a:lnTo>
                    <a:lnTo>
                      <a:pt x="82481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79"/>
              <p:cNvSpPr/>
              <p:nvPr/>
            </p:nvSpPr>
            <p:spPr>
              <a:xfrm>
                <a:off x="2789700" y="2994800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21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79"/>
              <p:cNvSpPr/>
              <p:nvPr/>
            </p:nvSpPr>
            <p:spPr>
              <a:xfrm>
                <a:off x="2793875" y="3106750"/>
                <a:ext cx="20620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6" extrusionOk="0">
                    <a:moveTo>
                      <a:pt x="82461" y="0"/>
                    </a:moveTo>
                    <a:lnTo>
                      <a:pt x="1" y="2929"/>
                    </a:lnTo>
                    <a:lnTo>
                      <a:pt x="1" y="3076"/>
                    </a:lnTo>
                    <a:lnTo>
                      <a:pt x="82482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79"/>
              <p:cNvSpPr/>
              <p:nvPr/>
            </p:nvSpPr>
            <p:spPr>
              <a:xfrm>
                <a:off x="2797550" y="32192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21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79"/>
              <p:cNvSpPr/>
              <p:nvPr/>
            </p:nvSpPr>
            <p:spPr>
              <a:xfrm>
                <a:off x="2801725" y="333115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61" y="0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82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79"/>
              <p:cNvSpPr/>
              <p:nvPr/>
            </p:nvSpPr>
            <p:spPr>
              <a:xfrm>
                <a:off x="2805400" y="34436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21" y="3077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79"/>
              <p:cNvSpPr/>
              <p:nvPr/>
            </p:nvSpPr>
            <p:spPr>
              <a:xfrm>
                <a:off x="2809575" y="355555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61" y="1"/>
                    </a:moveTo>
                    <a:lnTo>
                      <a:pt x="1" y="2909"/>
                    </a:lnTo>
                    <a:lnTo>
                      <a:pt x="1" y="3076"/>
                    </a:lnTo>
                    <a:lnTo>
                      <a:pt x="82481" y="147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79"/>
              <p:cNvSpPr/>
              <p:nvPr/>
            </p:nvSpPr>
            <p:spPr>
              <a:xfrm>
                <a:off x="2813250" y="3668025"/>
                <a:ext cx="2062025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6" extrusionOk="0">
                    <a:moveTo>
                      <a:pt x="82481" y="0"/>
                    </a:moveTo>
                    <a:lnTo>
                      <a:pt x="0" y="2909"/>
                    </a:lnTo>
                    <a:lnTo>
                      <a:pt x="21" y="3076"/>
                    </a:lnTo>
                    <a:lnTo>
                      <a:pt x="82481" y="147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79"/>
              <p:cNvSpPr/>
              <p:nvPr/>
            </p:nvSpPr>
            <p:spPr>
              <a:xfrm>
                <a:off x="2817425" y="3779425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8"/>
                    </a:lnTo>
                    <a:lnTo>
                      <a:pt x="82481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79"/>
              <p:cNvSpPr/>
              <p:nvPr/>
            </p:nvSpPr>
            <p:spPr>
              <a:xfrm>
                <a:off x="2821075" y="3891375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2" y="1"/>
                    </a:moveTo>
                    <a:lnTo>
                      <a:pt x="1" y="2930"/>
                    </a:lnTo>
                    <a:lnTo>
                      <a:pt x="22" y="3076"/>
                    </a:lnTo>
                    <a:lnTo>
                      <a:pt x="82482" y="168"/>
                    </a:lnTo>
                    <a:lnTo>
                      <a:pt x="82482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79"/>
              <p:cNvSpPr/>
              <p:nvPr/>
            </p:nvSpPr>
            <p:spPr>
              <a:xfrm>
                <a:off x="2825275" y="4003850"/>
                <a:ext cx="20620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6" extrusionOk="0">
                    <a:moveTo>
                      <a:pt x="82460" y="0"/>
                    </a:moveTo>
                    <a:lnTo>
                      <a:pt x="0" y="2929"/>
                    </a:lnTo>
                    <a:lnTo>
                      <a:pt x="0" y="3076"/>
                    </a:lnTo>
                    <a:lnTo>
                      <a:pt x="82481" y="167"/>
                    </a:lnTo>
                    <a:lnTo>
                      <a:pt x="82460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79"/>
              <p:cNvSpPr/>
              <p:nvPr/>
            </p:nvSpPr>
            <p:spPr>
              <a:xfrm>
                <a:off x="2829975" y="41157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1"/>
                    </a:moveTo>
                    <a:lnTo>
                      <a:pt x="1" y="2930"/>
                    </a:lnTo>
                    <a:lnTo>
                      <a:pt x="1" y="3077"/>
                    </a:lnTo>
                    <a:lnTo>
                      <a:pt x="82461" y="147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79"/>
              <p:cNvSpPr/>
              <p:nvPr/>
            </p:nvSpPr>
            <p:spPr>
              <a:xfrm>
                <a:off x="2833650" y="4228250"/>
                <a:ext cx="20620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7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81" y="147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79"/>
              <p:cNvSpPr/>
              <p:nvPr/>
            </p:nvSpPr>
            <p:spPr>
              <a:xfrm>
                <a:off x="2837825" y="43401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0" y="1"/>
                    </a:moveTo>
                    <a:lnTo>
                      <a:pt x="0" y="2909"/>
                    </a:lnTo>
                    <a:lnTo>
                      <a:pt x="0" y="3077"/>
                    </a:lnTo>
                    <a:lnTo>
                      <a:pt x="82460" y="147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0" name="Google Shape;2390;p79"/>
          <p:cNvGrpSpPr/>
          <p:nvPr/>
        </p:nvGrpSpPr>
        <p:grpSpPr>
          <a:xfrm>
            <a:off x="3790418" y="2575209"/>
            <a:ext cx="778164" cy="681806"/>
            <a:chOff x="3845502" y="2134534"/>
            <a:chExt cx="778164" cy="681806"/>
          </a:xfrm>
        </p:grpSpPr>
        <p:sp>
          <p:nvSpPr>
            <p:cNvPr id="2391" name="Google Shape;2391;p79"/>
            <p:cNvSpPr/>
            <p:nvPr/>
          </p:nvSpPr>
          <p:spPr>
            <a:xfrm>
              <a:off x="3845916" y="2134534"/>
              <a:ext cx="777750" cy="681658"/>
            </a:xfrm>
            <a:custGeom>
              <a:avLst/>
              <a:gdLst/>
              <a:ahLst/>
              <a:cxnLst/>
              <a:rect l="l" t="t" r="r" b="b"/>
              <a:pathLst>
                <a:path w="41764" h="36604" extrusionOk="0">
                  <a:moveTo>
                    <a:pt x="7696" y="0"/>
                  </a:moveTo>
                  <a:cubicBezTo>
                    <a:pt x="7105" y="0"/>
                    <a:pt x="6515" y="254"/>
                    <a:pt x="6089" y="749"/>
                  </a:cubicBezTo>
                  <a:lnTo>
                    <a:pt x="2720" y="4599"/>
                  </a:lnTo>
                  <a:lnTo>
                    <a:pt x="1235" y="6294"/>
                  </a:lnTo>
                  <a:lnTo>
                    <a:pt x="774" y="6796"/>
                  </a:lnTo>
                  <a:cubicBezTo>
                    <a:pt x="0" y="7675"/>
                    <a:pt x="84" y="9014"/>
                    <a:pt x="921" y="9767"/>
                  </a:cubicBezTo>
                  <a:lnTo>
                    <a:pt x="1507" y="10290"/>
                  </a:lnTo>
                  <a:lnTo>
                    <a:pt x="3139" y="11692"/>
                  </a:lnTo>
                  <a:lnTo>
                    <a:pt x="3432" y="11964"/>
                  </a:lnTo>
                  <a:lnTo>
                    <a:pt x="8537" y="16463"/>
                  </a:lnTo>
                  <a:lnTo>
                    <a:pt x="30193" y="35524"/>
                  </a:lnTo>
                  <a:lnTo>
                    <a:pt x="31469" y="34060"/>
                  </a:lnTo>
                  <a:lnTo>
                    <a:pt x="33499" y="35859"/>
                  </a:lnTo>
                  <a:lnTo>
                    <a:pt x="34085" y="35210"/>
                  </a:lnTo>
                  <a:lnTo>
                    <a:pt x="34733" y="34478"/>
                  </a:lnTo>
                  <a:cubicBezTo>
                    <a:pt x="34733" y="34478"/>
                    <a:pt x="36682" y="36603"/>
                    <a:pt x="38475" y="36603"/>
                  </a:cubicBezTo>
                  <a:cubicBezTo>
                    <a:pt x="38995" y="36603"/>
                    <a:pt x="39501" y="36425"/>
                    <a:pt x="39943" y="35964"/>
                  </a:cubicBezTo>
                  <a:lnTo>
                    <a:pt x="39964" y="35943"/>
                  </a:lnTo>
                  <a:lnTo>
                    <a:pt x="39985" y="35922"/>
                  </a:lnTo>
                  <a:cubicBezTo>
                    <a:pt x="41764" y="33704"/>
                    <a:pt x="37851" y="30921"/>
                    <a:pt x="37851" y="30921"/>
                  </a:cubicBezTo>
                  <a:lnTo>
                    <a:pt x="39085" y="29540"/>
                  </a:lnTo>
                  <a:lnTo>
                    <a:pt x="37035" y="27741"/>
                  </a:lnTo>
                  <a:lnTo>
                    <a:pt x="38311" y="26276"/>
                  </a:lnTo>
                  <a:lnTo>
                    <a:pt x="16655" y="7215"/>
                  </a:lnTo>
                  <a:lnTo>
                    <a:pt x="11571" y="2716"/>
                  </a:lnTo>
                  <a:lnTo>
                    <a:pt x="11278" y="2444"/>
                  </a:lnTo>
                  <a:lnTo>
                    <a:pt x="9646" y="1042"/>
                  </a:lnTo>
                  <a:lnTo>
                    <a:pt x="9060" y="519"/>
                  </a:lnTo>
                  <a:cubicBezTo>
                    <a:pt x="8664" y="171"/>
                    <a:pt x="8180" y="0"/>
                    <a:pt x="7696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2" name="Google Shape;2392;p79"/>
            <p:cNvGrpSpPr/>
            <p:nvPr/>
          </p:nvGrpSpPr>
          <p:grpSpPr>
            <a:xfrm>
              <a:off x="3845502" y="2135166"/>
              <a:ext cx="777750" cy="681174"/>
              <a:chOff x="1292100" y="2115975"/>
              <a:chExt cx="1044100" cy="914450"/>
            </a:xfrm>
          </p:grpSpPr>
          <p:sp>
            <p:nvSpPr>
              <p:cNvPr id="2393" name="Google Shape;2393;p79"/>
              <p:cNvSpPr/>
              <p:nvPr/>
            </p:nvSpPr>
            <p:spPr>
              <a:xfrm>
                <a:off x="1506025" y="2295950"/>
                <a:ext cx="744400" cy="707250"/>
              </a:xfrm>
              <a:custGeom>
                <a:avLst/>
                <a:gdLst/>
                <a:ahLst/>
                <a:cxnLst/>
                <a:rect l="l" t="t" r="r" b="b"/>
                <a:pathLst>
                  <a:path w="29776" h="28290" extrusionOk="0">
                    <a:moveTo>
                      <a:pt x="8119" y="1"/>
                    </a:moveTo>
                    <a:lnTo>
                      <a:pt x="1" y="9249"/>
                    </a:lnTo>
                    <a:lnTo>
                      <a:pt x="21657" y="28289"/>
                    </a:lnTo>
                    <a:lnTo>
                      <a:pt x="22933" y="26866"/>
                    </a:lnTo>
                    <a:lnTo>
                      <a:pt x="28499" y="20527"/>
                    </a:lnTo>
                    <a:lnTo>
                      <a:pt x="29775" y="19062"/>
                    </a:lnTo>
                    <a:lnTo>
                      <a:pt x="81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79"/>
              <p:cNvSpPr/>
              <p:nvPr/>
            </p:nvSpPr>
            <p:spPr>
              <a:xfrm>
                <a:off x="2160425" y="2889125"/>
                <a:ext cx="17577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5652" extrusionOk="0">
                    <a:moveTo>
                      <a:pt x="1" y="3558"/>
                    </a:moveTo>
                    <a:lnTo>
                      <a:pt x="1" y="3558"/>
                    </a:lnTo>
                    <a:cubicBezTo>
                      <a:pt x="1" y="3558"/>
                      <a:pt x="0" y="3558"/>
                      <a:pt x="0" y="3558"/>
                    </a:cubicBezTo>
                    <a:lnTo>
                      <a:pt x="1" y="3558"/>
                    </a:lnTo>
                    <a:close/>
                    <a:moveTo>
                      <a:pt x="3139" y="1"/>
                    </a:moveTo>
                    <a:lnTo>
                      <a:pt x="1" y="3558"/>
                    </a:lnTo>
                    <a:lnTo>
                      <a:pt x="1" y="3558"/>
                    </a:lnTo>
                    <a:cubicBezTo>
                      <a:pt x="1" y="3558"/>
                      <a:pt x="1" y="3558"/>
                      <a:pt x="1" y="3558"/>
                    </a:cubicBezTo>
                    <a:cubicBezTo>
                      <a:pt x="46" y="3558"/>
                      <a:pt x="1990" y="5651"/>
                      <a:pt x="3763" y="5651"/>
                    </a:cubicBezTo>
                    <a:cubicBezTo>
                      <a:pt x="4277" y="5651"/>
                      <a:pt x="4776" y="5476"/>
                      <a:pt x="5210" y="5023"/>
                    </a:cubicBezTo>
                    <a:cubicBezTo>
                      <a:pt x="5231" y="5023"/>
                      <a:pt x="5231" y="4981"/>
                      <a:pt x="5231" y="4981"/>
                    </a:cubicBezTo>
                    <a:lnTo>
                      <a:pt x="5252" y="4960"/>
                    </a:lnTo>
                    <a:cubicBezTo>
                      <a:pt x="7031" y="2763"/>
                      <a:pt x="3139" y="1"/>
                      <a:pt x="31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79"/>
              <p:cNvSpPr/>
              <p:nvPr/>
            </p:nvSpPr>
            <p:spPr>
              <a:xfrm>
                <a:off x="1292100" y="2115975"/>
                <a:ext cx="28877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1929" extrusionOk="0">
                    <a:moveTo>
                      <a:pt x="7690" y="1"/>
                    </a:moveTo>
                    <a:cubicBezTo>
                      <a:pt x="7097" y="1"/>
                      <a:pt x="6504" y="250"/>
                      <a:pt x="6089" y="734"/>
                    </a:cubicBezTo>
                    <a:lnTo>
                      <a:pt x="774" y="6760"/>
                    </a:lnTo>
                    <a:cubicBezTo>
                      <a:pt x="0" y="7639"/>
                      <a:pt x="63" y="8978"/>
                      <a:pt x="900" y="9731"/>
                    </a:cubicBezTo>
                    <a:lnTo>
                      <a:pt x="1507" y="10254"/>
                    </a:lnTo>
                    <a:lnTo>
                      <a:pt x="3139" y="11656"/>
                    </a:lnTo>
                    <a:lnTo>
                      <a:pt x="3432" y="11928"/>
                    </a:lnTo>
                    <a:lnTo>
                      <a:pt x="11550" y="2701"/>
                    </a:lnTo>
                    <a:lnTo>
                      <a:pt x="11278" y="2429"/>
                    </a:lnTo>
                    <a:lnTo>
                      <a:pt x="9646" y="1027"/>
                    </a:lnTo>
                    <a:lnTo>
                      <a:pt x="9039" y="504"/>
                    </a:lnTo>
                    <a:cubicBezTo>
                      <a:pt x="8654" y="166"/>
                      <a:pt x="8172" y="1"/>
                      <a:pt x="76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79"/>
              <p:cNvSpPr/>
              <p:nvPr/>
            </p:nvSpPr>
            <p:spPr>
              <a:xfrm>
                <a:off x="1378400" y="2184000"/>
                <a:ext cx="330625" cy="342650"/>
              </a:xfrm>
              <a:custGeom>
                <a:avLst/>
                <a:gdLst/>
                <a:ahLst/>
                <a:cxnLst/>
                <a:rect l="l" t="t" r="r" b="b"/>
                <a:pathLst>
                  <a:path w="13225" h="13706" extrusionOk="0">
                    <a:moveTo>
                      <a:pt x="8119" y="1"/>
                    </a:moveTo>
                    <a:lnTo>
                      <a:pt x="1" y="9228"/>
                    </a:lnTo>
                    <a:lnTo>
                      <a:pt x="5106" y="13706"/>
                    </a:lnTo>
                    <a:lnTo>
                      <a:pt x="13224" y="4499"/>
                    </a:lnTo>
                    <a:lnTo>
                      <a:pt x="81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79"/>
              <p:cNvSpPr/>
              <p:nvPr/>
            </p:nvSpPr>
            <p:spPr>
              <a:xfrm>
                <a:off x="2079350" y="2809100"/>
                <a:ext cx="19042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8119" extrusionOk="0">
                    <a:moveTo>
                      <a:pt x="5566" y="1"/>
                    </a:moveTo>
                    <a:lnTo>
                      <a:pt x="0" y="6340"/>
                    </a:lnTo>
                    <a:lnTo>
                      <a:pt x="2030" y="8119"/>
                    </a:lnTo>
                    <a:lnTo>
                      <a:pt x="3264" y="6717"/>
                    </a:lnTo>
                    <a:lnTo>
                      <a:pt x="6382" y="3160"/>
                    </a:lnTo>
                    <a:lnTo>
                      <a:pt x="7616" y="1779"/>
                    </a:lnTo>
                    <a:lnTo>
                      <a:pt x="55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8" name="Google Shape;2398;p79"/>
          <p:cNvGrpSpPr/>
          <p:nvPr/>
        </p:nvGrpSpPr>
        <p:grpSpPr>
          <a:xfrm>
            <a:off x="4394329" y="2417882"/>
            <a:ext cx="328110" cy="322297"/>
            <a:chOff x="4449413" y="1977207"/>
            <a:chExt cx="328110" cy="322297"/>
          </a:xfrm>
        </p:grpSpPr>
        <p:sp>
          <p:nvSpPr>
            <p:cNvPr id="2399" name="Google Shape;2399;p79"/>
            <p:cNvSpPr/>
            <p:nvPr/>
          </p:nvSpPr>
          <p:spPr>
            <a:xfrm>
              <a:off x="4449413" y="1978415"/>
              <a:ext cx="328110" cy="321089"/>
            </a:xfrm>
            <a:custGeom>
              <a:avLst/>
              <a:gdLst/>
              <a:ahLst/>
              <a:cxnLst/>
              <a:rect l="l" t="t" r="r" b="b"/>
              <a:pathLst>
                <a:path w="17619" h="17242" extrusionOk="0">
                  <a:moveTo>
                    <a:pt x="10379" y="0"/>
                  </a:moveTo>
                  <a:lnTo>
                    <a:pt x="1" y="7282"/>
                  </a:lnTo>
                  <a:lnTo>
                    <a:pt x="608" y="10964"/>
                  </a:lnTo>
                  <a:cubicBezTo>
                    <a:pt x="608" y="10964"/>
                    <a:pt x="7134" y="17242"/>
                    <a:pt x="9796" y="17242"/>
                  </a:cubicBezTo>
                  <a:cubicBezTo>
                    <a:pt x="9809" y="17242"/>
                    <a:pt x="9822" y="17242"/>
                    <a:pt x="9835" y="17241"/>
                  </a:cubicBezTo>
                  <a:cubicBezTo>
                    <a:pt x="12325" y="17221"/>
                    <a:pt x="15149" y="14542"/>
                    <a:pt x="16342" y="12743"/>
                  </a:cubicBezTo>
                  <a:cubicBezTo>
                    <a:pt x="16447" y="12534"/>
                    <a:pt x="16510" y="12429"/>
                    <a:pt x="16572" y="12366"/>
                  </a:cubicBezTo>
                  <a:cubicBezTo>
                    <a:pt x="17618" y="10546"/>
                    <a:pt x="13643" y="4729"/>
                    <a:pt x="13643" y="4729"/>
                  </a:cubicBezTo>
                  <a:lnTo>
                    <a:pt x="13622" y="4729"/>
                  </a:lnTo>
                  <a:cubicBezTo>
                    <a:pt x="13601" y="4666"/>
                    <a:pt x="13580" y="4625"/>
                    <a:pt x="13538" y="4583"/>
                  </a:cubicBezTo>
                  <a:cubicBezTo>
                    <a:pt x="13497" y="4478"/>
                    <a:pt x="13413" y="4415"/>
                    <a:pt x="13371" y="4290"/>
                  </a:cubicBezTo>
                  <a:cubicBezTo>
                    <a:pt x="13329" y="4248"/>
                    <a:pt x="13287" y="4206"/>
                    <a:pt x="13266" y="4122"/>
                  </a:cubicBezTo>
                  <a:cubicBezTo>
                    <a:pt x="13204" y="4018"/>
                    <a:pt x="13120" y="3934"/>
                    <a:pt x="13078" y="3829"/>
                  </a:cubicBezTo>
                  <a:cubicBezTo>
                    <a:pt x="13057" y="3767"/>
                    <a:pt x="12994" y="3725"/>
                    <a:pt x="12973" y="3662"/>
                  </a:cubicBezTo>
                  <a:cubicBezTo>
                    <a:pt x="12911" y="3557"/>
                    <a:pt x="12848" y="3453"/>
                    <a:pt x="12785" y="3390"/>
                  </a:cubicBezTo>
                  <a:cubicBezTo>
                    <a:pt x="12764" y="3327"/>
                    <a:pt x="12743" y="3285"/>
                    <a:pt x="12680" y="3244"/>
                  </a:cubicBezTo>
                  <a:cubicBezTo>
                    <a:pt x="12639" y="3139"/>
                    <a:pt x="12555" y="3034"/>
                    <a:pt x="12492" y="2972"/>
                  </a:cubicBezTo>
                  <a:cubicBezTo>
                    <a:pt x="12471" y="2909"/>
                    <a:pt x="12450" y="2888"/>
                    <a:pt x="12429" y="2825"/>
                  </a:cubicBezTo>
                  <a:cubicBezTo>
                    <a:pt x="12346" y="2720"/>
                    <a:pt x="12283" y="2616"/>
                    <a:pt x="12220" y="2553"/>
                  </a:cubicBezTo>
                  <a:cubicBezTo>
                    <a:pt x="12178" y="2511"/>
                    <a:pt x="12157" y="2469"/>
                    <a:pt x="12136" y="2448"/>
                  </a:cubicBezTo>
                  <a:cubicBezTo>
                    <a:pt x="12053" y="2344"/>
                    <a:pt x="12011" y="2239"/>
                    <a:pt x="11927" y="2156"/>
                  </a:cubicBezTo>
                  <a:cubicBezTo>
                    <a:pt x="11906" y="2135"/>
                    <a:pt x="11906" y="2093"/>
                    <a:pt x="11864" y="2072"/>
                  </a:cubicBezTo>
                  <a:cubicBezTo>
                    <a:pt x="11802" y="1967"/>
                    <a:pt x="11739" y="1863"/>
                    <a:pt x="11655" y="1779"/>
                  </a:cubicBezTo>
                  <a:cubicBezTo>
                    <a:pt x="11634" y="1758"/>
                    <a:pt x="11634" y="1737"/>
                    <a:pt x="11613" y="1737"/>
                  </a:cubicBezTo>
                  <a:cubicBezTo>
                    <a:pt x="11530" y="1632"/>
                    <a:pt x="11488" y="1549"/>
                    <a:pt x="11425" y="1444"/>
                  </a:cubicBezTo>
                  <a:cubicBezTo>
                    <a:pt x="11425" y="1423"/>
                    <a:pt x="11404" y="1423"/>
                    <a:pt x="11404" y="1402"/>
                  </a:cubicBezTo>
                  <a:cubicBezTo>
                    <a:pt x="11341" y="1319"/>
                    <a:pt x="11279" y="1214"/>
                    <a:pt x="11216" y="1130"/>
                  </a:cubicBezTo>
                  <a:cubicBezTo>
                    <a:pt x="11216" y="1109"/>
                    <a:pt x="11195" y="1109"/>
                    <a:pt x="11195" y="1109"/>
                  </a:cubicBezTo>
                  <a:cubicBezTo>
                    <a:pt x="11132" y="1026"/>
                    <a:pt x="11090" y="942"/>
                    <a:pt x="11007" y="879"/>
                  </a:cubicBezTo>
                  <a:cubicBezTo>
                    <a:pt x="11007" y="837"/>
                    <a:pt x="10986" y="837"/>
                    <a:pt x="10986" y="816"/>
                  </a:cubicBezTo>
                  <a:cubicBezTo>
                    <a:pt x="10714" y="419"/>
                    <a:pt x="10504" y="168"/>
                    <a:pt x="10442" y="63"/>
                  </a:cubicBezTo>
                  <a:lnTo>
                    <a:pt x="10379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0" name="Google Shape;2400;p79"/>
            <p:cNvGrpSpPr/>
            <p:nvPr/>
          </p:nvGrpSpPr>
          <p:grpSpPr>
            <a:xfrm>
              <a:off x="4450161" y="1977207"/>
              <a:ext cx="327328" cy="320326"/>
              <a:chOff x="1871150" y="1877475"/>
              <a:chExt cx="439425" cy="430025"/>
            </a:xfrm>
          </p:grpSpPr>
          <p:sp>
            <p:nvSpPr>
              <p:cNvPr id="2401" name="Google Shape;2401;p79"/>
              <p:cNvSpPr/>
              <p:nvPr/>
            </p:nvSpPr>
            <p:spPr>
              <a:xfrm>
                <a:off x="1871150" y="1996225"/>
                <a:ext cx="439425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2451" extrusionOk="0">
                    <a:moveTo>
                      <a:pt x="13601" y="0"/>
                    </a:moveTo>
                    <a:lnTo>
                      <a:pt x="1" y="2490"/>
                    </a:lnTo>
                    <a:lnTo>
                      <a:pt x="607" y="6173"/>
                    </a:lnTo>
                    <a:cubicBezTo>
                      <a:pt x="607" y="6173"/>
                      <a:pt x="7134" y="12450"/>
                      <a:pt x="9795" y="12450"/>
                    </a:cubicBezTo>
                    <a:cubicBezTo>
                      <a:pt x="9809" y="12450"/>
                      <a:pt x="9822" y="12450"/>
                      <a:pt x="9835" y="12450"/>
                    </a:cubicBezTo>
                    <a:cubicBezTo>
                      <a:pt x="12492" y="12408"/>
                      <a:pt x="15484" y="9437"/>
                      <a:pt x="16530" y="7637"/>
                    </a:cubicBezTo>
                    <a:cubicBezTo>
                      <a:pt x="17576" y="5859"/>
                      <a:pt x="13601" y="0"/>
                      <a:pt x="13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79"/>
              <p:cNvSpPr/>
              <p:nvPr/>
            </p:nvSpPr>
            <p:spPr>
              <a:xfrm>
                <a:off x="1871150" y="1877475"/>
                <a:ext cx="430525" cy="399150"/>
              </a:xfrm>
              <a:custGeom>
                <a:avLst/>
                <a:gdLst/>
                <a:ahLst/>
                <a:cxnLst/>
                <a:rect l="l" t="t" r="r" b="b"/>
                <a:pathLst>
                  <a:path w="17221" h="15966" extrusionOk="0">
                    <a:moveTo>
                      <a:pt x="10400" y="1"/>
                    </a:moveTo>
                    <a:lnTo>
                      <a:pt x="1" y="7261"/>
                    </a:lnTo>
                    <a:cubicBezTo>
                      <a:pt x="1" y="7261"/>
                      <a:pt x="6785" y="15965"/>
                      <a:pt x="9469" y="15965"/>
                    </a:cubicBezTo>
                    <a:cubicBezTo>
                      <a:pt x="9473" y="15965"/>
                      <a:pt x="9476" y="15965"/>
                      <a:pt x="9479" y="15965"/>
                    </a:cubicBezTo>
                    <a:cubicBezTo>
                      <a:pt x="12115" y="15923"/>
                      <a:pt x="15128" y="12973"/>
                      <a:pt x="16175" y="11153"/>
                    </a:cubicBezTo>
                    <a:cubicBezTo>
                      <a:pt x="17221" y="9353"/>
                      <a:pt x="10400" y="1"/>
                      <a:pt x="10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03" name="Google Shape;2403;p79"/>
          <p:cNvGrpSpPr/>
          <p:nvPr/>
        </p:nvGrpSpPr>
        <p:grpSpPr>
          <a:xfrm>
            <a:off x="7487896" y="3631653"/>
            <a:ext cx="809706" cy="617561"/>
            <a:chOff x="7542980" y="3190978"/>
            <a:chExt cx="809706" cy="617561"/>
          </a:xfrm>
        </p:grpSpPr>
        <p:sp>
          <p:nvSpPr>
            <p:cNvPr id="2404" name="Google Shape;2404;p79"/>
            <p:cNvSpPr/>
            <p:nvPr/>
          </p:nvSpPr>
          <p:spPr>
            <a:xfrm>
              <a:off x="7543465" y="3190978"/>
              <a:ext cx="808924" cy="617243"/>
            </a:xfrm>
            <a:custGeom>
              <a:avLst/>
              <a:gdLst/>
              <a:ahLst/>
              <a:cxnLst/>
              <a:rect l="l" t="t" r="r" b="b"/>
              <a:pathLst>
                <a:path w="43438" h="33145" extrusionOk="0">
                  <a:moveTo>
                    <a:pt x="3177" y="0"/>
                  </a:moveTo>
                  <a:cubicBezTo>
                    <a:pt x="2587" y="0"/>
                    <a:pt x="2027" y="210"/>
                    <a:pt x="1590" y="777"/>
                  </a:cubicBezTo>
                  <a:cubicBezTo>
                    <a:pt x="1590" y="798"/>
                    <a:pt x="1569" y="798"/>
                    <a:pt x="1569" y="840"/>
                  </a:cubicBezTo>
                  <a:cubicBezTo>
                    <a:pt x="1569" y="861"/>
                    <a:pt x="1548" y="861"/>
                    <a:pt x="1548" y="861"/>
                  </a:cubicBezTo>
                  <a:cubicBezTo>
                    <a:pt x="0" y="3183"/>
                    <a:pt x="4101" y="5548"/>
                    <a:pt x="4101" y="5548"/>
                  </a:cubicBezTo>
                  <a:lnTo>
                    <a:pt x="3034" y="7012"/>
                  </a:lnTo>
                  <a:lnTo>
                    <a:pt x="5189" y="8582"/>
                  </a:lnTo>
                  <a:lnTo>
                    <a:pt x="4080" y="10109"/>
                  </a:lnTo>
                  <a:lnTo>
                    <a:pt x="27117" y="26848"/>
                  </a:lnTo>
                  <a:lnTo>
                    <a:pt x="32557" y="30803"/>
                  </a:lnTo>
                  <a:lnTo>
                    <a:pt x="32871" y="31033"/>
                  </a:lnTo>
                  <a:lnTo>
                    <a:pt x="34608" y="32288"/>
                  </a:lnTo>
                  <a:lnTo>
                    <a:pt x="35256" y="32769"/>
                  </a:lnTo>
                  <a:cubicBezTo>
                    <a:pt x="35615" y="33022"/>
                    <a:pt x="36030" y="33144"/>
                    <a:pt x="36444" y="33144"/>
                  </a:cubicBezTo>
                  <a:cubicBezTo>
                    <a:pt x="37095" y="33144"/>
                    <a:pt x="37743" y="32842"/>
                    <a:pt x="38165" y="32267"/>
                  </a:cubicBezTo>
                  <a:lnTo>
                    <a:pt x="41115" y="28187"/>
                  </a:lnTo>
                  <a:lnTo>
                    <a:pt x="42412" y="26388"/>
                  </a:lnTo>
                  <a:lnTo>
                    <a:pt x="42810" y="25865"/>
                  </a:lnTo>
                  <a:cubicBezTo>
                    <a:pt x="43437" y="24923"/>
                    <a:pt x="43249" y="23605"/>
                    <a:pt x="42349" y="22935"/>
                  </a:cubicBezTo>
                  <a:lnTo>
                    <a:pt x="41680" y="22454"/>
                  </a:lnTo>
                  <a:lnTo>
                    <a:pt x="39964" y="21199"/>
                  </a:lnTo>
                  <a:lnTo>
                    <a:pt x="39650" y="20968"/>
                  </a:lnTo>
                  <a:lnTo>
                    <a:pt x="34231" y="17056"/>
                  </a:lnTo>
                  <a:lnTo>
                    <a:pt x="11194" y="317"/>
                  </a:lnTo>
                  <a:lnTo>
                    <a:pt x="10064" y="1844"/>
                  </a:lnTo>
                  <a:lnTo>
                    <a:pt x="7888" y="275"/>
                  </a:lnTo>
                  <a:lnTo>
                    <a:pt x="6842" y="1719"/>
                  </a:lnTo>
                  <a:lnTo>
                    <a:pt x="6821" y="1740"/>
                  </a:lnTo>
                  <a:cubicBezTo>
                    <a:pt x="6821" y="1740"/>
                    <a:pt x="4874" y="0"/>
                    <a:pt x="317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5" name="Google Shape;2405;p79"/>
            <p:cNvGrpSpPr/>
            <p:nvPr/>
          </p:nvGrpSpPr>
          <p:grpSpPr>
            <a:xfrm>
              <a:off x="7542980" y="3191110"/>
              <a:ext cx="809706" cy="617429"/>
              <a:chOff x="5264450" y="3998300"/>
              <a:chExt cx="1087000" cy="828875"/>
            </a:xfrm>
          </p:grpSpPr>
          <p:sp>
            <p:nvSpPr>
              <p:cNvPr id="2406" name="Google Shape;2406;p79"/>
              <p:cNvSpPr/>
              <p:nvPr/>
            </p:nvSpPr>
            <p:spPr>
              <a:xfrm>
                <a:off x="5366450" y="4005925"/>
                <a:ext cx="754325" cy="664350"/>
              </a:xfrm>
              <a:custGeom>
                <a:avLst/>
                <a:gdLst/>
                <a:ahLst/>
                <a:cxnLst/>
                <a:rect l="l" t="t" r="r" b="b"/>
                <a:pathLst>
                  <a:path w="30173" h="26574" extrusionOk="0">
                    <a:moveTo>
                      <a:pt x="7135" y="1"/>
                    </a:moveTo>
                    <a:lnTo>
                      <a:pt x="6005" y="1528"/>
                    </a:lnTo>
                    <a:lnTo>
                      <a:pt x="1109" y="8287"/>
                    </a:lnTo>
                    <a:lnTo>
                      <a:pt x="0" y="9814"/>
                    </a:lnTo>
                    <a:lnTo>
                      <a:pt x="23037" y="26574"/>
                    </a:lnTo>
                    <a:lnTo>
                      <a:pt x="30172" y="16740"/>
                    </a:lnTo>
                    <a:lnTo>
                      <a:pt x="71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79"/>
              <p:cNvSpPr/>
              <p:nvPr/>
            </p:nvSpPr>
            <p:spPr>
              <a:xfrm>
                <a:off x="5264450" y="3998300"/>
                <a:ext cx="171075" cy="137375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5495" extrusionOk="0">
                    <a:moveTo>
                      <a:pt x="6842" y="1708"/>
                    </a:moveTo>
                    <a:lnTo>
                      <a:pt x="6842" y="1708"/>
                    </a:lnTo>
                    <a:lnTo>
                      <a:pt x="6842" y="1708"/>
                    </a:lnTo>
                    <a:cubicBezTo>
                      <a:pt x="6842" y="1708"/>
                      <a:pt x="6842" y="1708"/>
                      <a:pt x="6842" y="1708"/>
                    </a:cubicBezTo>
                    <a:close/>
                    <a:moveTo>
                      <a:pt x="3180" y="1"/>
                    </a:moveTo>
                    <a:cubicBezTo>
                      <a:pt x="2591" y="1"/>
                      <a:pt x="2031" y="208"/>
                      <a:pt x="1590" y="766"/>
                    </a:cubicBezTo>
                    <a:cubicBezTo>
                      <a:pt x="1569" y="766"/>
                      <a:pt x="1569" y="787"/>
                      <a:pt x="1569" y="787"/>
                    </a:cubicBezTo>
                    <a:cubicBezTo>
                      <a:pt x="1569" y="829"/>
                      <a:pt x="1528" y="829"/>
                      <a:pt x="1528" y="829"/>
                    </a:cubicBezTo>
                    <a:cubicBezTo>
                      <a:pt x="0" y="3151"/>
                      <a:pt x="4101" y="5495"/>
                      <a:pt x="4101" y="5495"/>
                    </a:cubicBezTo>
                    <a:lnTo>
                      <a:pt x="6842" y="1708"/>
                    </a:lnTo>
                    <a:lnTo>
                      <a:pt x="6842" y="1708"/>
                    </a:lnTo>
                    <a:cubicBezTo>
                      <a:pt x="6842" y="1708"/>
                      <a:pt x="6842" y="1708"/>
                      <a:pt x="6842" y="1708"/>
                    </a:cubicBezTo>
                    <a:cubicBezTo>
                      <a:pt x="6807" y="1708"/>
                      <a:pt x="4873" y="1"/>
                      <a:pt x="3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79"/>
              <p:cNvSpPr/>
              <p:nvPr/>
            </p:nvSpPr>
            <p:spPr>
              <a:xfrm>
                <a:off x="6078375" y="4523800"/>
                <a:ext cx="2730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10923" h="12135" extrusionOk="0">
                    <a:moveTo>
                      <a:pt x="7135" y="0"/>
                    </a:moveTo>
                    <a:lnTo>
                      <a:pt x="0" y="9834"/>
                    </a:lnTo>
                    <a:lnTo>
                      <a:pt x="314" y="10044"/>
                    </a:lnTo>
                    <a:lnTo>
                      <a:pt x="2030" y="11278"/>
                    </a:lnTo>
                    <a:lnTo>
                      <a:pt x="2699" y="11759"/>
                    </a:lnTo>
                    <a:cubicBezTo>
                      <a:pt x="3050" y="12012"/>
                      <a:pt x="3463" y="12134"/>
                      <a:pt x="3877" y="12134"/>
                    </a:cubicBezTo>
                    <a:cubicBezTo>
                      <a:pt x="4527" y="12134"/>
                      <a:pt x="5178" y="11832"/>
                      <a:pt x="5587" y="11257"/>
                    </a:cubicBezTo>
                    <a:lnTo>
                      <a:pt x="10253" y="4854"/>
                    </a:lnTo>
                    <a:cubicBezTo>
                      <a:pt x="10922" y="3913"/>
                      <a:pt x="10755" y="2595"/>
                      <a:pt x="9834" y="1946"/>
                    </a:cubicBezTo>
                    <a:lnTo>
                      <a:pt x="9186" y="1486"/>
                    </a:lnTo>
                    <a:lnTo>
                      <a:pt x="7449" y="230"/>
                    </a:lnTo>
                    <a:lnTo>
                      <a:pt x="71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79"/>
              <p:cNvSpPr/>
              <p:nvPr/>
            </p:nvSpPr>
            <p:spPr>
              <a:xfrm>
                <a:off x="5941850" y="4423875"/>
                <a:ext cx="314400" cy="3447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13790" extrusionOk="0">
                    <a:moveTo>
                      <a:pt x="7135" y="1"/>
                    </a:moveTo>
                    <a:lnTo>
                      <a:pt x="0" y="9835"/>
                    </a:lnTo>
                    <a:lnTo>
                      <a:pt x="5440" y="13789"/>
                    </a:lnTo>
                    <a:lnTo>
                      <a:pt x="12575" y="3955"/>
                    </a:lnTo>
                    <a:lnTo>
                      <a:pt x="71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79"/>
              <p:cNvSpPr/>
              <p:nvPr/>
            </p:nvSpPr>
            <p:spPr>
              <a:xfrm>
                <a:off x="5340300" y="4004875"/>
                <a:ext cx="176300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7052" h="8329" extrusionOk="0">
                    <a:moveTo>
                      <a:pt x="4875" y="1"/>
                    </a:moveTo>
                    <a:lnTo>
                      <a:pt x="3808" y="1487"/>
                    </a:lnTo>
                    <a:lnTo>
                      <a:pt x="1067" y="5274"/>
                    </a:lnTo>
                    <a:lnTo>
                      <a:pt x="0" y="6759"/>
                    </a:lnTo>
                    <a:lnTo>
                      <a:pt x="2155" y="8329"/>
                    </a:lnTo>
                    <a:lnTo>
                      <a:pt x="7051" y="1570"/>
                    </a:lnTo>
                    <a:lnTo>
                      <a:pt x="487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1" name="Google Shape;2411;p79"/>
          <p:cNvGrpSpPr/>
          <p:nvPr/>
        </p:nvGrpSpPr>
        <p:grpSpPr>
          <a:xfrm>
            <a:off x="7607525" y="4322778"/>
            <a:ext cx="324609" cy="317216"/>
            <a:chOff x="7662609" y="3882103"/>
            <a:chExt cx="324609" cy="317216"/>
          </a:xfrm>
        </p:grpSpPr>
        <p:sp>
          <p:nvSpPr>
            <p:cNvPr id="2412" name="Google Shape;2412;p79"/>
            <p:cNvSpPr/>
            <p:nvPr/>
          </p:nvSpPr>
          <p:spPr>
            <a:xfrm>
              <a:off x="7662705" y="3882189"/>
              <a:ext cx="324218" cy="316434"/>
            </a:xfrm>
            <a:custGeom>
              <a:avLst/>
              <a:gdLst/>
              <a:ahLst/>
              <a:cxnLst/>
              <a:rect l="l" t="t" r="r" b="b"/>
              <a:pathLst>
                <a:path w="17410" h="16992" extrusionOk="0">
                  <a:moveTo>
                    <a:pt x="7324" y="0"/>
                  </a:moveTo>
                  <a:cubicBezTo>
                    <a:pt x="7324" y="0"/>
                    <a:pt x="7303" y="21"/>
                    <a:pt x="7303" y="42"/>
                  </a:cubicBezTo>
                  <a:cubicBezTo>
                    <a:pt x="7115" y="293"/>
                    <a:pt x="6090" y="1653"/>
                    <a:pt x="4981" y="3327"/>
                  </a:cubicBezTo>
                  <a:cubicBezTo>
                    <a:pt x="4897" y="3453"/>
                    <a:pt x="4792" y="3578"/>
                    <a:pt x="4688" y="3746"/>
                  </a:cubicBezTo>
                  <a:lnTo>
                    <a:pt x="4646" y="3766"/>
                  </a:lnTo>
                  <a:cubicBezTo>
                    <a:pt x="4583" y="3892"/>
                    <a:pt x="4479" y="4018"/>
                    <a:pt x="4395" y="4164"/>
                  </a:cubicBezTo>
                  <a:cubicBezTo>
                    <a:pt x="4395" y="4185"/>
                    <a:pt x="4374" y="4185"/>
                    <a:pt x="4374" y="4206"/>
                  </a:cubicBezTo>
                  <a:cubicBezTo>
                    <a:pt x="4290" y="4331"/>
                    <a:pt x="4207" y="4478"/>
                    <a:pt x="4123" y="4582"/>
                  </a:cubicBezTo>
                  <a:cubicBezTo>
                    <a:pt x="4102" y="4603"/>
                    <a:pt x="4102" y="4624"/>
                    <a:pt x="4081" y="4624"/>
                  </a:cubicBezTo>
                  <a:lnTo>
                    <a:pt x="4060" y="4624"/>
                  </a:lnTo>
                  <a:cubicBezTo>
                    <a:pt x="4060" y="4624"/>
                    <a:pt x="1" y="10295"/>
                    <a:pt x="984" y="12115"/>
                  </a:cubicBezTo>
                  <a:cubicBezTo>
                    <a:pt x="1047" y="12220"/>
                    <a:pt x="1089" y="12324"/>
                    <a:pt x="1173" y="12429"/>
                  </a:cubicBezTo>
                  <a:cubicBezTo>
                    <a:pt x="2303" y="14228"/>
                    <a:pt x="5044" y="16927"/>
                    <a:pt x="7513" y="16990"/>
                  </a:cubicBezTo>
                  <a:cubicBezTo>
                    <a:pt x="7530" y="16991"/>
                    <a:pt x="7548" y="16991"/>
                    <a:pt x="7567" y="16991"/>
                  </a:cubicBezTo>
                  <a:cubicBezTo>
                    <a:pt x="10218" y="16991"/>
                    <a:pt x="16740" y="10985"/>
                    <a:pt x="16740" y="10985"/>
                  </a:cubicBezTo>
                  <a:lnTo>
                    <a:pt x="17409" y="7365"/>
                  </a:lnTo>
                  <a:lnTo>
                    <a:pt x="10651" y="2427"/>
                  </a:lnTo>
                  <a:lnTo>
                    <a:pt x="7324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3" name="Google Shape;2413;p79"/>
            <p:cNvGrpSpPr/>
            <p:nvPr/>
          </p:nvGrpSpPr>
          <p:grpSpPr>
            <a:xfrm>
              <a:off x="7662609" y="3882103"/>
              <a:ext cx="324609" cy="317216"/>
              <a:chOff x="5354400" y="4715250"/>
              <a:chExt cx="435775" cy="425850"/>
            </a:xfrm>
          </p:grpSpPr>
          <p:sp>
            <p:nvSpPr>
              <p:cNvPr id="2414" name="Google Shape;2414;p79"/>
              <p:cNvSpPr/>
              <p:nvPr/>
            </p:nvSpPr>
            <p:spPr>
              <a:xfrm>
                <a:off x="5354400" y="4831375"/>
                <a:ext cx="435775" cy="309725"/>
              </a:xfrm>
              <a:custGeom>
                <a:avLst/>
                <a:gdLst/>
                <a:ahLst/>
                <a:cxnLst/>
                <a:rect l="l" t="t" r="r" b="b"/>
                <a:pathLst>
                  <a:path w="17431" h="12389" extrusionOk="0">
                    <a:moveTo>
                      <a:pt x="4060" y="0"/>
                    </a:moveTo>
                    <a:cubicBezTo>
                      <a:pt x="4060" y="0"/>
                      <a:pt x="1" y="5691"/>
                      <a:pt x="984" y="7491"/>
                    </a:cubicBezTo>
                    <a:cubicBezTo>
                      <a:pt x="1989" y="9290"/>
                      <a:pt x="4897" y="12282"/>
                      <a:pt x="7513" y="12387"/>
                    </a:cubicBezTo>
                    <a:cubicBezTo>
                      <a:pt x="7535" y="12388"/>
                      <a:pt x="7557" y="12388"/>
                      <a:pt x="7579" y="12388"/>
                    </a:cubicBezTo>
                    <a:cubicBezTo>
                      <a:pt x="10219" y="12388"/>
                      <a:pt x="16740" y="6361"/>
                      <a:pt x="16740" y="6361"/>
                    </a:cubicBezTo>
                    <a:lnTo>
                      <a:pt x="17430" y="276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79"/>
              <p:cNvSpPr/>
              <p:nvPr/>
            </p:nvSpPr>
            <p:spPr>
              <a:xfrm>
                <a:off x="5364350" y="4715250"/>
                <a:ext cx="425825" cy="394975"/>
              </a:xfrm>
              <a:custGeom>
                <a:avLst/>
                <a:gdLst/>
                <a:ahLst/>
                <a:cxnLst/>
                <a:rect l="l" t="t" r="r" b="b"/>
                <a:pathLst>
                  <a:path w="17033" h="15799" extrusionOk="0">
                    <a:moveTo>
                      <a:pt x="6926" y="0"/>
                    </a:moveTo>
                    <a:cubicBezTo>
                      <a:pt x="6926" y="0"/>
                      <a:pt x="1" y="9102"/>
                      <a:pt x="984" y="10901"/>
                    </a:cubicBezTo>
                    <a:cubicBezTo>
                      <a:pt x="1988" y="12701"/>
                      <a:pt x="4876" y="15693"/>
                      <a:pt x="7491" y="15798"/>
                    </a:cubicBezTo>
                    <a:cubicBezTo>
                      <a:pt x="7504" y="15798"/>
                      <a:pt x="7517" y="15798"/>
                      <a:pt x="7530" y="15798"/>
                    </a:cubicBezTo>
                    <a:cubicBezTo>
                      <a:pt x="10154" y="15798"/>
                      <a:pt x="17032" y="7407"/>
                      <a:pt x="17032" y="7407"/>
                    </a:cubicBezTo>
                    <a:lnTo>
                      <a:pt x="69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6" name="Google Shape;2416;p79"/>
          <p:cNvGrpSpPr/>
          <p:nvPr/>
        </p:nvGrpSpPr>
        <p:grpSpPr>
          <a:xfrm>
            <a:off x="3958668" y="3631661"/>
            <a:ext cx="809731" cy="1238632"/>
            <a:chOff x="4013752" y="3190986"/>
            <a:chExt cx="809731" cy="1238632"/>
          </a:xfrm>
        </p:grpSpPr>
        <p:sp>
          <p:nvSpPr>
            <p:cNvPr id="2417" name="Google Shape;2417;p79"/>
            <p:cNvSpPr/>
            <p:nvPr/>
          </p:nvSpPr>
          <p:spPr>
            <a:xfrm>
              <a:off x="4014167" y="3190986"/>
              <a:ext cx="809315" cy="1238191"/>
            </a:xfrm>
            <a:custGeom>
              <a:avLst/>
              <a:gdLst/>
              <a:ahLst/>
              <a:cxnLst/>
              <a:rect l="l" t="t" r="r" b="b"/>
              <a:pathLst>
                <a:path w="43459" h="66489" extrusionOk="0">
                  <a:moveTo>
                    <a:pt x="2775" y="1"/>
                  </a:moveTo>
                  <a:cubicBezTo>
                    <a:pt x="2344" y="1"/>
                    <a:pt x="1906" y="112"/>
                    <a:pt x="1507" y="344"/>
                  </a:cubicBezTo>
                  <a:cubicBezTo>
                    <a:pt x="356" y="1056"/>
                    <a:pt x="0" y="2583"/>
                    <a:pt x="712" y="3734"/>
                  </a:cubicBezTo>
                  <a:lnTo>
                    <a:pt x="774" y="3818"/>
                  </a:lnTo>
                  <a:lnTo>
                    <a:pt x="28394" y="48699"/>
                  </a:lnTo>
                  <a:lnTo>
                    <a:pt x="38604" y="65312"/>
                  </a:lnTo>
                  <a:cubicBezTo>
                    <a:pt x="39071" y="66067"/>
                    <a:pt x="39880" y="66489"/>
                    <a:pt x="40706" y="66489"/>
                  </a:cubicBezTo>
                  <a:cubicBezTo>
                    <a:pt x="41139" y="66489"/>
                    <a:pt x="41577" y="66373"/>
                    <a:pt x="41973" y="66128"/>
                  </a:cubicBezTo>
                  <a:cubicBezTo>
                    <a:pt x="43103" y="65417"/>
                    <a:pt x="43459" y="63910"/>
                    <a:pt x="42768" y="62760"/>
                  </a:cubicBezTo>
                  <a:lnTo>
                    <a:pt x="32557" y="46146"/>
                  </a:lnTo>
                  <a:lnTo>
                    <a:pt x="4896" y="1160"/>
                  </a:lnTo>
                  <a:cubicBezTo>
                    <a:pt x="4896" y="1139"/>
                    <a:pt x="4855" y="1139"/>
                    <a:pt x="4855" y="1119"/>
                  </a:cubicBezTo>
                  <a:cubicBezTo>
                    <a:pt x="4376" y="395"/>
                    <a:pt x="3586" y="1"/>
                    <a:pt x="2775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8" name="Google Shape;2418;p79"/>
            <p:cNvGrpSpPr/>
            <p:nvPr/>
          </p:nvGrpSpPr>
          <p:grpSpPr>
            <a:xfrm>
              <a:off x="4013752" y="3191129"/>
              <a:ext cx="809315" cy="1238489"/>
              <a:chOff x="1359575" y="3418550"/>
              <a:chExt cx="1086475" cy="1662625"/>
            </a:xfrm>
          </p:grpSpPr>
          <p:sp>
            <p:nvSpPr>
              <p:cNvPr id="2419" name="Google Shape;2419;p79"/>
              <p:cNvSpPr/>
              <p:nvPr/>
            </p:nvSpPr>
            <p:spPr>
              <a:xfrm>
                <a:off x="1359575" y="3418550"/>
                <a:ext cx="121375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3849" extrusionOk="0">
                    <a:moveTo>
                      <a:pt x="2796" y="1"/>
                    </a:moveTo>
                    <a:cubicBezTo>
                      <a:pt x="2355" y="1"/>
                      <a:pt x="1910" y="122"/>
                      <a:pt x="1507" y="375"/>
                    </a:cubicBezTo>
                    <a:cubicBezTo>
                      <a:pt x="356" y="1066"/>
                      <a:pt x="0" y="2593"/>
                      <a:pt x="691" y="3744"/>
                    </a:cubicBezTo>
                    <a:lnTo>
                      <a:pt x="775" y="3849"/>
                    </a:lnTo>
                    <a:cubicBezTo>
                      <a:pt x="2135" y="2928"/>
                      <a:pt x="3474" y="1986"/>
                      <a:pt x="4855" y="1108"/>
                    </a:cubicBezTo>
                    <a:cubicBezTo>
                      <a:pt x="4370" y="394"/>
                      <a:pt x="3591" y="1"/>
                      <a:pt x="27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79"/>
              <p:cNvSpPr/>
              <p:nvPr/>
            </p:nvSpPr>
            <p:spPr>
              <a:xfrm>
                <a:off x="1378400" y="3446750"/>
                <a:ext cx="795125" cy="1190050"/>
              </a:xfrm>
              <a:custGeom>
                <a:avLst/>
                <a:gdLst/>
                <a:ahLst/>
                <a:cxnLst/>
                <a:rect l="l" t="t" r="r" b="b"/>
                <a:pathLst>
                  <a:path w="31805" h="47602" extrusionOk="0">
                    <a:moveTo>
                      <a:pt x="4102" y="0"/>
                    </a:moveTo>
                    <a:cubicBezTo>
                      <a:pt x="2700" y="858"/>
                      <a:pt x="1361" y="1800"/>
                      <a:pt x="1" y="2721"/>
                    </a:cubicBezTo>
                    <a:lnTo>
                      <a:pt x="27620" y="47602"/>
                    </a:lnTo>
                    <a:cubicBezTo>
                      <a:pt x="29001" y="46744"/>
                      <a:pt x="30382" y="45907"/>
                      <a:pt x="31804" y="45028"/>
                    </a:cubicBezTo>
                    <a:lnTo>
                      <a:pt x="4123" y="42"/>
                    </a:lnTo>
                    <a:cubicBezTo>
                      <a:pt x="4123" y="21"/>
                      <a:pt x="4102" y="21"/>
                      <a:pt x="41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79"/>
              <p:cNvSpPr/>
              <p:nvPr/>
            </p:nvSpPr>
            <p:spPr>
              <a:xfrm>
                <a:off x="2068875" y="4572450"/>
                <a:ext cx="377175" cy="508725"/>
              </a:xfrm>
              <a:custGeom>
                <a:avLst/>
                <a:gdLst/>
                <a:ahLst/>
                <a:cxnLst/>
                <a:rect l="l" t="t" r="r" b="b"/>
                <a:pathLst>
                  <a:path w="15087" h="20349" extrusionOk="0">
                    <a:moveTo>
                      <a:pt x="4185" y="0"/>
                    </a:moveTo>
                    <a:cubicBezTo>
                      <a:pt x="2763" y="837"/>
                      <a:pt x="1382" y="1716"/>
                      <a:pt x="1" y="2574"/>
                    </a:cubicBezTo>
                    <a:lnTo>
                      <a:pt x="10191" y="19187"/>
                    </a:lnTo>
                    <a:cubicBezTo>
                      <a:pt x="10654" y="19936"/>
                      <a:pt x="11463" y="20349"/>
                      <a:pt x="12289" y="20349"/>
                    </a:cubicBezTo>
                    <a:cubicBezTo>
                      <a:pt x="12731" y="20349"/>
                      <a:pt x="13179" y="20230"/>
                      <a:pt x="13580" y="19982"/>
                    </a:cubicBezTo>
                    <a:cubicBezTo>
                      <a:pt x="14731" y="19292"/>
                      <a:pt x="15087" y="17764"/>
                      <a:pt x="14375" y="16613"/>
                    </a:cubicBezTo>
                    <a:lnTo>
                      <a:pt x="41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22" name="Google Shape;2422;p79"/>
          <p:cNvGrpSpPr/>
          <p:nvPr/>
        </p:nvGrpSpPr>
        <p:grpSpPr>
          <a:xfrm>
            <a:off x="4332751" y="1701608"/>
            <a:ext cx="1418345" cy="364576"/>
            <a:chOff x="4387835" y="1260933"/>
            <a:chExt cx="1418345" cy="364576"/>
          </a:xfrm>
        </p:grpSpPr>
        <p:sp>
          <p:nvSpPr>
            <p:cNvPr id="2423" name="Google Shape;2423;p79"/>
            <p:cNvSpPr/>
            <p:nvPr/>
          </p:nvSpPr>
          <p:spPr>
            <a:xfrm>
              <a:off x="4387835" y="1260948"/>
              <a:ext cx="1418345" cy="364554"/>
            </a:xfrm>
            <a:custGeom>
              <a:avLst/>
              <a:gdLst/>
              <a:ahLst/>
              <a:cxnLst/>
              <a:rect l="l" t="t" r="r" b="b"/>
              <a:pathLst>
                <a:path w="76163" h="19576" extrusionOk="0">
                  <a:moveTo>
                    <a:pt x="73482" y="0"/>
                  </a:moveTo>
                  <a:cubicBezTo>
                    <a:pt x="73317" y="0"/>
                    <a:pt x="73150" y="17"/>
                    <a:pt x="72982" y="52"/>
                  </a:cubicBezTo>
                  <a:lnTo>
                    <a:pt x="53879" y="3985"/>
                  </a:lnTo>
                  <a:lnTo>
                    <a:pt x="2177" y="14719"/>
                  </a:lnTo>
                  <a:cubicBezTo>
                    <a:pt x="2156" y="14719"/>
                    <a:pt x="2114" y="14719"/>
                    <a:pt x="2114" y="14740"/>
                  </a:cubicBezTo>
                  <a:cubicBezTo>
                    <a:pt x="838" y="15054"/>
                    <a:pt x="1" y="16309"/>
                    <a:pt x="294" y="17627"/>
                  </a:cubicBezTo>
                  <a:cubicBezTo>
                    <a:pt x="515" y="18788"/>
                    <a:pt x="1563" y="19576"/>
                    <a:pt x="2725" y="19576"/>
                  </a:cubicBezTo>
                  <a:cubicBezTo>
                    <a:pt x="2883" y="19576"/>
                    <a:pt x="3042" y="19561"/>
                    <a:pt x="3202" y="19531"/>
                  </a:cubicBezTo>
                  <a:lnTo>
                    <a:pt x="3328" y="19510"/>
                  </a:lnTo>
                  <a:lnTo>
                    <a:pt x="54925" y="8839"/>
                  </a:lnTo>
                  <a:lnTo>
                    <a:pt x="74028" y="4885"/>
                  </a:lnTo>
                  <a:cubicBezTo>
                    <a:pt x="75305" y="4592"/>
                    <a:pt x="76163" y="3295"/>
                    <a:pt x="75870" y="1956"/>
                  </a:cubicBezTo>
                  <a:cubicBezTo>
                    <a:pt x="75651" y="787"/>
                    <a:pt x="74618" y="0"/>
                    <a:pt x="734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9"/>
            <p:cNvSpPr/>
            <p:nvPr/>
          </p:nvSpPr>
          <p:spPr>
            <a:xfrm>
              <a:off x="4387835" y="1535432"/>
              <a:ext cx="61585" cy="90077"/>
            </a:xfrm>
            <a:custGeom>
              <a:avLst/>
              <a:gdLst/>
              <a:ahLst/>
              <a:cxnLst/>
              <a:rect l="l" t="t" r="r" b="b"/>
              <a:pathLst>
                <a:path w="3307" h="4837" extrusionOk="0">
                  <a:moveTo>
                    <a:pt x="2093" y="1"/>
                  </a:moveTo>
                  <a:cubicBezTo>
                    <a:pt x="817" y="294"/>
                    <a:pt x="1" y="1570"/>
                    <a:pt x="273" y="2888"/>
                  </a:cubicBezTo>
                  <a:cubicBezTo>
                    <a:pt x="494" y="4049"/>
                    <a:pt x="1542" y="4837"/>
                    <a:pt x="2690" y="4837"/>
                  </a:cubicBezTo>
                  <a:cubicBezTo>
                    <a:pt x="2845" y="4837"/>
                    <a:pt x="3003" y="4822"/>
                    <a:pt x="3160" y="4792"/>
                  </a:cubicBezTo>
                  <a:lnTo>
                    <a:pt x="3307" y="4771"/>
                  </a:lnTo>
                  <a:cubicBezTo>
                    <a:pt x="2909" y="3160"/>
                    <a:pt x="2470" y="159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5" name="Google Shape;2425;p79"/>
            <p:cNvGrpSpPr/>
            <p:nvPr/>
          </p:nvGrpSpPr>
          <p:grpSpPr>
            <a:xfrm>
              <a:off x="4427153" y="1260933"/>
              <a:ext cx="1378996" cy="362561"/>
              <a:chOff x="1800525" y="808575"/>
              <a:chExt cx="1851250" cy="486725"/>
            </a:xfrm>
          </p:grpSpPr>
          <p:sp>
            <p:nvSpPr>
              <p:cNvPr id="2426" name="Google Shape;2426;p79"/>
              <p:cNvSpPr/>
              <p:nvPr/>
            </p:nvSpPr>
            <p:spPr>
              <a:xfrm>
                <a:off x="1800525" y="908200"/>
                <a:ext cx="1319800" cy="387100"/>
              </a:xfrm>
              <a:custGeom>
                <a:avLst/>
                <a:gdLst/>
                <a:ahLst/>
                <a:cxnLst/>
                <a:rect l="l" t="t" r="r" b="b"/>
                <a:pathLst>
                  <a:path w="52792" h="15484" extrusionOk="0">
                    <a:moveTo>
                      <a:pt x="51787" y="0"/>
                    </a:moveTo>
                    <a:lnTo>
                      <a:pt x="64" y="10734"/>
                    </a:lnTo>
                    <a:cubicBezTo>
                      <a:pt x="43" y="10734"/>
                      <a:pt x="1" y="10734"/>
                      <a:pt x="1" y="10755"/>
                    </a:cubicBezTo>
                    <a:cubicBezTo>
                      <a:pt x="357" y="12324"/>
                      <a:pt x="796" y="13914"/>
                      <a:pt x="1194" y="15484"/>
                    </a:cubicBezTo>
                    <a:lnTo>
                      <a:pt x="52791" y="4813"/>
                    </a:lnTo>
                    <a:cubicBezTo>
                      <a:pt x="52456" y="3222"/>
                      <a:pt x="52143" y="1632"/>
                      <a:pt x="517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79"/>
              <p:cNvSpPr/>
              <p:nvPr/>
            </p:nvSpPr>
            <p:spPr>
              <a:xfrm>
                <a:off x="3095175" y="808575"/>
                <a:ext cx="556600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22264" h="8798" extrusionOk="0">
                    <a:moveTo>
                      <a:pt x="19611" y="0"/>
                    </a:moveTo>
                    <a:cubicBezTo>
                      <a:pt x="19444" y="0"/>
                      <a:pt x="19274" y="17"/>
                      <a:pt x="19104" y="52"/>
                    </a:cubicBezTo>
                    <a:lnTo>
                      <a:pt x="1" y="3985"/>
                    </a:lnTo>
                    <a:cubicBezTo>
                      <a:pt x="357" y="5617"/>
                      <a:pt x="670" y="7207"/>
                      <a:pt x="1005" y="8798"/>
                    </a:cubicBezTo>
                    <a:lnTo>
                      <a:pt x="20088" y="4864"/>
                    </a:lnTo>
                    <a:cubicBezTo>
                      <a:pt x="21427" y="4571"/>
                      <a:pt x="22264" y="3295"/>
                      <a:pt x="22013" y="1956"/>
                    </a:cubicBezTo>
                    <a:cubicBezTo>
                      <a:pt x="21775" y="787"/>
                      <a:pt x="20756" y="0"/>
                      <a:pt x="19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" name="Rectangle 30"/>
          <p:cNvSpPr>
            <a:spLocks noChangeArrowheads="1"/>
          </p:cNvSpPr>
          <p:nvPr/>
        </p:nvSpPr>
        <p:spPr bwMode="auto">
          <a:xfrm>
            <a:off x="1068000" y="160119"/>
            <a:ext cx="6686550" cy="1021556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0000"/>
            </a:solidFill>
            <a:prstDash val="lgDash"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just" eaLnBrk="1" hangingPunct="1"/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12" y="834328"/>
            <a:ext cx="1527991" cy="3274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4" y="1050430"/>
            <a:ext cx="2395481" cy="239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86" y="1160418"/>
            <a:ext cx="3030587" cy="2177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50439" y="1752818"/>
            <a:ext cx="1584000" cy="1584000"/>
          </a:xfrm>
          <a:prstGeom prst="rect">
            <a:avLst/>
          </a:prstGeom>
          <a:solidFill>
            <a:srgbClr val="00EA6A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6838147" y="1716818"/>
            <a:ext cx="1620000" cy="1620000"/>
          </a:xfrm>
          <a:prstGeom prst="ellipse">
            <a:avLst/>
          </a:prstGeom>
          <a:solidFill>
            <a:srgbClr val="FF0101"/>
          </a:solidFill>
          <a:ln w="3810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156108" y="1882716"/>
            <a:ext cx="2960370" cy="1454102"/>
          </a:xfrm>
          <a:prstGeom prst="flowChartInputOutput">
            <a:avLst/>
          </a:prstGeom>
          <a:solidFill>
            <a:srgbClr val="AD09FF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74391" y="3433633"/>
            <a:ext cx="191024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144678" y="3433633"/>
            <a:ext cx="229026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659372" y="3433633"/>
            <a:ext cx="195468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629516" y="679157"/>
            <a:ext cx="6198237" cy="635675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00B0F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66" b="7729"/>
          <a:stretch/>
        </p:blipFill>
        <p:spPr>
          <a:xfrm>
            <a:off x="497595" y="761862"/>
            <a:ext cx="3920169" cy="39092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8" descr="com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55" y="1020942"/>
            <a:ext cx="4010053" cy="30701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884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5" y="613380"/>
            <a:ext cx="1875118" cy="15775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98" y="2639131"/>
            <a:ext cx="1514721" cy="20749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52" y="943886"/>
            <a:ext cx="2025751" cy="20257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48" y="2639131"/>
            <a:ext cx="2167098" cy="2160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92" y="374740"/>
            <a:ext cx="2264391" cy="22643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419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8"/>
          <p:cNvSpPr/>
          <p:nvPr/>
        </p:nvSpPr>
        <p:spPr>
          <a:xfrm rot="-637021">
            <a:off x="7172170" y="1163808"/>
            <a:ext cx="352694" cy="585786"/>
          </a:xfrm>
          <a:custGeom>
            <a:avLst/>
            <a:gdLst/>
            <a:ahLst/>
            <a:cxnLst/>
            <a:rect l="l" t="t" r="r" b="b"/>
            <a:pathLst>
              <a:path w="11772" h="19552" extrusionOk="0">
                <a:moveTo>
                  <a:pt x="7192" y="0"/>
                </a:moveTo>
                <a:cubicBezTo>
                  <a:pt x="5906" y="0"/>
                  <a:pt x="4711" y="844"/>
                  <a:pt x="4340" y="2109"/>
                </a:cubicBezTo>
                <a:lnTo>
                  <a:pt x="651" y="14315"/>
                </a:lnTo>
                <a:cubicBezTo>
                  <a:pt x="0" y="16485"/>
                  <a:pt x="1248" y="18790"/>
                  <a:pt x="3418" y="19414"/>
                </a:cubicBezTo>
                <a:cubicBezTo>
                  <a:pt x="3768" y="19507"/>
                  <a:pt x="4120" y="19552"/>
                  <a:pt x="4466" y="19552"/>
                </a:cubicBezTo>
                <a:cubicBezTo>
                  <a:pt x="6238" y="19552"/>
                  <a:pt x="7864" y="18386"/>
                  <a:pt x="8409" y="16593"/>
                </a:cubicBezTo>
                <a:lnTo>
                  <a:pt x="11745" y="5581"/>
                </a:lnTo>
                <a:cubicBezTo>
                  <a:pt x="11772" y="5445"/>
                  <a:pt x="11691" y="5310"/>
                  <a:pt x="11555" y="5283"/>
                </a:cubicBezTo>
                <a:cubicBezTo>
                  <a:pt x="11526" y="5271"/>
                  <a:pt x="11496" y="5266"/>
                  <a:pt x="11466" y="5266"/>
                </a:cubicBezTo>
                <a:cubicBezTo>
                  <a:pt x="11356" y="5266"/>
                  <a:pt x="11251" y="5339"/>
                  <a:pt x="11230" y="5445"/>
                </a:cubicBezTo>
                <a:lnTo>
                  <a:pt x="7866" y="16539"/>
                </a:lnTo>
                <a:cubicBezTo>
                  <a:pt x="7417" y="18045"/>
                  <a:pt x="6017" y="19029"/>
                  <a:pt x="4486" y="19029"/>
                </a:cubicBezTo>
                <a:cubicBezTo>
                  <a:pt x="4169" y="19029"/>
                  <a:pt x="3847" y="18987"/>
                  <a:pt x="3526" y="18899"/>
                </a:cubicBezTo>
                <a:cubicBezTo>
                  <a:pt x="1628" y="18356"/>
                  <a:pt x="570" y="16322"/>
                  <a:pt x="1167" y="14423"/>
                </a:cubicBezTo>
                <a:lnTo>
                  <a:pt x="4855" y="2299"/>
                </a:lnTo>
                <a:cubicBezTo>
                  <a:pt x="5178" y="1246"/>
                  <a:pt x="6131" y="550"/>
                  <a:pt x="7174" y="550"/>
                </a:cubicBezTo>
                <a:cubicBezTo>
                  <a:pt x="7447" y="550"/>
                  <a:pt x="7726" y="598"/>
                  <a:pt x="8002" y="699"/>
                </a:cubicBezTo>
                <a:cubicBezTo>
                  <a:pt x="9249" y="1133"/>
                  <a:pt x="9900" y="2489"/>
                  <a:pt x="9521" y="3791"/>
                </a:cubicBezTo>
                <a:lnTo>
                  <a:pt x="5940" y="15671"/>
                </a:lnTo>
                <a:cubicBezTo>
                  <a:pt x="5746" y="16276"/>
                  <a:pt x="5190" y="16675"/>
                  <a:pt x="4588" y="16675"/>
                </a:cubicBezTo>
                <a:cubicBezTo>
                  <a:pt x="4434" y="16675"/>
                  <a:pt x="4278" y="16649"/>
                  <a:pt x="4123" y="16593"/>
                </a:cubicBezTo>
                <a:cubicBezTo>
                  <a:pt x="3418" y="16349"/>
                  <a:pt x="3092" y="15590"/>
                  <a:pt x="3282" y="14857"/>
                </a:cubicBezTo>
                <a:lnTo>
                  <a:pt x="6618" y="3927"/>
                </a:lnTo>
                <a:cubicBezTo>
                  <a:pt x="6646" y="3791"/>
                  <a:pt x="6564" y="3601"/>
                  <a:pt x="6429" y="3574"/>
                </a:cubicBezTo>
                <a:cubicBezTo>
                  <a:pt x="6411" y="3569"/>
                  <a:pt x="6390" y="3567"/>
                  <a:pt x="6369" y="3567"/>
                </a:cubicBezTo>
                <a:cubicBezTo>
                  <a:pt x="6261" y="3567"/>
                  <a:pt x="6126" y="3624"/>
                  <a:pt x="6103" y="3737"/>
                </a:cubicBezTo>
                <a:lnTo>
                  <a:pt x="2767" y="14722"/>
                </a:lnTo>
                <a:cubicBezTo>
                  <a:pt x="2469" y="15780"/>
                  <a:pt x="3092" y="16865"/>
                  <a:pt x="4123" y="17136"/>
                </a:cubicBezTo>
                <a:cubicBezTo>
                  <a:pt x="4291" y="17180"/>
                  <a:pt x="4458" y="17201"/>
                  <a:pt x="4622" y="17201"/>
                </a:cubicBezTo>
                <a:cubicBezTo>
                  <a:pt x="5463" y="17201"/>
                  <a:pt x="6210" y="16642"/>
                  <a:pt x="6483" y="15780"/>
                </a:cubicBezTo>
                <a:lnTo>
                  <a:pt x="10036" y="3927"/>
                </a:lnTo>
                <a:cubicBezTo>
                  <a:pt x="10497" y="2353"/>
                  <a:pt x="9711" y="672"/>
                  <a:pt x="8137" y="156"/>
                </a:cubicBezTo>
                <a:cubicBezTo>
                  <a:pt x="7824" y="50"/>
                  <a:pt x="7505" y="0"/>
                  <a:pt x="7192" y="0"/>
                </a:cubicBezTo>
                <a:close/>
              </a:path>
            </a:pathLst>
          </a:custGeom>
          <a:solidFill>
            <a:schemeClr val="dk1"/>
          </a:solidFill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8"/>
          <p:cNvSpPr/>
          <p:nvPr/>
        </p:nvSpPr>
        <p:spPr>
          <a:xfrm>
            <a:off x="4286908" y="989584"/>
            <a:ext cx="4299156" cy="3648050"/>
          </a:xfrm>
          <a:prstGeom prst="snip1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" name="Google Shape;566;p48"/>
          <p:cNvGrpSpPr/>
          <p:nvPr/>
        </p:nvGrpSpPr>
        <p:grpSpPr>
          <a:xfrm>
            <a:off x="5040271" y="1725715"/>
            <a:ext cx="2885700" cy="2278425"/>
            <a:chOff x="4998675" y="1689388"/>
            <a:chExt cx="2885700" cy="2278425"/>
          </a:xfrm>
        </p:grpSpPr>
        <p:cxnSp>
          <p:nvCxnSpPr>
            <p:cNvPr id="567" name="Google Shape;567;p48"/>
            <p:cNvCxnSpPr/>
            <p:nvPr/>
          </p:nvCxnSpPr>
          <p:spPr>
            <a:xfrm>
              <a:off x="4998675" y="1689388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48"/>
            <p:cNvCxnSpPr/>
            <p:nvPr/>
          </p:nvCxnSpPr>
          <p:spPr>
            <a:xfrm>
              <a:off x="4998675" y="1942546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48"/>
            <p:cNvCxnSpPr/>
            <p:nvPr/>
          </p:nvCxnSpPr>
          <p:spPr>
            <a:xfrm>
              <a:off x="4998675" y="2195704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48"/>
            <p:cNvCxnSpPr/>
            <p:nvPr/>
          </p:nvCxnSpPr>
          <p:spPr>
            <a:xfrm>
              <a:off x="4998675" y="2448863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48"/>
            <p:cNvCxnSpPr/>
            <p:nvPr/>
          </p:nvCxnSpPr>
          <p:spPr>
            <a:xfrm>
              <a:off x="4998675" y="2702021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48"/>
            <p:cNvCxnSpPr/>
            <p:nvPr/>
          </p:nvCxnSpPr>
          <p:spPr>
            <a:xfrm>
              <a:off x="4998675" y="2955179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48"/>
            <p:cNvCxnSpPr/>
            <p:nvPr/>
          </p:nvCxnSpPr>
          <p:spPr>
            <a:xfrm>
              <a:off x="4998675" y="3208338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48"/>
            <p:cNvCxnSpPr/>
            <p:nvPr/>
          </p:nvCxnSpPr>
          <p:spPr>
            <a:xfrm>
              <a:off x="4998675" y="3461496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48"/>
            <p:cNvCxnSpPr/>
            <p:nvPr/>
          </p:nvCxnSpPr>
          <p:spPr>
            <a:xfrm>
              <a:off x="4998675" y="3714654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48"/>
            <p:cNvCxnSpPr/>
            <p:nvPr/>
          </p:nvCxnSpPr>
          <p:spPr>
            <a:xfrm>
              <a:off x="4998675" y="3967813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7" name="Google Shape;577;p48"/>
          <p:cNvSpPr txBox="1">
            <a:spLocks noGrp="1"/>
          </p:cNvSpPr>
          <p:nvPr>
            <p:ph type="title"/>
          </p:nvPr>
        </p:nvSpPr>
        <p:spPr>
          <a:xfrm>
            <a:off x="4574133" y="1380498"/>
            <a:ext cx="3585318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FF0000"/>
                </a:solidFill>
                <a:latin typeface="UTM Staccato " panose="02040603050506020204" pitchFamily="18" charset="0"/>
              </a:rPr>
              <a:t>DẶN DÒ</a:t>
            </a:r>
            <a:endParaRPr sz="80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78" name="Google Shape;578;p48"/>
          <p:cNvSpPr txBox="1">
            <a:spLocks noGrp="1"/>
          </p:cNvSpPr>
          <p:nvPr>
            <p:ph type="subTitle" idx="1"/>
          </p:nvPr>
        </p:nvSpPr>
        <p:spPr>
          <a:xfrm>
            <a:off x="4509304" y="2623520"/>
            <a:ext cx="3947634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ghi nhớ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9" name="Google Shape;579;p48"/>
          <p:cNvGrpSpPr/>
          <p:nvPr/>
        </p:nvGrpSpPr>
        <p:grpSpPr>
          <a:xfrm>
            <a:off x="315019" y="894262"/>
            <a:ext cx="1554942" cy="1590264"/>
            <a:chOff x="5666825" y="1993700"/>
            <a:chExt cx="449600" cy="459800"/>
          </a:xfrm>
        </p:grpSpPr>
        <p:sp>
          <p:nvSpPr>
            <p:cNvPr id="580" name="Google Shape;580;p48"/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48"/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582" name="Google Shape;582;p48"/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8"/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8"/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8"/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8"/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8"/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8"/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8"/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8"/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8"/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48"/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48"/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8"/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8"/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8"/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8"/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8"/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9" name="Google Shape;599;p48"/>
          <p:cNvGrpSpPr/>
          <p:nvPr/>
        </p:nvGrpSpPr>
        <p:grpSpPr>
          <a:xfrm>
            <a:off x="1466027" y="2561051"/>
            <a:ext cx="2095917" cy="2224100"/>
            <a:chOff x="4031375" y="2687550"/>
            <a:chExt cx="1105325" cy="1172925"/>
          </a:xfrm>
        </p:grpSpPr>
        <p:sp>
          <p:nvSpPr>
            <p:cNvPr id="600" name="Google Shape;600;p48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8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rgbClr val="393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8"/>
            <p:cNvSpPr/>
            <p:nvPr/>
          </p:nvSpPr>
          <p:spPr>
            <a:xfrm>
              <a:off x="4438925" y="2780550"/>
              <a:ext cx="600150" cy="435675"/>
            </a:xfrm>
            <a:custGeom>
              <a:avLst/>
              <a:gdLst/>
              <a:ahLst/>
              <a:cxnLst/>
              <a:rect l="l" t="t" r="r" b="b"/>
              <a:pathLst>
                <a:path w="24006" h="17427" extrusionOk="0">
                  <a:moveTo>
                    <a:pt x="4506" y="1"/>
                  </a:moveTo>
                  <a:cubicBezTo>
                    <a:pt x="3682" y="1"/>
                    <a:pt x="2882" y="436"/>
                    <a:pt x="2442" y="1206"/>
                  </a:cubicBezTo>
                  <a:lnTo>
                    <a:pt x="0" y="5438"/>
                  </a:lnTo>
                  <a:lnTo>
                    <a:pt x="20913" y="17426"/>
                  </a:lnTo>
                  <a:lnTo>
                    <a:pt x="23354" y="13195"/>
                  </a:lnTo>
                  <a:cubicBezTo>
                    <a:pt x="24005" y="12056"/>
                    <a:pt x="23625" y="10618"/>
                    <a:pt x="22513" y="9967"/>
                  </a:cubicBezTo>
                  <a:lnTo>
                    <a:pt x="5669" y="311"/>
                  </a:lnTo>
                  <a:cubicBezTo>
                    <a:pt x="5300" y="101"/>
                    <a:pt x="4900" y="1"/>
                    <a:pt x="4506" y="1"/>
                  </a:cubicBezTo>
                  <a:close/>
                </a:path>
              </a:pathLst>
            </a:custGeom>
            <a:solidFill>
              <a:srgbClr val="56B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8"/>
            <p:cNvSpPr/>
            <p:nvPr/>
          </p:nvSpPr>
          <p:spPr>
            <a:xfrm>
              <a:off x="4546050" y="2864275"/>
              <a:ext cx="284150" cy="180400"/>
            </a:xfrm>
            <a:custGeom>
              <a:avLst/>
              <a:gdLst/>
              <a:ahLst/>
              <a:cxnLst/>
              <a:rect l="l" t="t" r="r" b="b"/>
              <a:pathLst>
                <a:path w="11366" h="7216" extrusionOk="0">
                  <a:moveTo>
                    <a:pt x="6701" y="0"/>
                  </a:moveTo>
                  <a:lnTo>
                    <a:pt x="1" y="4530"/>
                  </a:lnTo>
                  <a:lnTo>
                    <a:pt x="4693" y="7215"/>
                  </a:lnTo>
                  <a:lnTo>
                    <a:pt x="11366" y="2685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8"/>
            <p:cNvSpPr/>
            <p:nvPr/>
          </p:nvSpPr>
          <p:spPr>
            <a:xfrm>
              <a:off x="4737975" y="2974800"/>
              <a:ext cx="221750" cy="143100"/>
            </a:xfrm>
            <a:custGeom>
              <a:avLst/>
              <a:gdLst/>
              <a:ahLst/>
              <a:cxnLst/>
              <a:rect l="l" t="t" r="r" b="b"/>
              <a:pathLst>
                <a:path w="8870" h="5724" extrusionOk="0">
                  <a:moveTo>
                    <a:pt x="6727" y="0"/>
                  </a:moveTo>
                  <a:lnTo>
                    <a:pt x="0" y="4503"/>
                  </a:lnTo>
                  <a:lnTo>
                    <a:pt x="2170" y="5724"/>
                  </a:lnTo>
                  <a:lnTo>
                    <a:pt x="8870" y="1248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8"/>
            <p:cNvSpPr/>
            <p:nvPr/>
          </p:nvSpPr>
          <p:spPr>
            <a:xfrm>
              <a:off x="4344000" y="296327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0"/>
                  </a:moveTo>
                  <a:lnTo>
                    <a:pt x="0" y="4611"/>
                  </a:lnTo>
                  <a:lnTo>
                    <a:pt x="4611" y="7269"/>
                  </a:lnTo>
                  <a:lnTo>
                    <a:pt x="7269" y="2658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8"/>
            <p:cNvSpPr/>
            <p:nvPr/>
          </p:nvSpPr>
          <p:spPr>
            <a:xfrm>
              <a:off x="4480275" y="3040575"/>
              <a:ext cx="181100" cy="181750"/>
            </a:xfrm>
            <a:custGeom>
              <a:avLst/>
              <a:gdLst/>
              <a:ahLst/>
              <a:cxnLst/>
              <a:rect l="l" t="t" r="r" b="b"/>
              <a:pathLst>
                <a:path w="7244" h="7270" extrusionOk="0">
                  <a:moveTo>
                    <a:pt x="2632" y="0"/>
                  </a:moveTo>
                  <a:lnTo>
                    <a:pt x="1" y="4639"/>
                  </a:lnTo>
                  <a:lnTo>
                    <a:pt x="4612" y="7270"/>
                  </a:lnTo>
                  <a:lnTo>
                    <a:pt x="7243" y="265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8"/>
            <p:cNvSpPr/>
            <p:nvPr/>
          </p:nvSpPr>
          <p:spPr>
            <a:xfrm>
              <a:off x="4751525" y="3197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3933" y="6862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6320" y="208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8"/>
            <p:cNvSpPr/>
            <p:nvPr/>
          </p:nvSpPr>
          <p:spPr>
            <a:xfrm>
              <a:off x="4615225" y="3119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8"/>
            <p:cNvSpPr/>
            <p:nvPr/>
          </p:nvSpPr>
          <p:spPr>
            <a:xfrm>
              <a:off x="4269400" y="3098900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0" y="4611"/>
                  </a:lnTo>
                  <a:lnTo>
                    <a:pt x="4639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8"/>
            <p:cNvSpPr/>
            <p:nvPr/>
          </p:nvSpPr>
          <p:spPr>
            <a:xfrm>
              <a:off x="4405700" y="3176875"/>
              <a:ext cx="181750" cy="181075"/>
            </a:xfrm>
            <a:custGeom>
              <a:avLst/>
              <a:gdLst/>
              <a:ahLst/>
              <a:cxnLst/>
              <a:rect l="l" t="t" r="r" b="b"/>
              <a:pathLst>
                <a:path w="7270" h="7243" extrusionOk="0">
                  <a:moveTo>
                    <a:pt x="2631" y="0"/>
                  </a:moveTo>
                  <a:lnTo>
                    <a:pt x="0" y="4611"/>
                  </a:lnTo>
                  <a:lnTo>
                    <a:pt x="4611" y="7242"/>
                  </a:lnTo>
                  <a:lnTo>
                    <a:pt x="7270" y="2631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8"/>
            <p:cNvSpPr/>
            <p:nvPr/>
          </p:nvSpPr>
          <p:spPr>
            <a:xfrm>
              <a:off x="4676925" y="3333500"/>
              <a:ext cx="181775" cy="181075"/>
            </a:xfrm>
            <a:custGeom>
              <a:avLst/>
              <a:gdLst/>
              <a:ahLst/>
              <a:cxnLst/>
              <a:rect l="l" t="t" r="r" b="b"/>
              <a:pathLst>
                <a:path w="7271" h="7243" extrusionOk="0">
                  <a:moveTo>
                    <a:pt x="2659" y="1"/>
                  </a:moveTo>
                  <a:lnTo>
                    <a:pt x="1" y="4612"/>
                  </a:lnTo>
                  <a:lnTo>
                    <a:pt x="3229" y="6429"/>
                  </a:lnTo>
                  <a:lnTo>
                    <a:pt x="4612" y="7243"/>
                  </a:lnTo>
                  <a:lnTo>
                    <a:pt x="7270" y="2632"/>
                  </a:lnTo>
                  <a:lnTo>
                    <a:pt x="6483" y="2171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8"/>
            <p:cNvSpPr/>
            <p:nvPr/>
          </p:nvSpPr>
          <p:spPr>
            <a:xfrm>
              <a:off x="4540625" y="325485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8"/>
            <p:cNvSpPr/>
            <p:nvPr/>
          </p:nvSpPr>
          <p:spPr>
            <a:xfrm>
              <a:off x="4192100" y="32338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1"/>
                  </a:moveTo>
                  <a:lnTo>
                    <a:pt x="0" y="4612"/>
                  </a:lnTo>
                  <a:lnTo>
                    <a:pt x="4638" y="7270"/>
                  </a:lnTo>
                  <a:lnTo>
                    <a:pt x="7270" y="2659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8"/>
            <p:cNvSpPr/>
            <p:nvPr/>
          </p:nvSpPr>
          <p:spPr>
            <a:xfrm>
              <a:off x="4327725" y="3311800"/>
              <a:ext cx="181750" cy="181775"/>
            </a:xfrm>
            <a:custGeom>
              <a:avLst/>
              <a:gdLst/>
              <a:ahLst/>
              <a:cxnLst/>
              <a:rect l="l" t="t" r="r" b="b"/>
              <a:pathLst>
                <a:path w="7270" h="7271" extrusionOk="0">
                  <a:moveTo>
                    <a:pt x="2658" y="1"/>
                  </a:moveTo>
                  <a:lnTo>
                    <a:pt x="0" y="4612"/>
                  </a:lnTo>
                  <a:lnTo>
                    <a:pt x="4611" y="7270"/>
                  </a:lnTo>
                  <a:lnTo>
                    <a:pt x="7269" y="2632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8"/>
            <p:cNvSpPr/>
            <p:nvPr/>
          </p:nvSpPr>
          <p:spPr>
            <a:xfrm>
              <a:off x="4524375" y="3467100"/>
              <a:ext cx="257000" cy="296375"/>
            </a:xfrm>
            <a:custGeom>
              <a:avLst/>
              <a:gdLst/>
              <a:ahLst/>
              <a:cxnLst/>
              <a:rect l="l" t="t" r="r" b="b"/>
              <a:pathLst>
                <a:path w="10280" h="11855" extrusionOk="0">
                  <a:moveTo>
                    <a:pt x="5696" y="0"/>
                  </a:moveTo>
                  <a:lnTo>
                    <a:pt x="2441" y="5669"/>
                  </a:lnTo>
                  <a:lnTo>
                    <a:pt x="0" y="9900"/>
                  </a:lnTo>
                  <a:lnTo>
                    <a:pt x="2957" y="11609"/>
                  </a:lnTo>
                  <a:cubicBezTo>
                    <a:pt x="3255" y="11776"/>
                    <a:pt x="3576" y="11855"/>
                    <a:pt x="3892" y="11855"/>
                  </a:cubicBezTo>
                  <a:cubicBezTo>
                    <a:pt x="4553" y="11855"/>
                    <a:pt x="5193" y="11510"/>
                    <a:pt x="5560" y="10904"/>
                  </a:cubicBezTo>
                  <a:lnTo>
                    <a:pt x="10280" y="2658"/>
                  </a:lnTo>
                  <a:lnTo>
                    <a:pt x="8734" y="1736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8"/>
            <p:cNvSpPr/>
            <p:nvPr/>
          </p:nvSpPr>
          <p:spPr>
            <a:xfrm>
              <a:off x="4464000" y="338980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8"/>
            <p:cNvSpPr/>
            <p:nvPr/>
          </p:nvSpPr>
          <p:spPr>
            <a:xfrm>
              <a:off x="4127675" y="3365375"/>
              <a:ext cx="170900" cy="181750"/>
            </a:xfrm>
            <a:custGeom>
              <a:avLst/>
              <a:gdLst/>
              <a:ahLst/>
              <a:cxnLst/>
              <a:rect l="l" t="t" r="r" b="b"/>
              <a:pathLst>
                <a:path w="6836" h="7270" extrusionOk="0">
                  <a:moveTo>
                    <a:pt x="2225" y="1"/>
                  </a:moveTo>
                  <a:lnTo>
                    <a:pt x="516" y="2957"/>
                  </a:lnTo>
                  <a:cubicBezTo>
                    <a:pt x="1" y="3879"/>
                    <a:pt x="326" y="5019"/>
                    <a:pt x="1221" y="5561"/>
                  </a:cubicBezTo>
                  <a:lnTo>
                    <a:pt x="4178" y="7270"/>
                  </a:lnTo>
                  <a:lnTo>
                    <a:pt x="4612" y="6483"/>
                  </a:lnTo>
                  <a:lnTo>
                    <a:pt x="6836" y="2659"/>
                  </a:lnTo>
                  <a:lnTo>
                    <a:pt x="2225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8"/>
            <p:cNvSpPr/>
            <p:nvPr/>
          </p:nvSpPr>
          <p:spPr>
            <a:xfrm>
              <a:off x="4252450" y="3442675"/>
              <a:ext cx="182425" cy="182450"/>
            </a:xfrm>
            <a:custGeom>
              <a:avLst/>
              <a:gdLst/>
              <a:ahLst/>
              <a:cxnLst/>
              <a:rect l="l" t="t" r="r" b="b"/>
              <a:pathLst>
                <a:path w="7297" h="7298" extrusionOk="0">
                  <a:moveTo>
                    <a:pt x="2686" y="1"/>
                  </a:moveTo>
                  <a:lnTo>
                    <a:pt x="434" y="3907"/>
                  </a:lnTo>
                  <a:lnTo>
                    <a:pt x="0" y="4639"/>
                  </a:lnTo>
                  <a:lnTo>
                    <a:pt x="4639" y="7297"/>
                  </a:lnTo>
                  <a:lnTo>
                    <a:pt x="5154" y="6348"/>
                  </a:lnTo>
                  <a:lnTo>
                    <a:pt x="7297" y="2686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8"/>
            <p:cNvSpPr/>
            <p:nvPr/>
          </p:nvSpPr>
          <p:spPr>
            <a:xfrm>
              <a:off x="4388750" y="3520675"/>
              <a:ext cx="181750" cy="182425"/>
            </a:xfrm>
            <a:custGeom>
              <a:avLst/>
              <a:gdLst/>
              <a:ahLst/>
              <a:cxnLst/>
              <a:rect l="l" t="t" r="r" b="b"/>
              <a:pathLst>
                <a:path w="7270" h="7297" extrusionOk="0">
                  <a:moveTo>
                    <a:pt x="2658" y="0"/>
                  </a:moveTo>
                  <a:lnTo>
                    <a:pt x="624" y="3526"/>
                  </a:lnTo>
                  <a:lnTo>
                    <a:pt x="0" y="4638"/>
                  </a:lnTo>
                  <a:lnTo>
                    <a:pt x="4611" y="7296"/>
                  </a:lnTo>
                  <a:lnTo>
                    <a:pt x="6591" y="3825"/>
                  </a:lnTo>
                  <a:lnTo>
                    <a:pt x="7269" y="268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8"/>
            <p:cNvSpPr/>
            <p:nvPr/>
          </p:nvSpPr>
          <p:spPr>
            <a:xfrm>
              <a:off x="4127675" y="3439300"/>
              <a:ext cx="116650" cy="107825"/>
            </a:xfrm>
            <a:custGeom>
              <a:avLst/>
              <a:gdLst/>
              <a:ahLst/>
              <a:cxnLst/>
              <a:rect l="l" t="t" r="r" b="b"/>
              <a:pathLst>
                <a:path w="4666" h="4313" extrusionOk="0">
                  <a:moveTo>
                    <a:pt x="516" y="0"/>
                  </a:moveTo>
                  <a:cubicBezTo>
                    <a:pt x="1" y="922"/>
                    <a:pt x="326" y="2062"/>
                    <a:pt x="1275" y="2604"/>
                  </a:cubicBezTo>
                  <a:lnTo>
                    <a:pt x="4205" y="4313"/>
                  </a:lnTo>
                  <a:lnTo>
                    <a:pt x="4666" y="3526"/>
                  </a:lnTo>
                  <a:cubicBezTo>
                    <a:pt x="3337" y="2550"/>
                    <a:pt x="1953" y="1384"/>
                    <a:pt x="516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8"/>
            <p:cNvSpPr/>
            <p:nvPr/>
          </p:nvSpPr>
          <p:spPr>
            <a:xfrm>
              <a:off x="4253125" y="3540325"/>
              <a:ext cx="128850" cy="84125"/>
            </a:xfrm>
            <a:custGeom>
              <a:avLst/>
              <a:gdLst/>
              <a:ahLst/>
              <a:cxnLst/>
              <a:rect l="l" t="t" r="r" b="b"/>
              <a:pathLst>
                <a:path w="5154" h="3365" extrusionOk="0">
                  <a:moveTo>
                    <a:pt x="407" y="1"/>
                  </a:moveTo>
                  <a:lnTo>
                    <a:pt x="0" y="706"/>
                  </a:lnTo>
                  <a:lnTo>
                    <a:pt x="4612" y="3364"/>
                  </a:lnTo>
                  <a:lnTo>
                    <a:pt x="5154" y="2442"/>
                  </a:lnTo>
                  <a:cubicBezTo>
                    <a:pt x="3662" y="1899"/>
                    <a:pt x="2062" y="1113"/>
                    <a:pt x="407" y="1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8"/>
            <p:cNvSpPr/>
            <p:nvPr/>
          </p:nvSpPr>
          <p:spPr>
            <a:xfrm>
              <a:off x="4388750" y="3608825"/>
              <a:ext cx="164800" cy="94275"/>
            </a:xfrm>
            <a:custGeom>
              <a:avLst/>
              <a:gdLst/>
              <a:ahLst/>
              <a:cxnLst/>
              <a:rect l="l" t="t" r="r" b="b"/>
              <a:pathLst>
                <a:path w="6592" h="3771" extrusionOk="0">
                  <a:moveTo>
                    <a:pt x="651" y="0"/>
                  </a:moveTo>
                  <a:lnTo>
                    <a:pt x="0" y="1112"/>
                  </a:lnTo>
                  <a:lnTo>
                    <a:pt x="4611" y="3770"/>
                  </a:lnTo>
                  <a:lnTo>
                    <a:pt x="6591" y="299"/>
                  </a:lnTo>
                  <a:lnTo>
                    <a:pt x="6591" y="299"/>
                  </a:lnTo>
                  <a:cubicBezTo>
                    <a:pt x="5855" y="455"/>
                    <a:pt x="5083" y="537"/>
                    <a:pt x="4279" y="537"/>
                  </a:cubicBezTo>
                  <a:cubicBezTo>
                    <a:pt x="3128" y="537"/>
                    <a:pt x="1913" y="368"/>
                    <a:pt x="651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8"/>
            <p:cNvSpPr/>
            <p:nvPr/>
          </p:nvSpPr>
          <p:spPr>
            <a:xfrm>
              <a:off x="4524375" y="3510500"/>
              <a:ext cx="257000" cy="252975"/>
            </a:xfrm>
            <a:custGeom>
              <a:avLst/>
              <a:gdLst/>
              <a:ahLst/>
              <a:cxnLst/>
              <a:rect l="l" t="t" r="r" b="b"/>
              <a:pathLst>
                <a:path w="10280" h="10119" extrusionOk="0">
                  <a:moveTo>
                    <a:pt x="8680" y="0"/>
                  </a:moveTo>
                  <a:cubicBezTo>
                    <a:pt x="6971" y="1736"/>
                    <a:pt x="4855" y="3201"/>
                    <a:pt x="2441" y="3933"/>
                  </a:cubicBezTo>
                  <a:lnTo>
                    <a:pt x="0" y="8164"/>
                  </a:lnTo>
                  <a:lnTo>
                    <a:pt x="2957" y="9873"/>
                  </a:lnTo>
                  <a:cubicBezTo>
                    <a:pt x="3255" y="10040"/>
                    <a:pt x="3576" y="10119"/>
                    <a:pt x="3892" y="10119"/>
                  </a:cubicBezTo>
                  <a:cubicBezTo>
                    <a:pt x="4553" y="10119"/>
                    <a:pt x="5193" y="9774"/>
                    <a:pt x="5560" y="9168"/>
                  </a:cubicBezTo>
                  <a:lnTo>
                    <a:pt x="10280" y="922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8"/>
            <p:cNvSpPr/>
            <p:nvPr/>
          </p:nvSpPr>
          <p:spPr>
            <a:xfrm>
              <a:off x="4758300" y="3387750"/>
              <a:ext cx="101075" cy="126825"/>
            </a:xfrm>
            <a:custGeom>
              <a:avLst/>
              <a:gdLst/>
              <a:ahLst/>
              <a:cxnLst/>
              <a:rect l="l" t="t" r="r" b="b"/>
              <a:pathLst>
                <a:path w="4043" h="5073" extrusionOk="0">
                  <a:moveTo>
                    <a:pt x="3228" y="1"/>
                  </a:moveTo>
                  <a:cubicBezTo>
                    <a:pt x="2361" y="1384"/>
                    <a:pt x="1276" y="2903"/>
                    <a:pt x="1" y="4259"/>
                  </a:cubicBezTo>
                  <a:lnTo>
                    <a:pt x="1411" y="5073"/>
                  </a:lnTo>
                  <a:lnTo>
                    <a:pt x="4042" y="462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8"/>
            <p:cNvSpPr/>
            <p:nvPr/>
          </p:nvSpPr>
          <p:spPr>
            <a:xfrm>
              <a:off x="4849850" y="3249425"/>
              <a:ext cx="83425" cy="129550"/>
            </a:xfrm>
            <a:custGeom>
              <a:avLst/>
              <a:gdLst/>
              <a:ahLst/>
              <a:cxnLst/>
              <a:rect l="l" t="t" r="r" b="b"/>
              <a:pathLst>
                <a:path w="3337" h="5182" extrusionOk="0">
                  <a:moveTo>
                    <a:pt x="2360" y="1"/>
                  </a:moveTo>
                  <a:cubicBezTo>
                    <a:pt x="2360" y="1"/>
                    <a:pt x="1574" y="2143"/>
                    <a:pt x="0" y="4774"/>
                  </a:cubicBezTo>
                  <a:lnTo>
                    <a:pt x="679" y="5181"/>
                  </a:lnTo>
                  <a:lnTo>
                    <a:pt x="3337" y="570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6" name="Google Shape;626;p48"/>
          <p:cNvSpPr/>
          <p:nvPr/>
        </p:nvSpPr>
        <p:spPr>
          <a:xfrm rot="10800000">
            <a:off x="1385573" y="2734297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8"/>
          <p:cNvSpPr/>
          <p:nvPr/>
        </p:nvSpPr>
        <p:spPr>
          <a:xfrm rot="10800000">
            <a:off x="2454773" y="933297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8"/>
          <p:cNvSpPr/>
          <p:nvPr/>
        </p:nvSpPr>
        <p:spPr>
          <a:xfrm rot="10800000">
            <a:off x="2288698" y="1182424"/>
            <a:ext cx="81076" cy="770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>
            <a:off x="2594925" y="1350997"/>
            <a:ext cx="62074" cy="59002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-637021">
            <a:off x="7170956" y="1163850"/>
            <a:ext cx="355151" cy="585696"/>
          </a:xfrm>
          <a:custGeom>
            <a:avLst/>
            <a:gdLst/>
            <a:ahLst/>
            <a:cxnLst/>
            <a:rect l="l" t="t" r="r" b="b"/>
            <a:pathLst>
              <a:path w="11854" h="19549" extrusionOk="0">
                <a:moveTo>
                  <a:pt x="7276" y="0"/>
                </a:moveTo>
                <a:cubicBezTo>
                  <a:pt x="5996" y="0"/>
                  <a:pt x="4809" y="844"/>
                  <a:pt x="4395" y="2109"/>
                </a:cubicBezTo>
                <a:lnTo>
                  <a:pt x="679" y="14315"/>
                </a:lnTo>
                <a:cubicBezTo>
                  <a:pt x="1" y="16485"/>
                  <a:pt x="1276" y="18790"/>
                  <a:pt x="3473" y="19414"/>
                </a:cubicBezTo>
                <a:cubicBezTo>
                  <a:pt x="3815" y="19505"/>
                  <a:pt x="4158" y="19548"/>
                  <a:pt x="4496" y="19548"/>
                </a:cubicBezTo>
                <a:cubicBezTo>
                  <a:pt x="6277" y="19548"/>
                  <a:pt x="7916" y="18349"/>
                  <a:pt x="8464" y="16593"/>
                </a:cubicBezTo>
                <a:lnTo>
                  <a:pt x="11773" y="5581"/>
                </a:lnTo>
                <a:cubicBezTo>
                  <a:pt x="11854" y="5445"/>
                  <a:pt x="11746" y="5283"/>
                  <a:pt x="11610" y="5228"/>
                </a:cubicBezTo>
                <a:cubicBezTo>
                  <a:pt x="11585" y="5219"/>
                  <a:pt x="11560" y="5214"/>
                  <a:pt x="11535" y="5214"/>
                </a:cubicBezTo>
                <a:cubicBezTo>
                  <a:pt x="11419" y="5214"/>
                  <a:pt x="11302" y="5307"/>
                  <a:pt x="11257" y="5418"/>
                </a:cubicBezTo>
                <a:lnTo>
                  <a:pt x="7921" y="16485"/>
                </a:lnTo>
                <a:cubicBezTo>
                  <a:pt x="7426" y="18014"/>
                  <a:pt x="6019" y="19002"/>
                  <a:pt x="4516" y="19002"/>
                </a:cubicBezTo>
                <a:cubicBezTo>
                  <a:pt x="4206" y="19002"/>
                  <a:pt x="3892" y="18960"/>
                  <a:pt x="3581" y="18872"/>
                </a:cubicBezTo>
                <a:cubicBezTo>
                  <a:pt x="1683" y="18329"/>
                  <a:pt x="625" y="16268"/>
                  <a:pt x="1194" y="14396"/>
                </a:cubicBezTo>
                <a:lnTo>
                  <a:pt x="4883" y="2245"/>
                </a:lnTo>
                <a:cubicBezTo>
                  <a:pt x="5229" y="1209"/>
                  <a:pt x="6193" y="533"/>
                  <a:pt x="7242" y="533"/>
                </a:cubicBezTo>
                <a:cubicBezTo>
                  <a:pt x="7511" y="533"/>
                  <a:pt x="7785" y="578"/>
                  <a:pt x="8057" y="672"/>
                </a:cubicBezTo>
                <a:cubicBezTo>
                  <a:pt x="9304" y="1106"/>
                  <a:pt x="9955" y="2489"/>
                  <a:pt x="9576" y="3737"/>
                </a:cubicBezTo>
                <a:lnTo>
                  <a:pt x="5968" y="15644"/>
                </a:lnTo>
                <a:cubicBezTo>
                  <a:pt x="5797" y="16266"/>
                  <a:pt x="5252" y="16650"/>
                  <a:pt x="4657" y="16650"/>
                </a:cubicBezTo>
                <a:cubicBezTo>
                  <a:pt x="4499" y="16650"/>
                  <a:pt x="4337" y="16623"/>
                  <a:pt x="4178" y="16566"/>
                </a:cubicBezTo>
                <a:cubicBezTo>
                  <a:pt x="3473" y="16322"/>
                  <a:pt x="3120" y="15536"/>
                  <a:pt x="3337" y="14830"/>
                </a:cubicBezTo>
                <a:lnTo>
                  <a:pt x="6646" y="3872"/>
                </a:lnTo>
                <a:cubicBezTo>
                  <a:pt x="6728" y="3737"/>
                  <a:pt x="6619" y="3574"/>
                  <a:pt x="6483" y="3547"/>
                </a:cubicBezTo>
                <a:cubicBezTo>
                  <a:pt x="6451" y="3527"/>
                  <a:pt x="6417" y="3519"/>
                  <a:pt x="6384" y="3519"/>
                </a:cubicBezTo>
                <a:cubicBezTo>
                  <a:pt x="6278" y="3519"/>
                  <a:pt x="6179" y="3606"/>
                  <a:pt x="6158" y="3710"/>
                </a:cubicBezTo>
                <a:lnTo>
                  <a:pt x="2822" y="14695"/>
                </a:lnTo>
                <a:cubicBezTo>
                  <a:pt x="2523" y="15725"/>
                  <a:pt x="3120" y="16837"/>
                  <a:pt x="4178" y="17109"/>
                </a:cubicBezTo>
                <a:cubicBezTo>
                  <a:pt x="4338" y="17151"/>
                  <a:pt x="4496" y="17171"/>
                  <a:pt x="4652" y="17171"/>
                </a:cubicBezTo>
                <a:cubicBezTo>
                  <a:pt x="5502" y="17171"/>
                  <a:pt x="6258" y="16578"/>
                  <a:pt x="6511" y="15753"/>
                </a:cubicBezTo>
                <a:lnTo>
                  <a:pt x="10118" y="3927"/>
                </a:lnTo>
                <a:cubicBezTo>
                  <a:pt x="10579" y="2353"/>
                  <a:pt x="9738" y="672"/>
                  <a:pt x="8219" y="156"/>
                </a:cubicBezTo>
                <a:cubicBezTo>
                  <a:pt x="7906" y="50"/>
                  <a:pt x="7588" y="0"/>
                  <a:pt x="72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691296" y="1199358"/>
            <a:ext cx="5234846" cy="3152636"/>
          </a:xfrm>
          <a:custGeom>
            <a:avLst/>
            <a:gdLst>
              <a:gd name="connsiteX0" fmla="*/ 82502 w 5791195"/>
              <a:gd name="connsiteY0" fmla="*/ 1065654 h 3623224"/>
              <a:gd name="connsiteX1" fmla="*/ 68752 w 5791195"/>
              <a:gd name="connsiteY1" fmla="*/ 1010653 h 3623224"/>
              <a:gd name="connsiteX2" fmla="*/ 82502 w 5791195"/>
              <a:gd name="connsiteY2" fmla="*/ 983152 h 3623224"/>
              <a:gd name="connsiteX3" fmla="*/ 103128 w 5791195"/>
              <a:gd name="connsiteY3" fmla="*/ 928150 h 3623224"/>
              <a:gd name="connsiteX4" fmla="*/ 137504 w 5791195"/>
              <a:gd name="connsiteY4" fmla="*/ 866274 h 3623224"/>
              <a:gd name="connsiteX5" fmla="*/ 151254 w 5791195"/>
              <a:gd name="connsiteY5" fmla="*/ 838773 h 3623224"/>
              <a:gd name="connsiteX6" fmla="*/ 199381 w 5791195"/>
              <a:gd name="connsiteY6" fmla="*/ 776896 h 3623224"/>
              <a:gd name="connsiteX7" fmla="*/ 213131 w 5791195"/>
              <a:gd name="connsiteY7" fmla="*/ 756271 h 3623224"/>
              <a:gd name="connsiteX8" fmla="*/ 226881 w 5791195"/>
              <a:gd name="connsiteY8" fmla="*/ 742520 h 3623224"/>
              <a:gd name="connsiteX9" fmla="*/ 247507 w 5791195"/>
              <a:gd name="connsiteY9" fmla="*/ 708144 h 3623224"/>
              <a:gd name="connsiteX10" fmla="*/ 302509 w 5791195"/>
              <a:gd name="connsiteY10" fmla="*/ 673768 h 3623224"/>
              <a:gd name="connsiteX11" fmla="*/ 481263 w 5791195"/>
              <a:gd name="connsiteY11" fmla="*/ 556890 h 3623224"/>
              <a:gd name="connsiteX12" fmla="*/ 556890 w 5791195"/>
              <a:gd name="connsiteY12" fmla="*/ 501889 h 3623224"/>
              <a:gd name="connsiteX13" fmla="*/ 591266 w 5791195"/>
              <a:gd name="connsiteY13" fmla="*/ 474388 h 3623224"/>
              <a:gd name="connsiteX14" fmla="*/ 721895 w 5791195"/>
              <a:gd name="connsiteY14" fmla="*/ 426262 h 3623224"/>
              <a:gd name="connsiteX15" fmla="*/ 742521 w 5791195"/>
              <a:gd name="connsiteY15" fmla="*/ 412511 h 3623224"/>
              <a:gd name="connsiteX16" fmla="*/ 770021 w 5791195"/>
              <a:gd name="connsiteY16" fmla="*/ 398761 h 3623224"/>
              <a:gd name="connsiteX17" fmla="*/ 825023 w 5791195"/>
              <a:gd name="connsiteY17" fmla="*/ 357510 h 3623224"/>
              <a:gd name="connsiteX18" fmla="*/ 1058779 w 5791195"/>
              <a:gd name="connsiteY18" fmla="*/ 254382 h 3623224"/>
              <a:gd name="connsiteX19" fmla="*/ 1148157 w 5791195"/>
              <a:gd name="connsiteY19" fmla="*/ 226881 h 3623224"/>
              <a:gd name="connsiteX20" fmla="*/ 1210033 w 5791195"/>
              <a:gd name="connsiteY20" fmla="*/ 220006 h 3623224"/>
              <a:gd name="connsiteX21" fmla="*/ 1230659 w 5791195"/>
              <a:gd name="connsiteY21" fmla="*/ 213131 h 3623224"/>
              <a:gd name="connsiteX22" fmla="*/ 1347537 w 5791195"/>
              <a:gd name="connsiteY22" fmla="*/ 185630 h 3623224"/>
              <a:gd name="connsiteX23" fmla="*/ 1416289 w 5791195"/>
              <a:gd name="connsiteY23" fmla="*/ 165004 h 3623224"/>
              <a:gd name="connsiteX24" fmla="*/ 1505666 w 5791195"/>
              <a:gd name="connsiteY24" fmla="*/ 144379 h 3623224"/>
              <a:gd name="connsiteX25" fmla="*/ 1629420 w 5791195"/>
              <a:gd name="connsiteY25" fmla="*/ 110003 h 3623224"/>
              <a:gd name="connsiteX26" fmla="*/ 1773799 w 5791195"/>
              <a:gd name="connsiteY26" fmla="*/ 96253 h 3623224"/>
              <a:gd name="connsiteX27" fmla="*/ 1863176 w 5791195"/>
              <a:gd name="connsiteY27" fmla="*/ 89377 h 3623224"/>
              <a:gd name="connsiteX28" fmla="*/ 1911302 w 5791195"/>
              <a:gd name="connsiteY28" fmla="*/ 82502 h 3623224"/>
              <a:gd name="connsiteX29" fmla="*/ 2048806 w 5791195"/>
              <a:gd name="connsiteY29" fmla="*/ 68752 h 3623224"/>
              <a:gd name="connsiteX30" fmla="*/ 2172560 w 5791195"/>
              <a:gd name="connsiteY30" fmla="*/ 34376 h 3623224"/>
              <a:gd name="connsiteX31" fmla="*/ 2241312 w 5791195"/>
              <a:gd name="connsiteY31" fmla="*/ 27501 h 3623224"/>
              <a:gd name="connsiteX32" fmla="*/ 2475068 w 5791195"/>
              <a:gd name="connsiteY32" fmla="*/ 6875 h 3623224"/>
              <a:gd name="connsiteX33" fmla="*/ 2605696 w 5791195"/>
              <a:gd name="connsiteY33" fmla="*/ 0 h 3623224"/>
              <a:gd name="connsiteX34" fmla="*/ 2976957 w 5791195"/>
              <a:gd name="connsiteY34" fmla="*/ 6875 h 3623224"/>
              <a:gd name="connsiteX35" fmla="*/ 3045709 w 5791195"/>
              <a:gd name="connsiteY35" fmla="*/ 13750 h 3623224"/>
              <a:gd name="connsiteX36" fmla="*/ 3355092 w 5791195"/>
              <a:gd name="connsiteY36" fmla="*/ 27501 h 3623224"/>
              <a:gd name="connsiteX37" fmla="*/ 3533847 w 5791195"/>
              <a:gd name="connsiteY37" fmla="*/ 48126 h 3623224"/>
              <a:gd name="connsiteX38" fmla="*/ 3870731 w 5791195"/>
              <a:gd name="connsiteY38" fmla="*/ 82502 h 3623224"/>
              <a:gd name="connsiteX39" fmla="*/ 4001360 w 5791195"/>
              <a:gd name="connsiteY39" fmla="*/ 110003 h 3623224"/>
              <a:gd name="connsiteX40" fmla="*/ 4042611 w 5791195"/>
              <a:gd name="connsiteY40" fmla="*/ 116878 h 3623224"/>
              <a:gd name="connsiteX41" fmla="*/ 4063236 w 5791195"/>
              <a:gd name="connsiteY41" fmla="*/ 123753 h 3623224"/>
              <a:gd name="connsiteX42" fmla="*/ 4551375 w 5791195"/>
              <a:gd name="connsiteY42" fmla="*/ 144379 h 3623224"/>
              <a:gd name="connsiteX43" fmla="*/ 4620127 w 5791195"/>
              <a:gd name="connsiteY43" fmla="*/ 158129 h 3623224"/>
              <a:gd name="connsiteX44" fmla="*/ 4737005 w 5791195"/>
              <a:gd name="connsiteY44" fmla="*/ 144379 h 3623224"/>
              <a:gd name="connsiteX45" fmla="*/ 4792006 w 5791195"/>
              <a:gd name="connsiteY45" fmla="*/ 165004 h 3623224"/>
              <a:gd name="connsiteX46" fmla="*/ 4812632 w 5791195"/>
              <a:gd name="connsiteY46" fmla="*/ 171880 h 3623224"/>
              <a:gd name="connsiteX47" fmla="*/ 4881384 w 5791195"/>
              <a:gd name="connsiteY47" fmla="*/ 226881 h 3623224"/>
              <a:gd name="connsiteX48" fmla="*/ 4915760 w 5791195"/>
              <a:gd name="connsiteY48" fmla="*/ 275007 h 3623224"/>
              <a:gd name="connsiteX49" fmla="*/ 4943260 w 5791195"/>
              <a:gd name="connsiteY49" fmla="*/ 316259 h 3623224"/>
              <a:gd name="connsiteX50" fmla="*/ 4998262 w 5791195"/>
              <a:gd name="connsiteY50" fmla="*/ 350635 h 3623224"/>
              <a:gd name="connsiteX51" fmla="*/ 5025763 w 5791195"/>
              <a:gd name="connsiteY51" fmla="*/ 371260 h 3623224"/>
              <a:gd name="connsiteX52" fmla="*/ 5053263 w 5791195"/>
              <a:gd name="connsiteY52" fmla="*/ 426262 h 3623224"/>
              <a:gd name="connsiteX53" fmla="*/ 5122015 w 5791195"/>
              <a:gd name="connsiteY53" fmla="*/ 515639 h 3623224"/>
              <a:gd name="connsiteX54" fmla="*/ 5142641 w 5791195"/>
              <a:gd name="connsiteY54" fmla="*/ 536265 h 3623224"/>
              <a:gd name="connsiteX55" fmla="*/ 5170142 w 5791195"/>
              <a:gd name="connsiteY55" fmla="*/ 577516 h 3623224"/>
              <a:gd name="connsiteX56" fmla="*/ 5259519 w 5791195"/>
              <a:gd name="connsiteY56" fmla="*/ 680644 h 3623224"/>
              <a:gd name="connsiteX57" fmla="*/ 5307645 w 5791195"/>
              <a:gd name="connsiteY57" fmla="*/ 708144 h 3623224"/>
              <a:gd name="connsiteX58" fmla="*/ 5410773 w 5791195"/>
              <a:gd name="connsiteY58" fmla="*/ 770021 h 3623224"/>
              <a:gd name="connsiteX59" fmla="*/ 5431399 w 5791195"/>
              <a:gd name="connsiteY59" fmla="*/ 790647 h 3623224"/>
              <a:gd name="connsiteX60" fmla="*/ 5458899 w 5791195"/>
              <a:gd name="connsiteY60" fmla="*/ 804397 h 3623224"/>
              <a:gd name="connsiteX61" fmla="*/ 5493275 w 5791195"/>
              <a:gd name="connsiteY61" fmla="*/ 838773 h 3623224"/>
              <a:gd name="connsiteX62" fmla="*/ 5534527 w 5791195"/>
              <a:gd name="connsiteY62" fmla="*/ 866274 h 3623224"/>
              <a:gd name="connsiteX63" fmla="*/ 5575778 w 5791195"/>
              <a:gd name="connsiteY63" fmla="*/ 928150 h 3623224"/>
              <a:gd name="connsiteX64" fmla="*/ 5617029 w 5791195"/>
              <a:gd name="connsiteY64" fmla="*/ 983152 h 3623224"/>
              <a:gd name="connsiteX65" fmla="*/ 5685781 w 5791195"/>
              <a:gd name="connsiteY65" fmla="*/ 1079404 h 3623224"/>
              <a:gd name="connsiteX66" fmla="*/ 5727032 w 5791195"/>
              <a:gd name="connsiteY66" fmla="*/ 1175657 h 3623224"/>
              <a:gd name="connsiteX67" fmla="*/ 5733907 w 5791195"/>
              <a:gd name="connsiteY67" fmla="*/ 1210033 h 3623224"/>
              <a:gd name="connsiteX68" fmla="*/ 5740782 w 5791195"/>
              <a:gd name="connsiteY68" fmla="*/ 1237534 h 3623224"/>
              <a:gd name="connsiteX69" fmla="*/ 5747657 w 5791195"/>
              <a:gd name="connsiteY69" fmla="*/ 1285660 h 3623224"/>
              <a:gd name="connsiteX70" fmla="*/ 5768283 w 5791195"/>
              <a:gd name="connsiteY70" fmla="*/ 1340662 h 3623224"/>
              <a:gd name="connsiteX71" fmla="*/ 5775158 w 5791195"/>
              <a:gd name="connsiteY71" fmla="*/ 1423164 h 3623224"/>
              <a:gd name="connsiteX72" fmla="*/ 5782033 w 5791195"/>
              <a:gd name="connsiteY72" fmla="*/ 1526292 h 3623224"/>
              <a:gd name="connsiteX73" fmla="*/ 5788909 w 5791195"/>
              <a:gd name="connsiteY73" fmla="*/ 1615669 h 3623224"/>
              <a:gd name="connsiteX74" fmla="*/ 5761408 w 5791195"/>
              <a:gd name="connsiteY74" fmla="*/ 2316938 h 3623224"/>
              <a:gd name="connsiteX75" fmla="*/ 5747657 w 5791195"/>
              <a:gd name="connsiteY75" fmla="*/ 2351314 h 3623224"/>
              <a:gd name="connsiteX76" fmla="*/ 5740782 w 5791195"/>
              <a:gd name="connsiteY76" fmla="*/ 2392565 h 3623224"/>
              <a:gd name="connsiteX77" fmla="*/ 5720157 w 5791195"/>
              <a:gd name="connsiteY77" fmla="*/ 2461317 h 3623224"/>
              <a:gd name="connsiteX78" fmla="*/ 5713281 w 5791195"/>
              <a:gd name="connsiteY78" fmla="*/ 2550695 h 3623224"/>
              <a:gd name="connsiteX79" fmla="*/ 5685781 w 5791195"/>
              <a:gd name="connsiteY79" fmla="*/ 2640072 h 3623224"/>
              <a:gd name="connsiteX80" fmla="*/ 5665155 w 5791195"/>
              <a:gd name="connsiteY80" fmla="*/ 2729450 h 3623224"/>
              <a:gd name="connsiteX81" fmla="*/ 5651405 w 5791195"/>
              <a:gd name="connsiteY81" fmla="*/ 2770701 h 3623224"/>
              <a:gd name="connsiteX82" fmla="*/ 5630779 w 5791195"/>
              <a:gd name="connsiteY82" fmla="*/ 2846328 h 3623224"/>
              <a:gd name="connsiteX83" fmla="*/ 5623904 w 5791195"/>
              <a:gd name="connsiteY83" fmla="*/ 2866953 h 3623224"/>
              <a:gd name="connsiteX84" fmla="*/ 5603278 w 5791195"/>
              <a:gd name="connsiteY84" fmla="*/ 2908204 h 3623224"/>
              <a:gd name="connsiteX85" fmla="*/ 5582653 w 5791195"/>
              <a:gd name="connsiteY85" fmla="*/ 2935705 h 3623224"/>
              <a:gd name="connsiteX86" fmla="*/ 5568902 w 5791195"/>
              <a:gd name="connsiteY86" fmla="*/ 2976956 h 3623224"/>
              <a:gd name="connsiteX87" fmla="*/ 5458899 w 5791195"/>
              <a:gd name="connsiteY87" fmla="*/ 3100710 h 3623224"/>
              <a:gd name="connsiteX88" fmla="*/ 5424524 w 5791195"/>
              <a:gd name="connsiteY88" fmla="*/ 3155711 h 3623224"/>
              <a:gd name="connsiteX89" fmla="*/ 5397023 w 5791195"/>
              <a:gd name="connsiteY89" fmla="*/ 3196962 h 3623224"/>
              <a:gd name="connsiteX90" fmla="*/ 5383272 w 5791195"/>
              <a:gd name="connsiteY90" fmla="*/ 3210713 h 3623224"/>
              <a:gd name="connsiteX91" fmla="*/ 5369522 w 5791195"/>
              <a:gd name="connsiteY91" fmla="*/ 3231338 h 3623224"/>
              <a:gd name="connsiteX92" fmla="*/ 5266394 w 5791195"/>
              <a:gd name="connsiteY92" fmla="*/ 3313841 h 3623224"/>
              <a:gd name="connsiteX93" fmla="*/ 5115140 w 5791195"/>
              <a:gd name="connsiteY93" fmla="*/ 3410093 h 3623224"/>
              <a:gd name="connsiteX94" fmla="*/ 5073889 w 5791195"/>
              <a:gd name="connsiteY94" fmla="*/ 3430719 h 3623224"/>
              <a:gd name="connsiteX95" fmla="*/ 4991387 w 5791195"/>
              <a:gd name="connsiteY95" fmla="*/ 3451344 h 3623224"/>
              <a:gd name="connsiteX96" fmla="*/ 4915760 w 5791195"/>
              <a:gd name="connsiteY96" fmla="*/ 3478845 h 3623224"/>
              <a:gd name="connsiteX97" fmla="*/ 4737005 w 5791195"/>
              <a:gd name="connsiteY97" fmla="*/ 3520096 h 3623224"/>
              <a:gd name="connsiteX98" fmla="*/ 4503248 w 5791195"/>
              <a:gd name="connsiteY98" fmla="*/ 3526971 h 3623224"/>
              <a:gd name="connsiteX99" fmla="*/ 4173239 w 5791195"/>
              <a:gd name="connsiteY99" fmla="*/ 3547597 h 3623224"/>
              <a:gd name="connsiteX100" fmla="*/ 3595724 w 5791195"/>
              <a:gd name="connsiteY100" fmla="*/ 3575098 h 3623224"/>
              <a:gd name="connsiteX101" fmla="*/ 3533847 w 5791195"/>
              <a:gd name="connsiteY101" fmla="*/ 3581973 h 3623224"/>
              <a:gd name="connsiteX102" fmla="*/ 3513221 w 5791195"/>
              <a:gd name="connsiteY102" fmla="*/ 3588848 h 3623224"/>
              <a:gd name="connsiteX103" fmla="*/ 3265715 w 5791195"/>
              <a:gd name="connsiteY103" fmla="*/ 3602598 h 3623224"/>
              <a:gd name="connsiteX104" fmla="*/ 3128211 w 5791195"/>
              <a:gd name="connsiteY104" fmla="*/ 3623224 h 3623224"/>
              <a:gd name="connsiteX105" fmla="*/ 2990707 w 5791195"/>
              <a:gd name="connsiteY105" fmla="*/ 3616349 h 3623224"/>
              <a:gd name="connsiteX106" fmla="*/ 2612572 w 5791195"/>
              <a:gd name="connsiteY106" fmla="*/ 3602598 h 3623224"/>
              <a:gd name="connsiteX107" fmla="*/ 2557570 w 5791195"/>
              <a:gd name="connsiteY107" fmla="*/ 3588848 h 3623224"/>
              <a:gd name="connsiteX108" fmla="*/ 2062557 w 5791195"/>
              <a:gd name="connsiteY108" fmla="*/ 3547597 h 3623224"/>
              <a:gd name="connsiteX109" fmla="*/ 1986930 w 5791195"/>
              <a:gd name="connsiteY109" fmla="*/ 3533847 h 3623224"/>
              <a:gd name="connsiteX110" fmla="*/ 1966304 w 5791195"/>
              <a:gd name="connsiteY110" fmla="*/ 3526971 h 3623224"/>
              <a:gd name="connsiteX111" fmla="*/ 1870051 w 5791195"/>
              <a:gd name="connsiteY111" fmla="*/ 3499471 h 3623224"/>
              <a:gd name="connsiteX112" fmla="*/ 1780674 w 5791195"/>
              <a:gd name="connsiteY112" fmla="*/ 3492595 h 3623224"/>
              <a:gd name="connsiteX113" fmla="*/ 1725672 w 5791195"/>
              <a:gd name="connsiteY113" fmla="*/ 3478845 h 3623224"/>
              <a:gd name="connsiteX114" fmla="*/ 1629420 w 5791195"/>
              <a:gd name="connsiteY114" fmla="*/ 3458219 h 3623224"/>
              <a:gd name="connsiteX115" fmla="*/ 1601919 w 5791195"/>
              <a:gd name="connsiteY115" fmla="*/ 3444469 h 3623224"/>
              <a:gd name="connsiteX116" fmla="*/ 1326912 w 5791195"/>
              <a:gd name="connsiteY116" fmla="*/ 3396343 h 3623224"/>
              <a:gd name="connsiteX117" fmla="*/ 1292536 w 5791195"/>
              <a:gd name="connsiteY117" fmla="*/ 3382592 h 3623224"/>
              <a:gd name="connsiteX118" fmla="*/ 1155032 w 5791195"/>
              <a:gd name="connsiteY118" fmla="*/ 3348216 h 3623224"/>
              <a:gd name="connsiteX119" fmla="*/ 1120656 w 5791195"/>
              <a:gd name="connsiteY119" fmla="*/ 3334466 h 3623224"/>
              <a:gd name="connsiteX120" fmla="*/ 886899 w 5791195"/>
              <a:gd name="connsiteY120" fmla="*/ 3272589 h 3623224"/>
              <a:gd name="connsiteX121" fmla="*/ 859399 w 5791195"/>
              <a:gd name="connsiteY121" fmla="*/ 3258839 h 3623224"/>
              <a:gd name="connsiteX122" fmla="*/ 708145 w 5791195"/>
              <a:gd name="connsiteY122" fmla="*/ 3224463 h 3623224"/>
              <a:gd name="connsiteX123" fmla="*/ 508764 w 5791195"/>
              <a:gd name="connsiteY123" fmla="*/ 3128210 h 3623224"/>
              <a:gd name="connsiteX124" fmla="*/ 460638 w 5791195"/>
              <a:gd name="connsiteY124" fmla="*/ 3114460 h 3623224"/>
              <a:gd name="connsiteX125" fmla="*/ 433137 w 5791195"/>
              <a:gd name="connsiteY125" fmla="*/ 3080084 h 3623224"/>
              <a:gd name="connsiteX126" fmla="*/ 412512 w 5791195"/>
              <a:gd name="connsiteY126" fmla="*/ 3038833 h 3623224"/>
              <a:gd name="connsiteX127" fmla="*/ 385011 w 5791195"/>
              <a:gd name="connsiteY127" fmla="*/ 3004457 h 3623224"/>
              <a:gd name="connsiteX128" fmla="*/ 364385 w 5791195"/>
              <a:gd name="connsiteY128" fmla="*/ 2970081 h 3623224"/>
              <a:gd name="connsiteX129" fmla="*/ 309384 w 5791195"/>
              <a:gd name="connsiteY129" fmla="*/ 2901329 h 3623224"/>
              <a:gd name="connsiteX130" fmla="*/ 302509 w 5791195"/>
              <a:gd name="connsiteY130" fmla="*/ 2873828 h 3623224"/>
              <a:gd name="connsiteX131" fmla="*/ 268133 w 5791195"/>
              <a:gd name="connsiteY131" fmla="*/ 2832577 h 3623224"/>
              <a:gd name="connsiteX132" fmla="*/ 247507 w 5791195"/>
              <a:gd name="connsiteY132" fmla="*/ 2798201 h 3623224"/>
              <a:gd name="connsiteX133" fmla="*/ 240632 w 5791195"/>
              <a:gd name="connsiteY133" fmla="*/ 2770701 h 3623224"/>
              <a:gd name="connsiteX134" fmla="*/ 233757 w 5791195"/>
              <a:gd name="connsiteY134" fmla="*/ 2736325 h 3623224"/>
              <a:gd name="connsiteX135" fmla="*/ 171880 w 5791195"/>
              <a:gd name="connsiteY135" fmla="*/ 2605696 h 3623224"/>
              <a:gd name="connsiteX136" fmla="*/ 158130 w 5791195"/>
              <a:gd name="connsiteY136" fmla="*/ 2564445 h 3623224"/>
              <a:gd name="connsiteX137" fmla="*/ 151254 w 5791195"/>
              <a:gd name="connsiteY137" fmla="*/ 2530069 h 3623224"/>
              <a:gd name="connsiteX138" fmla="*/ 130629 w 5791195"/>
              <a:gd name="connsiteY138" fmla="*/ 2447567 h 3623224"/>
              <a:gd name="connsiteX139" fmla="*/ 123754 w 5791195"/>
              <a:gd name="connsiteY139" fmla="*/ 2426941 h 3623224"/>
              <a:gd name="connsiteX140" fmla="*/ 96253 w 5791195"/>
              <a:gd name="connsiteY140" fmla="*/ 2316938 h 3623224"/>
              <a:gd name="connsiteX141" fmla="*/ 89378 w 5791195"/>
              <a:gd name="connsiteY141" fmla="*/ 2296313 h 3623224"/>
              <a:gd name="connsiteX142" fmla="*/ 61877 w 5791195"/>
              <a:gd name="connsiteY142" fmla="*/ 2193185 h 3623224"/>
              <a:gd name="connsiteX143" fmla="*/ 55002 w 5791195"/>
              <a:gd name="connsiteY143" fmla="*/ 2145059 h 3623224"/>
              <a:gd name="connsiteX144" fmla="*/ 48127 w 5791195"/>
              <a:gd name="connsiteY144" fmla="*/ 2124433 h 3623224"/>
              <a:gd name="connsiteX145" fmla="*/ 41251 w 5791195"/>
              <a:gd name="connsiteY145" fmla="*/ 2096932 h 3623224"/>
              <a:gd name="connsiteX146" fmla="*/ 13751 w 5791195"/>
              <a:gd name="connsiteY146" fmla="*/ 2000680 h 3623224"/>
              <a:gd name="connsiteX147" fmla="*/ 0 w 5791195"/>
              <a:gd name="connsiteY147" fmla="*/ 1890677 h 3623224"/>
              <a:gd name="connsiteX148" fmla="*/ 6875 w 5791195"/>
              <a:gd name="connsiteY148" fmla="*/ 1491916 h 3623224"/>
              <a:gd name="connsiteX149" fmla="*/ 13751 w 5791195"/>
              <a:gd name="connsiteY149" fmla="*/ 1402538 h 3623224"/>
              <a:gd name="connsiteX150" fmla="*/ 41251 w 5791195"/>
              <a:gd name="connsiteY150" fmla="*/ 1271910 h 3623224"/>
              <a:gd name="connsiteX151" fmla="*/ 55002 w 5791195"/>
              <a:gd name="connsiteY151" fmla="*/ 1182532 h 3623224"/>
              <a:gd name="connsiteX152" fmla="*/ 61877 w 5791195"/>
              <a:gd name="connsiteY152" fmla="*/ 1079404 h 3623224"/>
              <a:gd name="connsiteX153" fmla="*/ 68752 w 5791195"/>
              <a:gd name="connsiteY153" fmla="*/ 990027 h 362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91195" h="3623224">
                <a:moveTo>
                  <a:pt x="82502" y="1065654"/>
                </a:moveTo>
                <a:cubicBezTo>
                  <a:pt x="77919" y="1047320"/>
                  <a:pt x="68752" y="1029551"/>
                  <a:pt x="68752" y="1010653"/>
                </a:cubicBezTo>
                <a:cubicBezTo>
                  <a:pt x="68752" y="1000404"/>
                  <a:pt x="78560" y="992613"/>
                  <a:pt x="82502" y="983152"/>
                </a:cubicBezTo>
                <a:cubicBezTo>
                  <a:pt x="90033" y="965077"/>
                  <a:pt x="95415" y="946148"/>
                  <a:pt x="103128" y="928150"/>
                </a:cubicBezTo>
                <a:cubicBezTo>
                  <a:pt x="131318" y="862374"/>
                  <a:pt x="113147" y="908900"/>
                  <a:pt x="137504" y="866274"/>
                </a:cubicBezTo>
                <a:cubicBezTo>
                  <a:pt x="142589" y="857375"/>
                  <a:pt x="145420" y="847200"/>
                  <a:pt x="151254" y="838773"/>
                </a:cubicBezTo>
                <a:cubicBezTo>
                  <a:pt x="166127" y="817289"/>
                  <a:pt x="183703" y="797800"/>
                  <a:pt x="199381" y="776896"/>
                </a:cubicBezTo>
                <a:cubicBezTo>
                  <a:pt x="204339" y="770286"/>
                  <a:pt x="207969" y="762723"/>
                  <a:pt x="213131" y="756271"/>
                </a:cubicBezTo>
                <a:cubicBezTo>
                  <a:pt x="217180" y="751209"/>
                  <a:pt x="223113" y="747795"/>
                  <a:pt x="226881" y="742520"/>
                </a:cubicBezTo>
                <a:cubicBezTo>
                  <a:pt x="234648" y="731646"/>
                  <a:pt x="237619" y="717133"/>
                  <a:pt x="247507" y="708144"/>
                </a:cubicBezTo>
                <a:cubicBezTo>
                  <a:pt x="263505" y="693601"/>
                  <a:pt x="284175" y="685227"/>
                  <a:pt x="302509" y="673768"/>
                </a:cubicBezTo>
                <a:cubicBezTo>
                  <a:pt x="358494" y="589791"/>
                  <a:pt x="255839" y="737230"/>
                  <a:pt x="481263" y="556890"/>
                </a:cubicBezTo>
                <a:cubicBezTo>
                  <a:pt x="568103" y="487417"/>
                  <a:pt x="458878" y="573170"/>
                  <a:pt x="556890" y="501889"/>
                </a:cubicBezTo>
                <a:cubicBezTo>
                  <a:pt x="568758" y="493258"/>
                  <a:pt x="578591" y="481782"/>
                  <a:pt x="591266" y="474388"/>
                </a:cubicBezTo>
                <a:cubicBezTo>
                  <a:pt x="619752" y="457771"/>
                  <a:pt x="699709" y="433657"/>
                  <a:pt x="721895" y="426262"/>
                </a:cubicBezTo>
                <a:cubicBezTo>
                  <a:pt x="728770" y="421678"/>
                  <a:pt x="735347" y="416611"/>
                  <a:pt x="742521" y="412511"/>
                </a:cubicBezTo>
                <a:cubicBezTo>
                  <a:pt x="751419" y="407426"/>
                  <a:pt x="761494" y="404446"/>
                  <a:pt x="770021" y="398761"/>
                </a:cubicBezTo>
                <a:cubicBezTo>
                  <a:pt x="789665" y="385665"/>
                  <a:pt x="804116" y="368382"/>
                  <a:pt x="825023" y="357510"/>
                </a:cubicBezTo>
                <a:cubicBezTo>
                  <a:pt x="966859" y="283756"/>
                  <a:pt x="940978" y="292079"/>
                  <a:pt x="1058779" y="254382"/>
                </a:cubicBezTo>
                <a:cubicBezTo>
                  <a:pt x="1088467" y="244882"/>
                  <a:pt x="1117177" y="230323"/>
                  <a:pt x="1148157" y="226881"/>
                </a:cubicBezTo>
                <a:lnTo>
                  <a:pt x="1210033" y="220006"/>
                </a:lnTo>
                <a:cubicBezTo>
                  <a:pt x="1216908" y="217714"/>
                  <a:pt x="1223628" y="214889"/>
                  <a:pt x="1230659" y="213131"/>
                </a:cubicBezTo>
                <a:cubicBezTo>
                  <a:pt x="1269487" y="203424"/>
                  <a:pt x="1309567" y="198286"/>
                  <a:pt x="1347537" y="185630"/>
                </a:cubicBezTo>
                <a:cubicBezTo>
                  <a:pt x="1373728" y="176900"/>
                  <a:pt x="1384820" y="172871"/>
                  <a:pt x="1416289" y="165004"/>
                </a:cubicBezTo>
                <a:cubicBezTo>
                  <a:pt x="1445951" y="157588"/>
                  <a:pt x="1476061" y="152019"/>
                  <a:pt x="1505666" y="144379"/>
                </a:cubicBezTo>
                <a:cubicBezTo>
                  <a:pt x="1547121" y="133681"/>
                  <a:pt x="1586800" y="114062"/>
                  <a:pt x="1629420" y="110003"/>
                </a:cubicBezTo>
                <a:lnTo>
                  <a:pt x="1773799" y="96253"/>
                </a:lnTo>
                <a:cubicBezTo>
                  <a:pt x="1803564" y="93627"/>
                  <a:pt x="1833444" y="92350"/>
                  <a:pt x="1863176" y="89377"/>
                </a:cubicBezTo>
                <a:cubicBezTo>
                  <a:pt x="1879300" y="87764"/>
                  <a:pt x="1895196" y="84291"/>
                  <a:pt x="1911302" y="82502"/>
                </a:cubicBezTo>
                <a:cubicBezTo>
                  <a:pt x="1957084" y="77415"/>
                  <a:pt x="2003071" y="74240"/>
                  <a:pt x="2048806" y="68752"/>
                </a:cubicBezTo>
                <a:cubicBezTo>
                  <a:pt x="2095355" y="63166"/>
                  <a:pt x="2121076" y="45568"/>
                  <a:pt x="2172560" y="34376"/>
                </a:cubicBezTo>
                <a:cubicBezTo>
                  <a:pt x="2195066" y="29483"/>
                  <a:pt x="2218395" y="29793"/>
                  <a:pt x="2241312" y="27501"/>
                </a:cubicBezTo>
                <a:cubicBezTo>
                  <a:pt x="2355984" y="-1169"/>
                  <a:pt x="2271677" y="15914"/>
                  <a:pt x="2475068" y="6875"/>
                </a:cubicBezTo>
                <a:lnTo>
                  <a:pt x="2605696" y="0"/>
                </a:lnTo>
                <a:lnTo>
                  <a:pt x="2976957" y="6875"/>
                </a:lnTo>
                <a:cubicBezTo>
                  <a:pt x="2999977" y="7594"/>
                  <a:pt x="3022712" y="12496"/>
                  <a:pt x="3045709" y="13750"/>
                </a:cubicBezTo>
                <a:cubicBezTo>
                  <a:pt x="3148785" y="19372"/>
                  <a:pt x="3251964" y="22917"/>
                  <a:pt x="3355092" y="27501"/>
                </a:cubicBezTo>
                <a:cubicBezTo>
                  <a:pt x="3628202" y="52329"/>
                  <a:pt x="3182383" y="10736"/>
                  <a:pt x="3533847" y="48126"/>
                </a:cubicBezTo>
                <a:cubicBezTo>
                  <a:pt x="3557032" y="50592"/>
                  <a:pt x="3806324" y="71768"/>
                  <a:pt x="3870731" y="82502"/>
                </a:cubicBezTo>
                <a:cubicBezTo>
                  <a:pt x="3914623" y="89817"/>
                  <a:pt x="3957468" y="102688"/>
                  <a:pt x="4001360" y="110003"/>
                </a:cubicBezTo>
                <a:lnTo>
                  <a:pt x="4042611" y="116878"/>
                </a:lnTo>
                <a:cubicBezTo>
                  <a:pt x="4049486" y="119170"/>
                  <a:pt x="4056056" y="122774"/>
                  <a:pt x="4063236" y="123753"/>
                </a:cubicBezTo>
                <a:cubicBezTo>
                  <a:pt x="4246250" y="148710"/>
                  <a:pt x="4330176" y="140125"/>
                  <a:pt x="4551375" y="144379"/>
                </a:cubicBezTo>
                <a:cubicBezTo>
                  <a:pt x="4574292" y="148962"/>
                  <a:pt x="4596782" y="157017"/>
                  <a:pt x="4620127" y="158129"/>
                </a:cubicBezTo>
                <a:cubicBezTo>
                  <a:pt x="4651772" y="159636"/>
                  <a:pt x="4702652" y="150104"/>
                  <a:pt x="4737005" y="144379"/>
                </a:cubicBezTo>
                <a:lnTo>
                  <a:pt x="4792006" y="165004"/>
                </a:lnTo>
                <a:cubicBezTo>
                  <a:pt x="4798817" y="167481"/>
                  <a:pt x="4806973" y="167353"/>
                  <a:pt x="4812632" y="171880"/>
                </a:cubicBezTo>
                <a:cubicBezTo>
                  <a:pt x="4888702" y="232737"/>
                  <a:pt x="4831946" y="210402"/>
                  <a:pt x="4881384" y="226881"/>
                </a:cubicBezTo>
                <a:cubicBezTo>
                  <a:pt x="4926088" y="293940"/>
                  <a:pt x="4856066" y="189729"/>
                  <a:pt x="4915760" y="275007"/>
                </a:cubicBezTo>
                <a:cubicBezTo>
                  <a:pt x="4925237" y="288546"/>
                  <a:pt x="4930039" y="306344"/>
                  <a:pt x="4943260" y="316259"/>
                </a:cubicBezTo>
                <a:cubicBezTo>
                  <a:pt x="5021165" y="374686"/>
                  <a:pt x="4922762" y="303448"/>
                  <a:pt x="4998262" y="350635"/>
                </a:cubicBezTo>
                <a:cubicBezTo>
                  <a:pt x="5007979" y="356708"/>
                  <a:pt x="5016596" y="364385"/>
                  <a:pt x="5025763" y="371260"/>
                </a:cubicBezTo>
                <a:cubicBezTo>
                  <a:pt x="5034930" y="389594"/>
                  <a:pt x="5041893" y="409207"/>
                  <a:pt x="5053263" y="426262"/>
                </a:cubicBezTo>
                <a:cubicBezTo>
                  <a:pt x="5074112" y="457536"/>
                  <a:pt x="5095437" y="489061"/>
                  <a:pt x="5122015" y="515639"/>
                </a:cubicBezTo>
                <a:cubicBezTo>
                  <a:pt x="5128890" y="522514"/>
                  <a:pt x="5136672" y="528590"/>
                  <a:pt x="5142641" y="536265"/>
                </a:cubicBezTo>
                <a:cubicBezTo>
                  <a:pt x="5152787" y="549310"/>
                  <a:pt x="5160369" y="564189"/>
                  <a:pt x="5170142" y="577516"/>
                </a:cubicBezTo>
                <a:cubicBezTo>
                  <a:pt x="5180879" y="592158"/>
                  <a:pt x="5236503" y="667492"/>
                  <a:pt x="5259519" y="680644"/>
                </a:cubicBezTo>
                <a:cubicBezTo>
                  <a:pt x="5275561" y="689811"/>
                  <a:pt x="5291425" y="699297"/>
                  <a:pt x="5307645" y="708144"/>
                </a:cubicBezTo>
                <a:cubicBezTo>
                  <a:pt x="5344167" y="728065"/>
                  <a:pt x="5378116" y="737364"/>
                  <a:pt x="5410773" y="770021"/>
                </a:cubicBezTo>
                <a:cubicBezTo>
                  <a:pt x="5417648" y="776896"/>
                  <a:pt x="5423487" y="784995"/>
                  <a:pt x="5431399" y="790647"/>
                </a:cubicBezTo>
                <a:cubicBezTo>
                  <a:pt x="5439739" y="796604"/>
                  <a:pt x="5450809" y="798105"/>
                  <a:pt x="5458899" y="804397"/>
                </a:cubicBezTo>
                <a:cubicBezTo>
                  <a:pt x="5471690" y="814346"/>
                  <a:pt x="5480733" y="828511"/>
                  <a:pt x="5493275" y="838773"/>
                </a:cubicBezTo>
                <a:cubicBezTo>
                  <a:pt x="5506066" y="849238"/>
                  <a:pt x="5522841" y="854588"/>
                  <a:pt x="5534527" y="866274"/>
                </a:cubicBezTo>
                <a:cubicBezTo>
                  <a:pt x="5578657" y="910404"/>
                  <a:pt x="5530826" y="858225"/>
                  <a:pt x="5575778" y="928150"/>
                </a:cubicBezTo>
                <a:cubicBezTo>
                  <a:pt x="5588171" y="947428"/>
                  <a:pt x="5603887" y="964377"/>
                  <a:pt x="5617029" y="983152"/>
                </a:cubicBezTo>
                <a:cubicBezTo>
                  <a:pt x="5685389" y="1080810"/>
                  <a:pt x="5646743" y="1040369"/>
                  <a:pt x="5685781" y="1079404"/>
                </a:cubicBezTo>
                <a:cubicBezTo>
                  <a:pt x="5720430" y="1218004"/>
                  <a:pt x="5674278" y="1059597"/>
                  <a:pt x="5727032" y="1175657"/>
                </a:cubicBezTo>
                <a:cubicBezTo>
                  <a:pt x="5731868" y="1186295"/>
                  <a:pt x="5731372" y="1198626"/>
                  <a:pt x="5733907" y="1210033"/>
                </a:cubicBezTo>
                <a:cubicBezTo>
                  <a:pt x="5735957" y="1219257"/>
                  <a:pt x="5739092" y="1228237"/>
                  <a:pt x="5740782" y="1237534"/>
                </a:cubicBezTo>
                <a:cubicBezTo>
                  <a:pt x="5743681" y="1253477"/>
                  <a:pt x="5743482" y="1270002"/>
                  <a:pt x="5747657" y="1285660"/>
                </a:cubicBezTo>
                <a:cubicBezTo>
                  <a:pt x="5752702" y="1304580"/>
                  <a:pt x="5761408" y="1322328"/>
                  <a:pt x="5768283" y="1340662"/>
                </a:cubicBezTo>
                <a:cubicBezTo>
                  <a:pt x="5770575" y="1368163"/>
                  <a:pt x="5773119" y="1395643"/>
                  <a:pt x="5775158" y="1423164"/>
                </a:cubicBezTo>
                <a:cubicBezTo>
                  <a:pt x="5777703" y="1457522"/>
                  <a:pt x="5779578" y="1491927"/>
                  <a:pt x="5782033" y="1526292"/>
                </a:cubicBezTo>
                <a:cubicBezTo>
                  <a:pt x="5784162" y="1556096"/>
                  <a:pt x="5786617" y="1585877"/>
                  <a:pt x="5788909" y="1615669"/>
                </a:cubicBezTo>
                <a:cubicBezTo>
                  <a:pt x="5785685" y="1876801"/>
                  <a:pt x="5807173" y="2078961"/>
                  <a:pt x="5761408" y="2316938"/>
                </a:cubicBezTo>
                <a:cubicBezTo>
                  <a:pt x="5759077" y="2329057"/>
                  <a:pt x="5752241" y="2339855"/>
                  <a:pt x="5747657" y="2351314"/>
                </a:cubicBezTo>
                <a:cubicBezTo>
                  <a:pt x="5745365" y="2365064"/>
                  <a:pt x="5744163" y="2379041"/>
                  <a:pt x="5740782" y="2392565"/>
                </a:cubicBezTo>
                <a:cubicBezTo>
                  <a:pt x="5734979" y="2415777"/>
                  <a:pt x="5724257" y="2437744"/>
                  <a:pt x="5720157" y="2461317"/>
                </a:cubicBezTo>
                <a:cubicBezTo>
                  <a:pt x="5715037" y="2490756"/>
                  <a:pt x="5718924" y="2521352"/>
                  <a:pt x="5713281" y="2550695"/>
                </a:cubicBezTo>
                <a:cubicBezTo>
                  <a:pt x="5707394" y="2581305"/>
                  <a:pt x="5693884" y="2609973"/>
                  <a:pt x="5685781" y="2640072"/>
                </a:cubicBezTo>
                <a:cubicBezTo>
                  <a:pt x="5677832" y="2669596"/>
                  <a:pt x="5672936" y="2699881"/>
                  <a:pt x="5665155" y="2729450"/>
                </a:cubicBezTo>
                <a:cubicBezTo>
                  <a:pt x="5661466" y="2743467"/>
                  <a:pt x="5655219" y="2756718"/>
                  <a:pt x="5651405" y="2770701"/>
                </a:cubicBezTo>
                <a:cubicBezTo>
                  <a:pt x="5644530" y="2795910"/>
                  <a:pt x="5637957" y="2821204"/>
                  <a:pt x="5630779" y="2846328"/>
                </a:cubicBezTo>
                <a:cubicBezTo>
                  <a:pt x="5628788" y="2853296"/>
                  <a:pt x="5626847" y="2860331"/>
                  <a:pt x="5623904" y="2866953"/>
                </a:cubicBezTo>
                <a:cubicBezTo>
                  <a:pt x="5617660" y="2881001"/>
                  <a:pt x="5611188" y="2895021"/>
                  <a:pt x="5603278" y="2908204"/>
                </a:cubicBezTo>
                <a:cubicBezTo>
                  <a:pt x="5597383" y="2918030"/>
                  <a:pt x="5589528" y="2926538"/>
                  <a:pt x="5582653" y="2935705"/>
                </a:cubicBezTo>
                <a:cubicBezTo>
                  <a:pt x="5578069" y="2949455"/>
                  <a:pt x="5575384" y="2963992"/>
                  <a:pt x="5568902" y="2976956"/>
                </a:cubicBezTo>
                <a:cubicBezTo>
                  <a:pt x="5544364" y="3026033"/>
                  <a:pt x="5495346" y="3064263"/>
                  <a:pt x="5458899" y="3100710"/>
                </a:cubicBezTo>
                <a:cubicBezTo>
                  <a:pt x="5432773" y="3166028"/>
                  <a:pt x="5460781" y="3109095"/>
                  <a:pt x="5424524" y="3155711"/>
                </a:cubicBezTo>
                <a:cubicBezTo>
                  <a:pt x="5414378" y="3168756"/>
                  <a:pt x="5406939" y="3183741"/>
                  <a:pt x="5397023" y="3196962"/>
                </a:cubicBezTo>
                <a:cubicBezTo>
                  <a:pt x="5393134" y="3202148"/>
                  <a:pt x="5387321" y="3205651"/>
                  <a:pt x="5383272" y="3210713"/>
                </a:cubicBezTo>
                <a:cubicBezTo>
                  <a:pt x="5378110" y="3217165"/>
                  <a:pt x="5375718" y="3225871"/>
                  <a:pt x="5369522" y="3231338"/>
                </a:cubicBezTo>
                <a:cubicBezTo>
                  <a:pt x="5336512" y="3260465"/>
                  <a:pt x="5300611" y="3286142"/>
                  <a:pt x="5266394" y="3313841"/>
                </a:cubicBezTo>
                <a:cubicBezTo>
                  <a:pt x="5197957" y="3369242"/>
                  <a:pt x="5228676" y="3353324"/>
                  <a:pt x="5115140" y="3410093"/>
                </a:cubicBezTo>
                <a:cubicBezTo>
                  <a:pt x="5101390" y="3416968"/>
                  <a:pt x="5088474" y="3425857"/>
                  <a:pt x="5073889" y="3430719"/>
                </a:cubicBezTo>
                <a:cubicBezTo>
                  <a:pt x="5046997" y="3439683"/>
                  <a:pt x="5018506" y="3443090"/>
                  <a:pt x="4991387" y="3451344"/>
                </a:cubicBezTo>
                <a:cubicBezTo>
                  <a:pt x="4965725" y="3459154"/>
                  <a:pt x="4941207" y="3470362"/>
                  <a:pt x="4915760" y="3478845"/>
                </a:cubicBezTo>
                <a:cubicBezTo>
                  <a:pt x="4861357" y="3496979"/>
                  <a:pt x="4792435" y="3515662"/>
                  <a:pt x="4737005" y="3520096"/>
                </a:cubicBezTo>
                <a:cubicBezTo>
                  <a:pt x="4659301" y="3526312"/>
                  <a:pt x="4581167" y="3524679"/>
                  <a:pt x="4503248" y="3526971"/>
                </a:cubicBezTo>
                <a:cubicBezTo>
                  <a:pt x="4339823" y="3543315"/>
                  <a:pt x="4487408" y="3529645"/>
                  <a:pt x="4173239" y="3547597"/>
                </a:cubicBezTo>
                <a:cubicBezTo>
                  <a:pt x="3736971" y="3572526"/>
                  <a:pt x="4184476" y="3552453"/>
                  <a:pt x="3595724" y="3575098"/>
                </a:cubicBezTo>
                <a:cubicBezTo>
                  <a:pt x="3575098" y="3577390"/>
                  <a:pt x="3554317" y="3578561"/>
                  <a:pt x="3533847" y="3581973"/>
                </a:cubicBezTo>
                <a:cubicBezTo>
                  <a:pt x="3526698" y="3583164"/>
                  <a:pt x="3520447" y="3588292"/>
                  <a:pt x="3513221" y="3588848"/>
                </a:cubicBezTo>
                <a:cubicBezTo>
                  <a:pt x="3430835" y="3595185"/>
                  <a:pt x="3348217" y="3598015"/>
                  <a:pt x="3265715" y="3602598"/>
                </a:cubicBezTo>
                <a:cubicBezTo>
                  <a:pt x="3219880" y="3609473"/>
                  <a:pt x="3174501" y="3620909"/>
                  <a:pt x="3128211" y="3623224"/>
                </a:cubicBezTo>
                <a:lnTo>
                  <a:pt x="2990707" y="3616349"/>
                </a:lnTo>
                <a:cubicBezTo>
                  <a:pt x="2805287" y="3607725"/>
                  <a:pt x="2821325" y="3609122"/>
                  <a:pt x="2612572" y="3602598"/>
                </a:cubicBezTo>
                <a:cubicBezTo>
                  <a:pt x="2592437" y="3595887"/>
                  <a:pt x="2580385" y="3590922"/>
                  <a:pt x="2557570" y="3588848"/>
                </a:cubicBezTo>
                <a:lnTo>
                  <a:pt x="2062557" y="3547597"/>
                </a:lnTo>
                <a:cubicBezTo>
                  <a:pt x="2037348" y="3543014"/>
                  <a:pt x="2011983" y="3539216"/>
                  <a:pt x="1986930" y="3533847"/>
                </a:cubicBezTo>
                <a:cubicBezTo>
                  <a:pt x="1979844" y="3532328"/>
                  <a:pt x="1973257" y="3529016"/>
                  <a:pt x="1966304" y="3526971"/>
                </a:cubicBezTo>
                <a:cubicBezTo>
                  <a:pt x="1934292" y="3517556"/>
                  <a:pt x="1902861" y="3505547"/>
                  <a:pt x="1870051" y="3499471"/>
                </a:cubicBezTo>
                <a:cubicBezTo>
                  <a:pt x="1840670" y="3494030"/>
                  <a:pt x="1810466" y="3494887"/>
                  <a:pt x="1780674" y="3492595"/>
                </a:cubicBezTo>
                <a:cubicBezTo>
                  <a:pt x="1762340" y="3488012"/>
                  <a:pt x="1744100" y="3483033"/>
                  <a:pt x="1725672" y="3478845"/>
                </a:cubicBezTo>
                <a:cubicBezTo>
                  <a:pt x="1693676" y="3471573"/>
                  <a:pt x="1661035" y="3467001"/>
                  <a:pt x="1629420" y="3458219"/>
                </a:cubicBezTo>
                <a:cubicBezTo>
                  <a:pt x="1619545" y="3455476"/>
                  <a:pt x="1611960" y="3446523"/>
                  <a:pt x="1601919" y="3444469"/>
                </a:cubicBezTo>
                <a:cubicBezTo>
                  <a:pt x="1510745" y="3425820"/>
                  <a:pt x="1418581" y="3412385"/>
                  <a:pt x="1326912" y="3396343"/>
                </a:cubicBezTo>
                <a:cubicBezTo>
                  <a:pt x="1315453" y="3391759"/>
                  <a:pt x="1304420" y="3385920"/>
                  <a:pt x="1292536" y="3382592"/>
                </a:cubicBezTo>
                <a:cubicBezTo>
                  <a:pt x="1247041" y="3369853"/>
                  <a:pt x="1198898" y="3365762"/>
                  <a:pt x="1155032" y="3348216"/>
                </a:cubicBezTo>
                <a:cubicBezTo>
                  <a:pt x="1143573" y="3343633"/>
                  <a:pt x="1132496" y="3337948"/>
                  <a:pt x="1120656" y="3334466"/>
                </a:cubicBezTo>
                <a:cubicBezTo>
                  <a:pt x="950877" y="3284532"/>
                  <a:pt x="981952" y="3291602"/>
                  <a:pt x="886899" y="3272589"/>
                </a:cubicBezTo>
                <a:cubicBezTo>
                  <a:pt x="877732" y="3268006"/>
                  <a:pt x="869122" y="3262080"/>
                  <a:pt x="859399" y="3258839"/>
                </a:cubicBezTo>
                <a:cubicBezTo>
                  <a:pt x="833356" y="3250158"/>
                  <a:pt x="717324" y="3226430"/>
                  <a:pt x="708145" y="3224463"/>
                </a:cubicBezTo>
                <a:cubicBezTo>
                  <a:pt x="636523" y="3176718"/>
                  <a:pt x="666361" y="3195070"/>
                  <a:pt x="508764" y="3128210"/>
                </a:cubicBezTo>
                <a:cubicBezTo>
                  <a:pt x="493405" y="3121694"/>
                  <a:pt x="476680" y="3119043"/>
                  <a:pt x="460638" y="3114460"/>
                </a:cubicBezTo>
                <a:cubicBezTo>
                  <a:pt x="446145" y="3099969"/>
                  <a:pt x="443979" y="3099601"/>
                  <a:pt x="433137" y="3080084"/>
                </a:cubicBezTo>
                <a:cubicBezTo>
                  <a:pt x="425671" y="3066645"/>
                  <a:pt x="420765" y="3051803"/>
                  <a:pt x="412512" y="3038833"/>
                </a:cubicBezTo>
                <a:cubicBezTo>
                  <a:pt x="404634" y="3026453"/>
                  <a:pt x="393426" y="3016479"/>
                  <a:pt x="385011" y="3004457"/>
                </a:cubicBezTo>
                <a:cubicBezTo>
                  <a:pt x="377348" y="2993510"/>
                  <a:pt x="372287" y="2980857"/>
                  <a:pt x="364385" y="2970081"/>
                </a:cubicBezTo>
                <a:cubicBezTo>
                  <a:pt x="347029" y="2946414"/>
                  <a:pt x="327718" y="2924246"/>
                  <a:pt x="309384" y="2901329"/>
                </a:cubicBezTo>
                <a:cubicBezTo>
                  <a:pt x="307092" y="2892162"/>
                  <a:pt x="307371" y="2881931"/>
                  <a:pt x="302509" y="2873828"/>
                </a:cubicBezTo>
                <a:cubicBezTo>
                  <a:pt x="293300" y="2858480"/>
                  <a:pt x="278661" y="2847052"/>
                  <a:pt x="268133" y="2832577"/>
                </a:cubicBezTo>
                <a:cubicBezTo>
                  <a:pt x="260273" y="2821770"/>
                  <a:pt x="254382" y="2809660"/>
                  <a:pt x="247507" y="2798201"/>
                </a:cubicBezTo>
                <a:cubicBezTo>
                  <a:pt x="245215" y="2789034"/>
                  <a:pt x="242682" y="2779925"/>
                  <a:pt x="240632" y="2770701"/>
                </a:cubicBezTo>
                <a:cubicBezTo>
                  <a:pt x="238097" y="2759294"/>
                  <a:pt x="237452" y="2747411"/>
                  <a:pt x="233757" y="2736325"/>
                </a:cubicBezTo>
                <a:cubicBezTo>
                  <a:pt x="220838" y="2697567"/>
                  <a:pt x="186024" y="2637520"/>
                  <a:pt x="171880" y="2605696"/>
                </a:cubicBezTo>
                <a:cubicBezTo>
                  <a:pt x="165993" y="2592451"/>
                  <a:pt x="161944" y="2578428"/>
                  <a:pt x="158130" y="2564445"/>
                </a:cubicBezTo>
                <a:cubicBezTo>
                  <a:pt x="155055" y="2553171"/>
                  <a:pt x="153930" y="2541444"/>
                  <a:pt x="151254" y="2530069"/>
                </a:cubicBezTo>
                <a:cubicBezTo>
                  <a:pt x="144761" y="2502476"/>
                  <a:pt x="137933" y="2474957"/>
                  <a:pt x="130629" y="2447567"/>
                </a:cubicBezTo>
                <a:cubicBezTo>
                  <a:pt x="128762" y="2440564"/>
                  <a:pt x="125598" y="2433950"/>
                  <a:pt x="123754" y="2426941"/>
                </a:cubicBezTo>
                <a:cubicBezTo>
                  <a:pt x="114135" y="2390389"/>
                  <a:pt x="105872" y="2353490"/>
                  <a:pt x="96253" y="2316938"/>
                </a:cubicBezTo>
                <a:cubicBezTo>
                  <a:pt x="94409" y="2309930"/>
                  <a:pt x="91318" y="2303296"/>
                  <a:pt x="89378" y="2296313"/>
                </a:cubicBezTo>
                <a:cubicBezTo>
                  <a:pt x="79856" y="2262034"/>
                  <a:pt x="69762" y="2227878"/>
                  <a:pt x="61877" y="2193185"/>
                </a:cubicBezTo>
                <a:cubicBezTo>
                  <a:pt x="58286" y="2177383"/>
                  <a:pt x="58180" y="2160949"/>
                  <a:pt x="55002" y="2145059"/>
                </a:cubicBezTo>
                <a:cubicBezTo>
                  <a:pt x="53581" y="2137953"/>
                  <a:pt x="50118" y="2131401"/>
                  <a:pt x="48127" y="2124433"/>
                </a:cubicBezTo>
                <a:cubicBezTo>
                  <a:pt x="45531" y="2115347"/>
                  <a:pt x="43780" y="2106036"/>
                  <a:pt x="41251" y="2096932"/>
                </a:cubicBezTo>
                <a:cubicBezTo>
                  <a:pt x="32320" y="2064782"/>
                  <a:pt x="21844" y="2033052"/>
                  <a:pt x="13751" y="2000680"/>
                </a:cubicBezTo>
                <a:cubicBezTo>
                  <a:pt x="6641" y="1972242"/>
                  <a:pt x="2392" y="1914596"/>
                  <a:pt x="0" y="1890677"/>
                </a:cubicBezTo>
                <a:cubicBezTo>
                  <a:pt x="2292" y="1757757"/>
                  <a:pt x="3132" y="1624803"/>
                  <a:pt x="6875" y="1491916"/>
                </a:cubicBezTo>
                <a:cubicBezTo>
                  <a:pt x="7716" y="1462047"/>
                  <a:pt x="9138" y="1432060"/>
                  <a:pt x="13751" y="1402538"/>
                </a:cubicBezTo>
                <a:cubicBezTo>
                  <a:pt x="20620" y="1358574"/>
                  <a:pt x="34485" y="1315890"/>
                  <a:pt x="41251" y="1271910"/>
                </a:cubicBezTo>
                <a:lnTo>
                  <a:pt x="55002" y="1182532"/>
                </a:lnTo>
                <a:cubicBezTo>
                  <a:pt x="57294" y="1148156"/>
                  <a:pt x="58449" y="1113685"/>
                  <a:pt x="61877" y="1079404"/>
                </a:cubicBezTo>
                <a:cubicBezTo>
                  <a:pt x="72347" y="974697"/>
                  <a:pt x="68752" y="1138852"/>
                  <a:pt x="68752" y="990027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05" y="344211"/>
            <a:ext cx="5650845" cy="4259867"/>
          </a:xfrm>
          <a:prstGeom prst="rect">
            <a:avLst/>
          </a:prstGeom>
        </p:spPr>
      </p:pic>
      <p:sp>
        <p:nvSpPr>
          <p:cNvPr id="426" name="Google Shape;426;p44"/>
          <p:cNvSpPr/>
          <p:nvPr/>
        </p:nvSpPr>
        <p:spPr>
          <a:xfrm>
            <a:off x="6904800" y="702175"/>
            <a:ext cx="1527000" cy="4095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4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4th grade</a:t>
            </a:r>
            <a:endParaRPr dirty="0"/>
          </a:p>
        </p:txBody>
      </p:sp>
      <p:sp>
        <p:nvSpPr>
          <p:cNvPr id="428" name="Google Shape;428;p44"/>
          <p:cNvSpPr txBox="1">
            <a:spLocks noGrp="1"/>
          </p:cNvSpPr>
          <p:nvPr>
            <p:ph type="ctrTitle"/>
          </p:nvPr>
        </p:nvSpPr>
        <p:spPr>
          <a:xfrm>
            <a:off x="965729" y="1723720"/>
            <a:ext cx="6715222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  <a:latin typeface="UTM Staccato " panose="02040603050506020204" pitchFamily="18" charset="0"/>
              </a:rPr>
              <a:t>Tạm biệt</a:t>
            </a:r>
            <a:endParaRPr sz="9600" dirty="0">
              <a:solidFill>
                <a:schemeClr val="accent1"/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430" name="Google Shape;430;p44"/>
          <p:cNvGrpSpPr/>
          <p:nvPr/>
        </p:nvGrpSpPr>
        <p:grpSpPr>
          <a:xfrm>
            <a:off x="433696" y="2943085"/>
            <a:ext cx="1529121" cy="1885320"/>
            <a:chOff x="7460686" y="3222145"/>
            <a:chExt cx="1180125" cy="1582469"/>
          </a:xfrm>
        </p:grpSpPr>
        <p:sp>
          <p:nvSpPr>
            <p:cNvPr id="431" name="Google Shape;431;p44"/>
            <p:cNvSpPr/>
            <p:nvPr/>
          </p:nvSpPr>
          <p:spPr>
            <a:xfrm>
              <a:off x="7460686" y="3222145"/>
              <a:ext cx="1177985" cy="1582469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44"/>
            <p:cNvGrpSpPr/>
            <p:nvPr/>
          </p:nvGrpSpPr>
          <p:grpSpPr>
            <a:xfrm>
              <a:off x="7461977" y="3222145"/>
              <a:ext cx="1178835" cy="1582469"/>
              <a:chOff x="6137925" y="1605750"/>
              <a:chExt cx="936475" cy="1257225"/>
            </a:xfrm>
          </p:grpSpPr>
          <p:sp>
            <p:nvSpPr>
              <p:cNvPr id="433" name="Google Shape;433;p44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0" name="Google Shape;460;p44"/>
          <p:cNvGrpSpPr/>
          <p:nvPr/>
        </p:nvGrpSpPr>
        <p:grpSpPr>
          <a:xfrm>
            <a:off x="1919417" y="945496"/>
            <a:ext cx="396025" cy="508925"/>
            <a:chOff x="7679013" y="923588"/>
            <a:chExt cx="396025" cy="508925"/>
          </a:xfrm>
        </p:grpSpPr>
        <p:sp>
          <p:nvSpPr>
            <p:cNvPr id="461" name="Google Shape;461;p44"/>
            <p:cNvSpPr/>
            <p:nvPr/>
          </p:nvSpPr>
          <p:spPr>
            <a:xfrm flipH="1">
              <a:off x="7679688" y="923588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44"/>
            <p:cNvGrpSpPr/>
            <p:nvPr/>
          </p:nvGrpSpPr>
          <p:grpSpPr>
            <a:xfrm flipH="1">
              <a:off x="7679013" y="923675"/>
              <a:ext cx="396025" cy="508750"/>
              <a:chOff x="323975" y="1948000"/>
              <a:chExt cx="396025" cy="508750"/>
            </a:xfrm>
          </p:grpSpPr>
          <p:sp>
            <p:nvSpPr>
              <p:cNvPr id="463" name="Google Shape;463;p44"/>
              <p:cNvSpPr/>
              <p:nvPr/>
            </p:nvSpPr>
            <p:spPr>
              <a:xfrm>
                <a:off x="458250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492150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376200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412125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513850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323975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428;p44"/>
          <p:cNvSpPr txBox="1">
            <a:spLocks/>
          </p:cNvSpPr>
          <p:nvPr/>
        </p:nvSpPr>
        <p:spPr>
          <a:xfrm>
            <a:off x="1012766" y="1754484"/>
            <a:ext cx="6520148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9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Tạm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</a:t>
            </a:r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biệt</a:t>
            </a:r>
            <a:endParaRPr lang="en-US" sz="9600" dirty="0">
              <a:solidFill>
                <a:srgbClr val="00EA6A"/>
              </a:solidFill>
              <a:latin typeface="UTM Staccato " panose="020406030505060202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07" y="2543485"/>
            <a:ext cx="2372056" cy="2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486251" y="1841959"/>
            <a:ext cx="2121694" cy="1428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391950" y="1639417"/>
            <a:ext cx="2114550" cy="1600200"/>
          </a:xfrm>
          <a:prstGeom prst="flowChartExtract">
            <a:avLst/>
          </a:prstGeom>
          <a:solidFill>
            <a:srgbClr val="66FF33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 rot="16130131" flipH="1">
            <a:off x="3685262" y="1616702"/>
            <a:ext cx="1428750" cy="1781175"/>
          </a:xfrm>
          <a:prstGeom prst="flowChartManualInput">
            <a:avLst/>
          </a:prstGeom>
          <a:solidFill>
            <a:srgbClr val="00B0F0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91950" y="3511342"/>
            <a:ext cx="2068623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457574" y="3511342"/>
            <a:ext cx="1846985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022165" y="3511342"/>
            <a:ext cx="258578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629516" y="679157"/>
            <a:ext cx="6198237" cy="635675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00B0F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1143000" y="587336"/>
            <a:ext cx="6858000" cy="733663"/>
          </a:xfrm>
          <a:prstGeom prst="hexagon">
            <a:avLst/>
          </a:prstGeom>
          <a:solidFill>
            <a:schemeClr val="tx1"/>
          </a:solidFill>
          <a:ln w="57150">
            <a:solidFill>
              <a:srgbClr val="00B05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184871" y="1498870"/>
            <a:ext cx="8782857" cy="523220"/>
          </a:xfrm>
          <a:prstGeom prst="rect">
            <a:avLst/>
          </a:prstGeom>
          <a:solidFill>
            <a:srgbClr val="00B0F0">
              <a:alpha val="71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1461578" y="2146951"/>
            <a:ext cx="7248930" cy="954107"/>
          </a:xfrm>
          <a:prstGeom prst="rect">
            <a:avLst/>
          </a:prstGeom>
          <a:solidFill>
            <a:srgbClr val="92D050">
              <a:alpha val="93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1"/>
          <p:cNvSpPr txBox="1">
            <a:spLocks noChangeArrowheads="1"/>
          </p:cNvSpPr>
          <p:nvPr/>
        </p:nvSpPr>
        <p:spPr bwMode="auto">
          <a:xfrm>
            <a:off x="598295" y="3244227"/>
            <a:ext cx="7824727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61"/>
          <p:cNvSpPr txBox="1">
            <a:spLocks noChangeArrowheads="1"/>
          </p:cNvSpPr>
          <p:nvPr/>
        </p:nvSpPr>
        <p:spPr bwMode="auto">
          <a:xfrm>
            <a:off x="1461578" y="3930716"/>
            <a:ext cx="6229258" cy="954107"/>
          </a:xfrm>
          <a:prstGeom prst="rect">
            <a:avLst/>
          </a:prstGeom>
          <a:solidFill>
            <a:srgbClr val="00EA6A">
              <a:alpha val="74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36" y="2060378"/>
            <a:ext cx="1078442" cy="1078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780"/>
            <a:ext cx="865794" cy="865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3" y="2031111"/>
            <a:ext cx="819541" cy="1229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0" y="2788578"/>
            <a:ext cx="761884" cy="11428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6" y="3637652"/>
            <a:ext cx="899255" cy="134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43000" y="1790920"/>
            <a:ext cx="6858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altLang="en-US" sz="3000">
              <a:solidFill>
                <a:srgbClr val="000000"/>
              </a:solidFill>
              <a:latin typeface=".VnArial" pitchFamily="34" charset="0"/>
              <a:ea typeface="+mn-ea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485900" y="205979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3000">
                <a:latin typeface="Arial" charset="0"/>
                <a:ea typeface="+mn-ea"/>
              </a:rPr>
              <a:t/>
            </a:r>
            <a:br>
              <a:rPr lang="en-US" altLang="en-US" sz="3000">
                <a:latin typeface="Arial" charset="0"/>
                <a:ea typeface="+mn-ea"/>
              </a:rPr>
            </a:br>
            <a:endParaRPr lang="en-US" altLang="en-US" sz="3000">
              <a:latin typeface="Arial" charset="0"/>
              <a:ea typeface="+mn-ea"/>
            </a:endParaRPr>
          </a:p>
        </p:txBody>
      </p:sp>
      <p:pic>
        <p:nvPicPr>
          <p:cNvPr id="14" name="Rhombus Song - The Shapes Song - Rhombus Song For Kids - Nursery Rhy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439" y="294115"/>
            <a:ext cx="8571121" cy="4563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52" y="986382"/>
            <a:ext cx="6975379" cy="2301876"/>
          </a:xfrm>
          <a:prstGeom prst="rect">
            <a:avLst/>
          </a:prstGeom>
        </p:spPr>
      </p:pic>
      <p:sp>
        <p:nvSpPr>
          <p:cNvPr id="710" name="Google Shape;710;p50"/>
          <p:cNvSpPr txBox="1">
            <a:spLocks noGrp="1"/>
          </p:cNvSpPr>
          <p:nvPr>
            <p:ph type="title"/>
          </p:nvPr>
        </p:nvSpPr>
        <p:spPr>
          <a:xfrm>
            <a:off x="184272" y="1393726"/>
            <a:ext cx="7703278" cy="18344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00" dirty="0">
                <a:solidFill>
                  <a:schemeClr val="accent5">
                    <a:lumMod val="50000"/>
                  </a:schemeClr>
                </a:solidFill>
                <a:latin typeface="UTM Staccato " panose="02040603050506020204" pitchFamily="18" charset="0"/>
              </a:rPr>
              <a:t>Hình thoi</a:t>
            </a:r>
            <a:endParaRPr sz="14400" dirty="0">
              <a:solidFill>
                <a:schemeClr val="accent5">
                  <a:lumMod val="50000"/>
                </a:schemeClr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711" name="Google Shape;711;p50"/>
          <p:cNvGrpSpPr/>
          <p:nvPr/>
        </p:nvGrpSpPr>
        <p:grpSpPr>
          <a:xfrm>
            <a:off x="7353487" y="3146340"/>
            <a:ext cx="924060" cy="1495000"/>
            <a:chOff x="7164675" y="2786725"/>
            <a:chExt cx="619800" cy="1002750"/>
          </a:xfrm>
        </p:grpSpPr>
        <p:sp>
          <p:nvSpPr>
            <p:cNvPr id="712" name="Google Shape;712;p50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50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714" name="Google Shape;714;p50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0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0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0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50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50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0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50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50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0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0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5" name="Google Shape;725;p50"/>
          <p:cNvGrpSpPr/>
          <p:nvPr/>
        </p:nvGrpSpPr>
        <p:grpSpPr>
          <a:xfrm rot="10800000">
            <a:off x="776504" y="2535250"/>
            <a:ext cx="1027686" cy="1304879"/>
            <a:chOff x="6180202" y="3927349"/>
            <a:chExt cx="789071" cy="1001980"/>
          </a:xfrm>
        </p:grpSpPr>
        <p:sp>
          <p:nvSpPr>
            <p:cNvPr id="726" name="Google Shape;726;p5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5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728" name="Google Shape;728;p5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2" name="Google Shape;732;p50"/>
          <p:cNvSpPr/>
          <p:nvPr/>
        </p:nvSpPr>
        <p:spPr>
          <a:xfrm rot="9656939">
            <a:off x="1644458" y="4032249"/>
            <a:ext cx="254523" cy="29163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50"/>
          <p:cNvSpPr/>
          <p:nvPr/>
        </p:nvSpPr>
        <p:spPr>
          <a:xfrm rot="9656939">
            <a:off x="873703" y="3732520"/>
            <a:ext cx="528466" cy="566419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50"/>
          <p:cNvSpPr/>
          <p:nvPr/>
        </p:nvSpPr>
        <p:spPr>
          <a:xfrm rot="9656939">
            <a:off x="1569545" y="352262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50"/>
          <p:cNvSpPr/>
          <p:nvPr/>
        </p:nvSpPr>
        <p:spPr>
          <a:xfrm rot="9656939">
            <a:off x="1615151" y="366293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50"/>
          <p:cNvSpPr/>
          <p:nvPr/>
        </p:nvSpPr>
        <p:spPr>
          <a:xfrm rot="9656939">
            <a:off x="1957384" y="3335973"/>
            <a:ext cx="570274" cy="539223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710;p50"/>
          <p:cNvSpPr txBox="1">
            <a:spLocks/>
          </p:cNvSpPr>
          <p:nvPr/>
        </p:nvSpPr>
        <p:spPr>
          <a:xfrm>
            <a:off x="0" y="1353264"/>
            <a:ext cx="8071823" cy="183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4400" dirty="0" err="1">
                <a:solidFill>
                  <a:srgbClr val="FF0000"/>
                </a:solidFill>
                <a:latin typeface="UTM Staccato " panose="02040603050506020204" pitchFamily="18" charset="0"/>
              </a:rPr>
              <a:t>Hình</a:t>
            </a:r>
            <a:r>
              <a:rPr lang="en-US" sz="14400" dirty="0">
                <a:solidFill>
                  <a:srgbClr val="FF0000"/>
                </a:solidFill>
                <a:latin typeface="UTM Staccato " panose="02040603050506020204" pitchFamily="18" charset="0"/>
              </a:rPr>
              <a:t> </a:t>
            </a:r>
            <a:r>
              <a:rPr lang="en-US" sz="14400" dirty="0" err="1">
                <a:solidFill>
                  <a:srgbClr val="FF0000"/>
                </a:solidFill>
                <a:latin typeface="UTM Staccato " panose="02040603050506020204" pitchFamily="18" charset="0"/>
              </a:rPr>
              <a:t>thoi</a:t>
            </a:r>
            <a:endParaRPr lang="en-US" sz="144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" grpId="0"/>
      <p:bldP spid="29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7"/>
          <p:cNvSpPr/>
          <p:nvPr/>
        </p:nvSpPr>
        <p:spPr>
          <a:xfrm>
            <a:off x="3438092" y="3447881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7"/>
          <p:cNvSpPr/>
          <p:nvPr/>
        </p:nvSpPr>
        <p:spPr>
          <a:xfrm>
            <a:off x="2297621" y="2149341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7"/>
          <p:cNvSpPr/>
          <p:nvPr/>
        </p:nvSpPr>
        <p:spPr>
          <a:xfrm>
            <a:off x="973435" y="798649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7"/>
          <p:cNvSpPr txBox="1">
            <a:spLocks noGrp="1"/>
          </p:cNvSpPr>
          <p:nvPr>
            <p:ph type="title"/>
          </p:nvPr>
        </p:nvSpPr>
        <p:spPr>
          <a:xfrm>
            <a:off x="2105600" y="799680"/>
            <a:ext cx="2654700" cy="1176152"/>
          </a:xfrm>
          <a:prstGeom prst="leftArrow">
            <a:avLst/>
          </a:prstGeom>
          <a:solidFill>
            <a:srgbClr val="99FF33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UTM Staccato " panose="02040603050506020204" pitchFamily="18" charset="0"/>
              </a:rPr>
              <a:t>Khám phá</a:t>
            </a:r>
            <a:endParaRPr sz="44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39" name="Google Shape;539;p47"/>
          <p:cNvSpPr txBox="1">
            <a:spLocks noGrp="1"/>
          </p:cNvSpPr>
          <p:nvPr>
            <p:ph type="title" idx="2"/>
          </p:nvPr>
        </p:nvSpPr>
        <p:spPr>
          <a:xfrm>
            <a:off x="3432950" y="2089216"/>
            <a:ext cx="2654700" cy="1176152"/>
          </a:xfrm>
          <a:prstGeom prst="leftArrow">
            <a:avLst/>
          </a:prstGeom>
          <a:solidFill>
            <a:srgbClr val="00FFFF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  <a:latin typeface="UTM Staccato " panose="02040603050506020204" pitchFamily="18" charset="0"/>
              </a:rPr>
              <a:t>Luyện tập</a:t>
            </a:r>
            <a:endParaRPr sz="48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43" name="Google Shape;543;p47"/>
          <p:cNvSpPr txBox="1">
            <a:spLocks noGrp="1"/>
          </p:cNvSpPr>
          <p:nvPr>
            <p:ph type="title" idx="6"/>
          </p:nvPr>
        </p:nvSpPr>
        <p:spPr>
          <a:xfrm>
            <a:off x="4694299" y="3447881"/>
            <a:ext cx="2654700" cy="1176152"/>
          </a:xfrm>
          <a:prstGeom prst="leftArrow">
            <a:avLst/>
          </a:prstGeom>
          <a:solidFill>
            <a:srgbClr val="FFFF00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  <a:latin typeface="UTM Staccato " panose="02040603050506020204" pitchFamily="18" charset="0"/>
              </a:rPr>
              <a:t>Củng cố</a:t>
            </a:r>
            <a:endParaRPr sz="48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45" name="Google Shape;545;p47"/>
          <p:cNvSpPr txBox="1">
            <a:spLocks noGrp="1"/>
          </p:cNvSpPr>
          <p:nvPr>
            <p:ph type="title" idx="8"/>
          </p:nvPr>
        </p:nvSpPr>
        <p:spPr>
          <a:xfrm>
            <a:off x="973447" y="1008905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46" name="Google Shape;546;p47"/>
          <p:cNvSpPr txBox="1">
            <a:spLocks noGrp="1"/>
          </p:cNvSpPr>
          <p:nvPr>
            <p:ph type="title" idx="9"/>
          </p:nvPr>
        </p:nvSpPr>
        <p:spPr>
          <a:xfrm>
            <a:off x="3438104" y="3596971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47" name="Google Shape;547;p47"/>
          <p:cNvSpPr txBox="1">
            <a:spLocks noGrp="1"/>
          </p:cNvSpPr>
          <p:nvPr>
            <p:ph type="title" idx="13"/>
          </p:nvPr>
        </p:nvSpPr>
        <p:spPr>
          <a:xfrm>
            <a:off x="2297621" y="2269830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549" name="Google Shape;549;p47"/>
          <p:cNvGrpSpPr/>
          <p:nvPr/>
        </p:nvGrpSpPr>
        <p:grpSpPr>
          <a:xfrm rot="10800000">
            <a:off x="7779053" y="637286"/>
            <a:ext cx="983275" cy="891575"/>
            <a:chOff x="5882625" y="1638000"/>
            <a:chExt cx="983275" cy="891575"/>
          </a:xfrm>
        </p:grpSpPr>
        <p:sp>
          <p:nvSpPr>
            <p:cNvPr id="550" name="Google Shape;550;p47"/>
            <p:cNvSpPr/>
            <p:nvPr/>
          </p:nvSpPr>
          <p:spPr>
            <a:xfrm>
              <a:off x="5882625" y="1638000"/>
              <a:ext cx="983275" cy="891575"/>
            </a:xfrm>
            <a:custGeom>
              <a:avLst/>
              <a:gdLst/>
              <a:ahLst/>
              <a:cxnLst/>
              <a:rect l="l" t="t" r="r" b="b"/>
              <a:pathLst>
                <a:path w="39331" h="35663" extrusionOk="0">
                  <a:moveTo>
                    <a:pt x="30832" y="1"/>
                  </a:moveTo>
                  <a:cubicBezTo>
                    <a:pt x="28915" y="1"/>
                    <a:pt x="26983" y="651"/>
                    <a:pt x="25389" y="1980"/>
                  </a:cubicBezTo>
                  <a:lnTo>
                    <a:pt x="23436" y="3634"/>
                  </a:lnTo>
                  <a:lnTo>
                    <a:pt x="21944" y="4882"/>
                  </a:lnTo>
                  <a:lnTo>
                    <a:pt x="20154" y="6374"/>
                  </a:lnTo>
                  <a:lnTo>
                    <a:pt x="13183" y="12260"/>
                  </a:lnTo>
                  <a:lnTo>
                    <a:pt x="7270" y="17223"/>
                  </a:lnTo>
                  <a:lnTo>
                    <a:pt x="5941" y="18362"/>
                  </a:lnTo>
                  <a:lnTo>
                    <a:pt x="1574" y="22051"/>
                  </a:lnTo>
                  <a:cubicBezTo>
                    <a:pt x="164" y="23245"/>
                    <a:pt x="1" y="25306"/>
                    <a:pt x="1167" y="26689"/>
                  </a:cubicBezTo>
                  <a:lnTo>
                    <a:pt x="4449" y="30595"/>
                  </a:lnTo>
                  <a:lnTo>
                    <a:pt x="7731" y="34501"/>
                  </a:lnTo>
                  <a:cubicBezTo>
                    <a:pt x="8395" y="35271"/>
                    <a:pt x="9328" y="35663"/>
                    <a:pt x="10263" y="35663"/>
                  </a:cubicBezTo>
                  <a:cubicBezTo>
                    <a:pt x="11008" y="35663"/>
                    <a:pt x="11756" y="35413"/>
                    <a:pt x="12369" y="34908"/>
                  </a:cubicBezTo>
                  <a:lnTo>
                    <a:pt x="14458" y="33172"/>
                  </a:lnTo>
                  <a:lnTo>
                    <a:pt x="16302" y="31599"/>
                  </a:lnTo>
                  <a:lnTo>
                    <a:pt x="16790" y="31192"/>
                  </a:lnTo>
                  <a:lnTo>
                    <a:pt x="34258" y="16491"/>
                  </a:lnTo>
                  <a:lnTo>
                    <a:pt x="36211" y="14836"/>
                  </a:lnTo>
                  <a:cubicBezTo>
                    <a:pt x="37974" y="13345"/>
                    <a:pt x="39005" y="11256"/>
                    <a:pt x="39168" y="9140"/>
                  </a:cubicBezTo>
                  <a:cubicBezTo>
                    <a:pt x="39330" y="6998"/>
                    <a:pt x="38734" y="4801"/>
                    <a:pt x="37242" y="2983"/>
                  </a:cubicBezTo>
                  <a:cubicBezTo>
                    <a:pt x="35586" y="1012"/>
                    <a:pt x="33221" y="1"/>
                    <a:pt x="3083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1" name="Google Shape;551;p47"/>
            <p:cNvGrpSpPr/>
            <p:nvPr/>
          </p:nvGrpSpPr>
          <p:grpSpPr>
            <a:xfrm>
              <a:off x="5882641" y="1639031"/>
              <a:ext cx="983247" cy="889528"/>
              <a:chOff x="6301000" y="1413175"/>
              <a:chExt cx="984625" cy="890775"/>
            </a:xfrm>
          </p:grpSpPr>
          <p:sp>
            <p:nvSpPr>
              <p:cNvPr id="552" name="Google Shape;552;p47"/>
              <p:cNvSpPr/>
              <p:nvPr/>
            </p:nvSpPr>
            <p:spPr>
              <a:xfrm>
                <a:off x="6301000" y="1413175"/>
                <a:ext cx="984625" cy="890775"/>
              </a:xfrm>
              <a:custGeom>
                <a:avLst/>
                <a:gdLst/>
                <a:ahLst/>
                <a:cxnLst/>
                <a:rect l="l" t="t" r="r" b="b"/>
                <a:pathLst>
                  <a:path w="39385" h="35631" extrusionOk="0">
                    <a:moveTo>
                      <a:pt x="30803" y="0"/>
                    </a:moveTo>
                    <a:cubicBezTo>
                      <a:pt x="28894" y="0"/>
                      <a:pt x="26981" y="646"/>
                      <a:pt x="25416" y="1971"/>
                    </a:cubicBezTo>
                    <a:lnTo>
                      <a:pt x="1601" y="22015"/>
                    </a:lnTo>
                    <a:cubicBezTo>
                      <a:pt x="191" y="23181"/>
                      <a:pt x="1" y="25270"/>
                      <a:pt x="1194" y="26653"/>
                    </a:cubicBezTo>
                    <a:lnTo>
                      <a:pt x="7758" y="34438"/>
                    </a:lnTo>
                    <a:cubicBezTo>
                      <a:pt x="8423" y="35224"/>
                      <a:pt x="9357" y="35631"/>
                      <a:pt x="10294" y="35631"/>
                    </a:cubicBezTo>
                    <a:cubicBezTo>
                      <a:pt x="11038" y="35631"/>
                      <a:pt x="11784" y="35373"/>
                      <a:pt x="12396" y="34845"/>
                    </a:cubicBezTo>
                    <a:lnTo>
                      <a:pt x="36238" y="14827"/>
                    </a:lnTo>
                    <a:cubicBezTo>
                      <a:pt x="38001" y="13336"/>
                      <a:pt x="38978" y="11247"/>
                      <a:pt x="39195" y="9131"/>
                    </a:cubicBezTo>
                    <a:cubicBezTo>
                      <a:pt x="39385" y="6934"/>
                      <a:pt x="38734" y="4737"/>
                      <a:pt x="37269" y="2974"/>
                    </a:cubicBezTo>
                    <a:cubicBezTo>
                      <a:pt x="35580" y="1013"/>
                      <a:pt x="33194" y="0"/>
                      <a:pt x="308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7"/>
              <p:cNvSpPr/>
              <p:nvPr/>
            </p:nvSpPr>
            <p:spPr>
              <a:xfrm>
                <a:off x="6412900" y="1487525"/>
                <a:ext cx="872725" cy="816425"/>
              </a:xfrm>
              <a:custGeom>
                <a:avLst/>
                <a:gdLst/>
                <a:ahLst/>
                <a:cxnLst/>
                <a:rect l="l" t="t" r="r" b="b"/>
                <a:pathLst>
                  <a:path w="34909" h="32657" extrusionOk="0">
                    <a:moveTo>
                      <a:pt x="32793" y="0"/>
                    </a:moveTo>
                    <a:lnTo>
                      <a:pt x="0" y="27585"/>
                    </a:lnTo>
                    <a:lnTo>
                      <a:pt x="3282" y="31464"/>
                    </a:lnTo>
                    <a:cubicBezTo>
                      <a:pt x="3947" y="32250"/>
                      <a:pt x="4881" y="32657"/>
                      <a:pt x="5818" y="32657"/>
                    </a:cubicBezTo>
                    <a:cubicBezTo>
                      <a:pt x="6562" y="32657"/>
                      <a:pt x="7308" y="32399"/>
                      <a:pt x="7920" y="31871"/>
                    </a:cubicBezTo>
                    <a:lnTo>
                      <a:pt x="31762" y="11853"/>
                    </a:lnTo>
                    <a:cubicBezTo>
                      <a:pt x="33525" y="10362"/>
                      <a:pt x="34502" y="8273"/>
                      <a:pt x="34719" y="6157"/>
                    </a:cubicBezTo>
                    <a:cubicBezTo>
                      <a:pt x="34909" y="3960"/>
                      <a:pt x="34258" y="1763"/>
                      <a:pt x="32793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7"/>
              <p:cNvSpPr/>
              <p:nvPr/>
            </p:nvSpPr>
            <p:spPr>
              <a:xfrm>
                <a:off x="6392550" y="1504475"/>
                <a:ext cx="764925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30597" h="29484" extrusionOk="0">
                    <a:moveTo>
                      <a:pt x="19801" y="0"/>
                    </a:moveTo>
                    <a:lnTo>
                      <a:pt x="0" y="16654"/>
                    </a:lnTo>
                    <a:lnTo>
                      <a:pt x="10823" y="29484"/>
                    </a:lnTo>
                    <a:lnTo>
                      <a:pt x="30596" y="12830"/>
                    </a:lnTo>
                    <a:lnTo>
                      <a:pt x="1980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7"/>
              <p:cNvSpPr/>
              <p:nvPr/>
            </p:nvSpPr>
            <p:spPr>
              <a:xfrm>
                <a:off x="6438650" y="1843525"/>
                <a:ext cx="31535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2614" h="14349" extrusionOk="0">
                    <a:moveTo>
                      <a:pt x="1791" y="0"/>
                    </a:moveTo>
                    <a:lnTo>
                      <a:pt x="1" y="1519"/>
                    </a:lnTo>
                    <a:lnTo>
                      <a:pt x="10823" y="14349"/>
                    </a:lnTo>
                    <a:lnTo>
                      <a:pt x="12613" y="12830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47"/>
              <p:cNvSpPr/>
              <p:nvPr/>
            </p:nvSpPr>
            <p:spPr>
              <a:xfrm>
                <a:off x="6806175" y="1534975"/>
                <a:ext cx="314675" cy="358750"/>
              </a:xfrm>
              <a:custGeom>
                <a:avLst/>
                <a:gdLst/>
                <a:ahLst/>
                <a:cxnLst/>
                <a:rect l="l" t="t" r="r" b="b"/>
                <a:pathLst>
                  <a:path w="12587" h="14350" extrusionOk="0">
                    <a:moveTo>
                      <a:pt x="1791" y="1"/>
                    </a:moveTo>
                    <a:lnTo>
                      <a:pt x="1" y="1493"/>
                    </a:lnTo>
                    <a:lnTo>
                      <a:pt x="10796" y="14349"/>
                    </a:lnTo>
                    <a:lnTo>
                      <a:pt x="12586" y="12830"/>
                    </a:lnTo>
                    <a:lnTo>
                      <a:pt x="17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7" name="Google Shape;557;p47"/>
          <p:cNvSpPr/>
          <p:nvPr/>
        </p:nvSpPr>
        <p:spPr>
          <a:xfrm rot="9656939">
            <a:off x="7143101" y="127636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7"/>
          <p:cNvSpPr/>
          <p:nvPr/>
        </p:nvSpPr>
        <p:spPr>
          <a:xfrm rot="9656939">
            <a:off x="7100520" y="1601146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7"/>
          <p:cNvSpPr/>
          <p:nvPr/>
        </p:nvSpPr>
        <p:spPr>
          <a:xfrm rot="9656939">
            <a:off x="6987458" y="13996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266" y="2915302"/>
            <a:ext cx="1172309" cy="1431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53" y="3713392"/>
            <a:ext cx="1325399" cy="1430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" grpId="0" animBg="1"/>
      <p:bldP spid="535" grpId="0" animBg="1"/>
      <p:bldP spid="536" grpId="0" animBg="1"/>
      <p:bldP spid="537" grpId="0" animBg="1"/>
      <p:bldP spid="539" grpId="0" animBg="1"/>
      <p:bldP spid="5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8" y="963885"/>
            <a:ext cx="7788925" cy="3567823"/>
          </a:xfrm>
          <a:prstGeom prst="rect">
            <a:avLst/>
          </a:prstGeom>
        </p:spPr>
      </p:pic>
      <p:grpSp>
        <p:nvGrpSpPr>
          <p:cNvPr id="770" name="Google Shape;770;p52"/>
          <p:cNvGrpSpPr/>
          <p:nvPr/>
        </p:nvGrpSpPr>
        <p:grpSpPr>
          <a:xfrm flipH="1">
            <a:off x="454019" y="1078736"/>
            <a:ext cx="1408423" cy="1612576"/>
            <a:chOff x="6399988" y="3637300"/>
            <a:chExt cx="851063" cy="974425"/>
          </a:xfrm>
        </p:grpSpPr>
        <p:grpSp>
          <p:nvGrpSpPr>
            <p:cNvPr id="771" name="Google Shape;771;p52"/>
            <p:cNvGrpSpPr/>
            <p:nvPr/>
          </p:nvGrpSpPr>
          <p:grpSpPr>
            <a:xfrm>
              <a:off x="6400000" y="3637300"/>
              <a:ext cx="851050" cy="974425"/>
              <a:chOff x="5907000" y="3363400"/>
              <a:chExt cx="851050" cy="974425"/>
            </a:xfrm>
          </p:grpSpPr>
          <p:sp>
            <p:nvSpPr>
              <p:cNvPr id="772" name="Google Shape;772;p52"/>
              <p:cNvSpPr/>
              <p:nvPr/>
            </p:nvSpPr>
            <p:spPr>
              <a:xfrm>
                <a:off x="5907000" y="3363400"/>
                <a:ext cx="647600" cy="624500"/>
              </a:xfrm>
              <a:custGeom>
                <a:avLst/>
                <a:gdLst/>
                <a:ahLst/>
                <a:cxnLst/>
                <a:rect l="l" t="t" r="r" b="b"/>
                <a:pathLst>
                  <a:path w="25904" h="24980" extrusionOk="0">
                    <a:moveTo>
                      <a:pt x="13066" y="1"/>
                    </a:moveTo>
                    <a:cubicBezTo>
                      <a:pt x="10725" y="1"/>
                      <a:pt x="8361" y="713"/>
                      <a:pt x="6320" y="2195"/>
                    </a:cubicBezTo>
                    <a:cubicBezTo>
                      <a:pt x="1167" y="5911"/>
                      <a:pt x="1" y="13153"/>
                      <a:pt x="3744" y="18307"/>
                    </a:cubicBezTo>
                    <a:cubicBezTo>
                      <a:pt x="5981" y="21400"/>
                      <a:pt x="9513" y="23052"/>
                      <a:pt x="13092" y="23052"/>
                    </a:cubicBezTo>
                    <a:cubicBezTo>
                      <a:pt x="15068" y="23052"/>
                      <a:pt x="17058" y="22549"/>
                      <a:pt x="18852" y="21508"/>
                    </a:cubicBezTo>
                    <a:lnTo>
                      <a:pt x="21374" y="24979"/>
                    </a:lnTo>
                    <a:lnTo>
                      <a:pt x="23273" y="23569"/>
                    </a:lnTo>
                    <a:lnTo>
                      <a:pt x="20750" y="20124"/>
                    </a:lnTo>
                    <a:cubicBezTo>
                      <a:pt x="25117" y="16218"/>
                      <a:pt x="25904" y="9573"/>
                      <a:pt x="22405" y="4772"/>
                    </a:cubicBezTo>
                    <a:cubicBezTo>
                      <a:pt x="20160" y="1659"/>
                      <a:pt x="16639" y="1"/>
                      <a:pt x="13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52"/>
              <p:cNvSpPr/>
              <p:nvPr/>
            </p:nvSpPr>
            <p:spPr>
              <a:xfrm>
                <a:off x="6431850" y="3953975"/>
                <a:ext cx="326200" cy="383850"/>
              </a:xfrm>
              <a:custGeom>
                <a:avLst/>
                <a:gdLst/>
                <a:ahLst/>
                <a:cxnLst/>
                <a:rect l="l" t="t" r="r" b="b"/>
                <a:pathLst>
                  <a:path w="13048" h="15354" extrusionOk="0">
                    <a:moveTo>
                      <a:pt x="2279" y="0"/>
                    </a:moveTo>
                    <a:lnTo>
                      <a:pt x="1384" y="624"/>
                    </a:lnTo>
                    <a:lnTo>
                      <a:pt x="380" y="1383"/>
                    </a:lnTo>
                    <a:lnTo>
                      <a:pt x="0" y="3743"/>
                    </a:lnTo>
                    <a:lnTo>
                      <a:pt x="7514" y="14159"/>
                    </a:lnTo>
                    <a:cubicBezTo>
                      <a:pt x="8070" y="14944"/>
                      <a:pt x="8941" y="15354"/>
                      <a:pt x="9831" y="15354"/>
                    </a:cubicBezTo>
                    <a:cubicBezTo>
                      <a:pt x="10417" y="15354"/>
                      <a:pt x="11011" y="15176"/>
                      <a:pt x="11528" y="14810"/>
                    </a:cubicBezTo>
                    <a:cubicBezTo>
                      <a:pt x="12749" y="13942"/>
                      <a:pt x="13047" y="12260"/>
                      <a:pt x="12342" y="11012"/>
                    </a:cubicBezTo>
                    <a:cubicBezTo>
                      <a:pt x="12315" y="10904"/>
                      <a:pt x="12233" y="10850"/>
                      <a:pt x="12179" y="10768"/>
                    </a:cubicBezTo>
                    <a:lnTo>
                      <a:pt x="4639" y="380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4" name="Google Shape;774;p52"/>
            <p:cNvGrpSpPr/>
            <p:nvPr/>
          </p:nvGrpSpPr>
          <p:grpSpPr>
            <a:xfrm>
              <a:off x="6399988" y="3637350"/>
              <a:ext cx="851025" cy="974325"/>
              <a:chOff x="6090175" y="3964538"/>
              <a:chExt cx="851025" cy="974325"/>
            </a:xfrm>
          </p:grpSpPr>
          <p:sp>
            <p:nvSpPr>
              <p:cNvPr id="775" name="Google Shape;775;p52"/>
              <p:cNvSpPr/>
              <p:nvPr/>
            </p:nvSpPr>
            <p:spPr>
              <a:xfrm>
                <a:off x="6558750" y="4465288"/>
                <a:ext cx="112575" cy="124125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4965" extrusionOk="0">
                    <a:moveTo>
                      <a:pt x="1899" y="1"/>
                    </a:moveTo>
                    <a:lnTo>
                      <a:pt x="0" y="1357"/>
                    </a:lnTo>
                    <a:lnTo>
                      <a:pt x="2604" y="4965"/>
                    </a:lnTo>
                    <a:lnTo>
                      <a:pt x="4503" y="3608"/>
                    </a:lnTo>
                    <a:lnTo>
                      <a:pt x="189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52"/>
              <p:cNvSpPr/>
              <p:nvPr/>
            </p:nvSpPr>
            <p:spPr>
              <a:xfrm>
                <a:off x="6135600" y="3983063"/>
                <a:ext cx="562850" cy="541025"/>
              </a:xfrm>
              <a:custGeom>
                <a:avLst/>
                <a:gdLst/>
                <a:ahLst/>
                <a:cxnLst/>
                <a:rect l="l" t="t" r="r" b="b"/>
                <a:pathLst>
                  <a:path w="22514" h="21641" extrusionOk="0">
                    <a:moveTo>
                      <a:pt x="11275" y="0"/>
                    </a:moveTo>
                    <a:cubicBezTo>
                      <a:pt x="9071" y="0"/>
                      <a:pt x="6847" y="680"/>
                      <a:pt x="4937" y="2094"/>
                    </a:cubicBezTo>
                    <a:cubicBezTo>
                      <a:pt x="4720" y="2256"/>
                      <a:pt x="4503" y="2446"/>
                      <a:pt x="4314" y="2609"/>
                    </a:cubicBezTo>
                    <a:cubicBezTo>
                      <a:pt x="2632" y="3992"/>
                      <a:pt x="1493" y="5837"/>
                      <a:pt x="923" y="7790"/>
                    </a:cubicBezTo>
                    <a:cubicBezTo>
                      <a:pt x="1" y="10882"/>
                      <a:pt x="462" y="14381"/>
                      <a:pt x="2496" y="17174"/>
                    </a:cubicBezTo>
                    <a:cubicBezTo>
                      <a:pt x="4609" y="20090"/>
                      <a:pt x="7910" y="21641"/>
                      <a:pt x="11262" y="21641"/>
                    </a:cubicBezTo>
                    <a:cubicBezTo>
                      <a:pt x="13461" y="21641"/>
                      <a:pt x="15681" y="20974"/>
                      <a:pt x="17604" y="19588"/>
                    </a:cubicBezTo>
                    <a:cubicBezTo>
                      <a:pt x="17903" y="19398"/>
                      <a:pt x="18174" y="19154"/>
                      <a:pt x="18445" y="18910"/>
                    </a:cubicBezTo>
                    <a:cubicBezTo>
                      <a:pt x="20073" y="17446"/>
                      <a:pt x="21157" y="15628"/>
                      <a:pt x="21700" y="13621"/>
                    </a:cubicBezTo>
                    <a:cubicBezTo>
                      <a:pt x="22514" y="10583"/>
                      <a:pt x="21998" y="7220"/>
                      <a:pt x="19991" y="4480"/>
                    </a:cubicBezTo>
                    <a:cubicBezTo>
                      <a:pt x="17901" y="1557"/>
                      <a:pt x="14610" y="0"/>
                      <a:pt x="1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52"/>
              <p:cNvSpPr/>
              <p:nvPr/>
            </p:nvSpPr>
            <p:spPr>
              <a:xfrm>
                <a:off x="6090175" y="3964538"/>
                <a:ext cx="653025" cy="576675"/>
              </a:xfrm>
              <a:custGeom>
                <a:avLst/>
                <a:gdLst/>
                <a:ahLst/>
                <a:cxnLst/>
                <a:rect l="l" t="t" r="r" b="b"/>
                <a:pathLst>
                  <a:path w="26121" h="23067" extrusionOk="0">
                    <a:moveTo>
                      <a:pt x="13057" y="3004"/>
                    </a:moveTo>
                    <a:cubicBezTo>
                      <a:pt x="15707" y="3004"/>
                      <a:pt x="18319" y="4229"/>
                      <a:pt x="19991" y="6523"/>
                    </a:cubicBezTo>
                    <a:cubicBezTo>
                      <a:pt x="22785" y="10375"/>
                      <a:pt x="21890" y="15718"/>
                      <a:pt x="18092" y="18458"/>
                    </a:cubicBezTo>
                    <a:cubicBezTo>
                      <a:pt x="16580" y="19562"/>
                      <a:pt x="14827" y="20090"/>
                      <a:pt x="13089" y="20090"/>
                    </a:cubicBezTo>
                    <a:cubicBezTo>
                      <a:pt x="10433" y="20090"/>
                      <a:pt x="7814" y="18855"/>
                      <a:pt x="6158" y="16559"/>
                    </a:cubicBezTo>
                    <a:cubicBezTo>
                      <a:pt x="3391" y="12735"/>
                      <a:pt x="4259" y="7391"/>
                      <a:pt x="8056" y="4625"/>
                    </a:cubicBezTo>
                    <a:cubicBezTo>
                      <a:pt x="9570" y="3530"/>
                      <a:pt x="11322" y="3004"/>
                      <a:pt x="13057" y="3004"/>
                    </a:cubicBezTo>
                    <a:close/>
                    <a:moveTo>
                      <a:pt x="13047" y="1"/>
                    </a:moveTo>
                    <a:cubicBezTo>
                      <a:pt x="10701" y="1"/>
                      <a:pt x="8336" y="711"/>
                      <a:pt x="6293" y="2184"/>
                    </a:cubicBezTo>
                    <a:cubicBezTo>
                      <a:pt x="1140" y="5927"/>
                      <a:pt x="1" y="13142"/>
                      <a:pt x="3717" y="18295"/>
                    </a:cubicBezTo>
                    <a:cubicBezTo>
                      <a:pt x="5978" y="21408"/>
                      <a:pt x="9505" y="23066"/>
                      <a:pt x="13081" y="23066"/>
                    </a:cubicBezTo>
                    <a:cubicBezTo>
                      <a:pt x="15424" y="23066"/>
                      <a:pt x="17788" y="22354"/>
                      <a:pt x="19828" y="20872"/>
                    </a:cubicBezTo>
                    <a:cubicBezTo>
                      <a:pt x="24982" y="17156"/>
                      <a:pt x="26121" y="9914"/>
                      <a:pt x="22405" y="4760"/>
                    </a:cubicBezTo>
                    <a:cubicBezTo>
                      <a:pt x="20145" y="1649"/>
                      <a:pt x="16620" y="1"/>
                      <a:pt x="13047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52"/>
              <p:cNvSpPr/>
              <p:nvPr/>
            </p:nvSpPr>
            <p:spPr>
              <a:xfrm>
                <a:off x="6614350" y="4571088"/>
                <a:ext cx="5970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3120" extrusionOk="0">
                    <a:moveTo>
                      <a:pt x="1411" y="0"/>
                    </a:moveTo>
                    <a:lnTo>
                      <a:pt x="380" y="760"/>
                    </a:lnTo>
                    <a:lnTo>
                      <a:pt x="0" y="3120"/>
                    </a:lnTo>
                    <a:lnTo>
                      <a:pt x="2387" y="1356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2"/>
              <p:cNvSpPr/>
              <p:nvPr/>
            </p:nvSpPr>
            <p:spPr>
              <a:xfrm>
                <a:off x="6649600" y="4554813"/>
                <a:ext cx="8140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3256" h="2008" extrusionOk="0">
                    <a:moveTo>
                      <a:pt x="869" y="0"/>
                    </a:moveTo>
                    <a:lnTo>
                      <a:pt x="1" y="651"/>
                    </a:lnTo>
                    <a:lnTo>
                      <a:pt x="977" y="2007"/>
                    </a:lnTo>
                    <a:lnTo>
                      <a:pt x="3256" y="380"/>
                    </a:lnTo>
                    <a:lnTo>
                      <a:pt x="86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52"/>
              <p:cNvSpPr/>
              <p:nvPr/>
            </p:nvSpPr>
            <p:spPr>
              <a:xfrm>
                <a:off x="6614350" y="4564988"/>
                <a:ext cx="326850" cy="373875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4955" extrusionOk="0">
                    <a:moveTo>
                      <a:pt x="4666" y="0"/>
                    </a:moveTo>
                    <a:lnTo>
                      <a:pt x="2414" y="1628"/>
                    </a:lnTo>
                    <a:lnTo>
                      <a:pt x="0" y="3364"/>
                    </a:lnTo>
                    <a:lnTo>
                      <a:pt x="7541" y="13779"/>
                    </a:lnTo>
                    <a:cubicBezTo>
                      <a:pt x="8099" y="14551"/>
                      <a:pt x="8976" y="14955"/>
                      <a:pt x="9863" y="14955"/>
                    </a:cubicBezTo>
                    <a:cubicBezTo>
                      <a:pt x="10442" y="14955"/>
                      <a:pt x="11025" y="14783"/>
                      <a:pt x="11528" y="14430"/>
                    </a:cubicBezTo>
                    <a:cubicBezTo>
                      <a:pt x="12749" y="13535"/>
                      <a:pt x="13074" y="11908"/>
                      <a:pt x="12342" y="10660"/>
                    </a:cubicBezTo>
                    <a:cubicBezTo>
                      <a:pt x="12315" y="10551"/>
                      <a:pt x="12260" y="10497"/>
                      <a:pt x="12179" y="10416"/>
                    </a:cubicBezTo>
                    <a:lnTo>
                      <a:pt x="466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52"/>
              <p:cNvSpPr/>
              <p:nvPr/>
            </p:nvSpPr>
            <p:spPr>
              <a:xfrm>
                <a:off x="6674025" y="4564988"/>
                <a:ext cx="267175" cy="360775"/>
              </a:xfrm>
              <a:custGeom>
                <a:avLst/>
                <a:gdLst/>
                <a:ahLst/>
                <a:cxnLst/>
                <a:rect l="l" t="t" r="r" b="b"/>
                <a:pathLst>
                  <a:path w="10687" h="14431" extrusionOk="0">
                    <a:moveTo>
                      <a:pt x="2279" y="0"/>
                    </a:moveTo>
                    <a:lnTo>
                      <a:pt x="27" y="1628"/>
                    </a:lnTo>
                    <a:lnTo>
                      <a:pt x="0" y="1628"/>
                    </a:lnTo>
                    <a:lnTo>
                      <a:pt x="9141" y="14430"/>
                    </a:lnTo>
                    <a:cubicBezTo>
                      <a:pt x="10362" y="13535"/>
                      <a:pt x="10687" y="11908"/>
                      <a:pt x="9955" y="10660"/>
                    </a:cubicBezTo>
                    <a:cubicBezTo>
                      <a:pt x="9928" y="10551"/>
                      <a:pt x="9873" y="10497"/>
                      <a:pt x="9792" y="10416"/>
                    </a:cubicBez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487;p46"/>
          <p:cNvSpPr txBox="1">
            <a:spLocks/>
          </p:cNvSpPr>
          <p:nvPr/>
        </p:nvSpPr>
        <p:spPr>
          <a:xfrm>
            <a:off x="376074" y="234705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Khám</a:t>
            </a:r>
            <a:r>
              <a:rPr lang="en-US" sz="11500" dirty="0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phá</a:t>
            </a:r>
            <a:endParaRPr lang="en-US" sz="11500" dirty="0">
              <a:solidFill>
                <a:sysClr val="windowText" lastClr="00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48" name="Google Shape;487;p46"/>
          <p:cNvSpPr txBox="1">
            <a:spLocks/>
          </p:cNvSpPr>
          <p:nvPr/>
        </p:nvSpPr>
        <p:spPr>
          <a:xfrm>
            <a:off x="454021" y="2347695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Khám</a:t>
            </a:r>
            <a:r>
              <a:rPr lang="en-US" sz="115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phá</a:t>
            </a:r>
            <a:endParaRPr lang="en-US" sz="11500" dirty="0">
              <a:solidFill>
                <a:srgbClr val="FF0000"/>
              </a:solidFill>
              <a:latin typeface="UTM ThuPhap Thien An" panose="02040603050506020204" pitchFamily="18" charset="0"/>
            </a:endParaRPr>
          </a:p>
        </p:txBody>
      </p:sp>
      <p:grpSp>
        <p:nvGrpSpPr>
          <p:cNvPr id="49" name="Google Shape;511;p46"/>
          <p:cNvGrpSpPr/>
          <p:nvPr/>
        </p:nvGrpSpPr>
        <p:grpSpPr>
          <a:xfrm>
            <a:off x="7824217" y="1762318"/>
            <a:ext cx="542626" cy="564172"/>
            <a:chOff x="8305684" y="2534266"/>
            <a:chExt cx="542626" cy="564172"/>
          </a:xfrm>
        </p:grpSpPr>
        <p:sp>
          <p:nvSpPr>
            <p:cNvPr id="50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3;p46"/>
          <p:cNvSpPr/>
          <p:nvPr/>
        </p:nvSpPr>
        <p:spPr>
          <a:xfrm>
            <a:off x="6069353" y="188545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24;p46"/>
          <p:cNvSpPr/>
          <p:nvPr/>
        </p:nvSpPr>
        <p:spPr>
          <a:xfrm>
            <a:off x="6293103" y="2186531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25;p46"/>
          <p:cNvSpPr/>
          <p:nvPr/>
        </p:nvSpPr>
        <p:spPr>
          <a:xfrm>
            <a:off x="5935566" y="2425831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5" name="Google Shape;526;p46"/>
          <p:cNvSpPr/>
          <p:nvPr/>
        </p:nvSpPr>
        <p:spPr>
          <a:xfrm>
            <a:off x="5951166" y="2294381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27;p46"/>
          <p:cNvSpPr/>
          <p:nvPr/>
        </p:nvSpPr>
        <p:spPr>
          <a:xfrm>
            <a:off x="5883341" y="2358106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2" name="Google Shape;782;p52"/>
          <p:cNvGrpSpPr/>
          <p:nvPr/>
        </p:nvGrpSpPr>
        <p:grpSpPr>
          <a:xfrm rot="-10245873">
            <a:off x="7414582" y="3488243"/>
            <a:ext cx="1248209" cy="1430814"/>
            <a:chOff x="2892200" y="2354675"/>
            <a:chExt cx="766950" cy="879150"/>
          </a:xfrm>
        </p:grpSpPr>
        <p:grpSp>
          <p:nvGrpSpPr>
            <p:cNvPr id="783" name="Google Shape;783;p52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784" name="Google Shape;784;p52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52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6" name="Google Shape;786;p52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787" name="Google Shape;787;p52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52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52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52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52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52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52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52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52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52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19" y="388929"/>
            <a:ext cx="3487062" cy="1866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486" y="3295927"/>
            <a:ext cx="1745023" cy="1882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theme/theme1.xml><?xml version="1.0" encoding="utf-8"?>
<a:theme xmlns:a="http://schemas.openxmlformats.org/drawingml/2006/main" name="Math Subject for Middle School - 8th Grade: Real Numbers by Slidesgo">
  <a:themeElements>
    <a:clrScheme name="Simple Light">
      <a:dk1>
        <a:srgbClr val="FFFFFF"/>
      </a:dk1>
      <a:lt1>
        <a:srgbClr val="CA324C"/>
      </a:lt1>
      <a:dk2>
        <a:srgbClr val="F5AF33"/>
      </a:dk2>
      <a:lt2>
        <a:srgbClr val="54B1CB"/>
      </a:lt2>
      <a:accent1>
        <a:srgbClr val="AD4231"/>
      </a:accent1>
      <a:accent2>
        <a:srgbClr val="FFFFFF"/>
      </a:accent2>
      <a:accent3>
        <a:srgbClr val="FF932D"/>
      </a:accent3>
      <a:accent4>
        <a:srgbClr val="FBE1A4"/>
      </a:accent4>
      <a:accent5>
        <a:srgbClr val="393359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644</Words>
  <Application>Microsoft Office PowerPoint</Application>
  <PresentationFormat>On-screen Show (16:9)</PresentationFormat>
  <Paragraphs>145</Paragraphs>
  <Slides>33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.VnArial</vt:lpstr>
      <vt:lpstr>Roboto Condensed Light</vt:lpstr>
      <vt:lpstr>Londrina Solid</vt:lpstr>
      <vt:lpstr>Gulim</vt:lpstr>
      <vt:lpstr>Arial</vt:lpstr>
      <vt:lpstr>Nunito</vt:lpstr>
      <vt:lpstr>Times New Roman</vt:lpstr>
      <vt:lpstr>Tahoma</vt:lpstr>
      <vt:lpstr>Karla</vt:lpstr>
      <vt:lpstr>UTM Staccato </vt:lpstr>
      <vt:lpstr>UTM Seagull</vt:lpstr>
      <vt:lpstr>UTM Cookies</vt:lpstr>
      <vt:lpstr>.VnTime</vt:lpstr>
      <vt:lpstr>UTM ThuPhap Thien An</vt:lpstr>
      <vt:lpstr>Math Subject for Middle School - 8th Grade: Real Numbers by Slidesgo</vt:lpstr>
      <vt:lpstr>Toán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thoi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Tạm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School: Real Numbers </dc:title>
  <dc:creator>PC</dc:creator>
  <cp:lastModifiedBy>Administrator</cp:lastModifiedBy>
  <cp:revision>182</cp:revision>
  <dcterms:modified xsi:type="dcterms:W3CDTF">2022-03-23T01:48:40Z</dcterms:modified>
  <cp:version>G26</cp:version>
</cp:coreProperties>
</file>