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67" r:id="rId2"/>
    <p:sldId id="260" r:id="rId3"/>
    <p:sldId id="519" r:id="rId4"/>
    <p:sldId id="262" r:id="rId5"/>
    <p:sldId id="525" r:id="rId6"/>
    <p:sldId id="524" r:id="rId7"/>
    <p:sldId id="521" r:id="rId8"/>
    <p:sldId id="520" r:id="rId9"/>
    <p:sldId id="288" r:id="rId10"/>
    <p:sldId id="273" r:id="rId11"/>
    <p:sldId id="527" r:id="rId12"/>
    <p:sldId id="287" r:id="rId13"/>
    <p:sldId id="515" r:id="rId14"/>
    <p:sldId id="526"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Itim" panose="00000500000000000000" pitchFamily="2" charset="-34"/>
      <p:regular r:id="rId21"/>
    </p:embeddedFont>
    <p:embeddedFont>
      <p:font typeface="SVN-Aaron Script" panose="02000505070000020002" pitchFamily="50" charset="-18"/>
      <p:regular r:id="rId22"/>
    </p:embeddedFont>
    <p:embeddedFont>
      <p:font typeface="SVN-Candy Script" panose="02000503000000020003" pitchFamily="50" charset="0"/>
      <p:regular r:id="rId23"/>
    </p:embeddedFont>
    <p:embeddedFont>
      <p:font typeface="SVN-SAF" panose="02040603050506020204" pitchFamily="18" charset="0"/>
      <p:regular r:id="rId24"/>
    </p:embeddedFont>
    <p:embeddedFont>
      <p:font typeface="UTM Nokia" panose="02040603050506020204" pitchFamily="18" charset="0"/>
      <p:regular r:id="rId25"/>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B"/>
    <a:srgbClr val="8CAD66"/>
    <a:srgbClr val="5E2700"/>
    <a:srgbClr val="CE7925"/>
    <a:srgbClr val="8CAD67"/>
    <a:srgbClr val="F4B945"/>
    <a:srgbClr val="FEC3BF"/>
    <a:srgbClr val="A7D1D3"/>
    <a:srgbClr val="4D804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25" autoAdjust="0"/>
  </p:normalViewPr>
  <p:slideViewPr>
    <p:cSldViewPr snapToGrid="0">
      <p:cViewPr>
        <p:scale>
          <a:sx n="17" d="100"/>
          <a:sy n="17" d="100"/>
        </p:scale>
        <p:origin x="2438" y="1373"/>
      </p:cViewPr>
      <p:guideLst/>
    </p:cSldViewPr>
  </p:slideViewPr>
  <p:outlineViewPr>
    <p:cViewPr>
      <p:scale>
        <a:sx n="33" d="100"/>
        <a:sy n="33" d="100"/>
      </p:scale>
      <p:origin x="0" y="-1123"/>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22830-7247-47F8-AA30-4BA6AA0EE3B1}" type="datetimeFigureOut">
              <a:rPr lang="th-TH" smtClean="0"/>
              <a:t>22/03/65</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170A6-CFF9-495D-AA9A-071B95F72881}" type="slidenum">
              <a:rPr lang="th-TH" smtClean="0"/>
              <a:t>‹#›</a:t>
            </a:fld>
            <a:endParaRPr lang="th-TH"/>
          </a:p>
        </p:txBody>
      </p:sp>
    </p:spTree>
    <p:extLst>
      <p:ext uri="{BB962C8B-B14F-4D97-AF65-F5344CB8AC3E}">
        <p14:creationId xmlns:p14="http://schemas.microsoft.com/office/powerpoint/2010/main" val="404025671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4"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1" y="3655819"/>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3"/>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1"/>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8"/>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2"/>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1"/>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4"/>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0450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8"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4"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0"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4"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79"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6"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69" y="2499843"/>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1"/>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7"/>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4" y="605626"/>
            <a:ext cx="8066841" cy="4463045"/>
          </a:xfrm>
          <a:prstGeom prst="rect">
            <a:avLst/>
          </a:prstGeom>
        </p:spPr>
        <p:txBody>
          <a:bodyPr/>
          <a:lstStyle/>
          <a:p>
            <a:endParaRPr lang="th-TH"/>
          </a:p>
        </p:txBody>
      </p:sp>
    </p:spTree>
    <p:extLst>
      <p:ext uri="{BB962C8B-B14F-4D97-AF65-F5344CB8AC3E}">
        <p14:creationId xmlns:p14="http://schemas.microsoft.com/office/powerpoint/2010/main" val="157838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0"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5"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5"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1" y="334570"/>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7"/>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09"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8"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5"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1"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1"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4545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518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5" y="1934018"/>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3"/>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6"/>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7"/>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8"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0"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1"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3"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6"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5"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39967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5"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3"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5"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3" y="296738"/>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2"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1" y="277234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6"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5"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29"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8"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5984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1"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1"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4"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49"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3"/>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1"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8"/>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6"/>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44401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1"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7"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8"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59"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7"/>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4" y="1390061"/>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6" y="1410711"/>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5"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4"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2"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2" y="423064"/>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74318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1"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3"/>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1"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4"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49"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1"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5"/>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7" y="2432843"/>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42818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1"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4"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7"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5" y="4143723"/>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5" y="471207"/>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2"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4159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3"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4"/>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1"/>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3"/>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0"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79"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6"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2" y="1244034"/>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1839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3" y="6131880"/>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59"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2"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5"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1"/>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2"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8" y="6499943"/>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1" y="6516719"/>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2"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19" y="597139"/>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5"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5"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7"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3"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05560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F315-D335-4859-8039-28D21E3390B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3" name="TextBox 2">
            <a:extLst>
              <a:ext uri="{FF2B5EF4-FFF2-40B4-BE49-F238E27FC236}">
                <a16:creationId xmlns:a16="http://schemas.microsoft.com/office/drawing/2014/main" id="{27C0210C-703F-4B7B-8F93-0988B9F3AE0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7"/>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0"/>
            <a:ext cx="1881378" cy="1625303"/>
          </a:xfrm>
          <a:prstGeom prst="rect">
            <a:avLst/>
          </a:prstGeom>
        </p:spPr>
      </p:pic>
    </p:spTree>
    <p:extLst>
      <p:ext uri="{BB962C8B-B14F-4D97-AF65-F5344CB8AC3E}">
        <p14:creationId xmlns:p14="http://schemas.microsoft.com/office/powerpoint/2010/main" val="180910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0" r:id="rId6"/>
    <p:sldLayoutId id="2147483664" r:id="rId7"/>
    <p:sldLayoutId id="2147483665" r:id="rId8"/>
    <p:sldLayoutId id="2147483666" r:id="rId9"/>
    <p:sldLayoutId id="2147483668" r:id="rId10"/>
    <p:sldLayoutId id="2147483674"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grpSp>
        <p:nvGrpSpPr>
          <p:cNvPr id="187" name="กลุ่ม 186">
            <a:extLst>
              <a:ext uri="{FF2B5EF4-FFF2-40B4-BE49-F238E27FC236}">
                <a16:creationId xmlns:a16="http://schemas.microsoft.com/office/drawing/2014/main" id="{C6E69449-7676-4537-BAF1-0DACA9CA10C6}"/>
              </a:ext>
            </a:extLst>
          </p:cNvPr>
          <p:cNvGrpSpPr/>
          <p:nvPr/>
        </p:nvGrpSpPr>
        <p:grpSpPr>
          <a:xfrm>
            <a:off x="400545" y="3897350"/>
            <a:ext cx="2777473" cy="3752081"/>
            <a:chOff x="5263424" y="1674618"/>
            <a:chExt cx="2268181" cy="2959191"/>
          </a:xfrm>
          <a:effectLst>
            <a:outerShdw blurRad="50800" dist="38100" dir="18900000" algn="bl" rotWithShape="0">
              <a:prstClr val="black">
                <a:alpha val="40000"/>
              </a:prstClr>
            </a:outerShdw>
          </a:effectLst>
        </p:grpSpPr>
        <p:sp>
          <p:nvSpPr>
            <p:cNvPr id="188" name="รูปแบบอิสระ: รูปร่าง 187">
              <a:extLst>
                <a:ext uri="{FF2B5EF4-FFF2-40B4-BE49-F238E27FC236}">
                  <a16:creationId xmlns:a16="http://schemas.microsoft.com/office/drawing/2014/main" id="{A2A54D5B-37C2-4F29-BCBC-1A2C759B6B0C}"/>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9" name="รูปแบบอิสระ: รูปร่าง 188">
              <a:extLst>
                <a:ext uri="{FF2B5EF4-FFF2-40B4-BE49-F238E27FC236}">
                  <a16:creationId xmlns:a16="http://schemas.microsoft.com/office/drawing/2014/main" id="{E675D871-FE5A-446A-9EDD-DB269D90210D}"/>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0" name="รูปแบบอิสระ: รูปร่าง 189">
              <a:extLst>
                <a:ext uri="{FF2B5EF4-FFF2-40B4-BE49-F238E27FC236}">
                  <a16:creationId xmlns:a16="http://schemas.microsoft.com/office/drawing/2014/main" id="{AF7788D6-56C2-43BB-A470-C173F3AF378C}"/>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1" name="รูปแบบอิสระ: รูปร่าง 190">
              <a:extLst>
                <a:ext uri="{FF2B5EF4-FFF2-40B4-BE49-F238E27FC236}">
                  <a16:creationId xmlns:a16="http://schemas.microsoft.com/office/drawing/2014/main" id="{60E34FB9-37C4-493D-978A-D1F69D97704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2" name="กลุ่ม 191">
              <a:extLst>
                <a:ext uri="{FF2B5EF4-FFF2-40B4-BE49-F238E27FC236}">
                  <a16:creationId xmlns:a16="http://schemas.microsoft.com/office/drawing/2014/main" id="{51B561D2-EE29-49B5-AC1F-B0DD8413A810}"/>
                </a:ext>
              </a:extLst>
            </p:cNvPr>
            <p:cNvGrpSpPr/>
            <p:nvPr/>
          </p:nvGrpSpPr>
          <p:grpSpPr>
            <a:xfrm>
              <a:off x="5762797" y="2329698"/>
              <a:ext cx="1355938" cy="615226"/>
              <a:chOff x="845557" y="3324777"/>
              <a:chExt cx="1355938" cy="615226"/>
            </a:xfrm>
          </p:grpSpPr>
          <p:grpSp>
            <p:nvGrpSpPr>
              <p:cNvPr id="195" name="กลุ่ม 194">
                <a:extLst>
                  <a:ext uri="{FF2B5EF4-FFF2-40B4-BE49-F238E27FC236}">
                    <a16:creationId xmlns:a16="http://schemas.microsoft.com/office/drawing/2014/main" id="{934BEBA4-789E-44F5-AB0D-6F99E54794C2}"/>
                  </a:ext>
                </a:extLst>
              </p:cNvPr>
              <p:cNvGrpSpPr/>
              <p:nvPr/>
            </p:nvGrpSpPr>
            <p:grpSpPr>
              <a:xfrm>
                <a:off x="1278221" y="3642317"/>
                <a:ext cx="490561" cy="297686"/>
                <a:chOff x="3673493" y="3224085"/>
                <a:chExt cx="490561" cy="297686"/>
              </a:xfrm>
            </p:grpSpPr>
            <p:sp>
              <p:nvSpPr>
                <p:cNvPr id="211" name="รูปแบบอิสระ: รูปร่าง 210">
                  <a:extLst>
                    <a:ext uri="{FF2B5EF4-FFF2-40B4-BE49-F238E27FC236}">
                      <a16:creationId xmlns:a16="http://schemas.microsoft.com/office/drawing/2014/main" id="{41C9AC55-516D-45C6-9939-C5E4E9F803C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2" name="รูปแบบอิสระ: รูปร่าง 211">
                  <a:extLst>
                    <a:ext uri="{FF2B5EF4-FFF2-40B4-BE49-F238E27FC236}">
                      <a16:creationId xmlns:a16="http://schemas.microsoft.com/office/drawing/2014/main" id="{28539B1B-2EE9-4D23-90F8-68A05FB5CF3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96" name="กลุ่ม 195">
                <a:extLst>
                  <a:ext uri="{FF2B5EF4-FFF2-40B4-BE49-F238E27FC236}">
                    <a16:creationId xmlns:a16="http://schemas.microsoft.com/office/drawing/2014/main" id="{AFFA2C65-5324-4085-858D-1EF5443E13F2}"/>
                  </a:ext>
                </a:extLst>
              </p:cNvPr>
              <p:cNvGrpSpPr/>
              <p:nvPr/>
            </p:nvGrpSpPr>
            <p:grpSpPr>
              <a:xfrm>
                <a:off x="995333" y="3324777"/>
                <a:ext cx="1081875" cy="246380"/>
                <a:chOff x="3390605" y="2906545"/>
                <a:chExt cx="1081875" cy="246380"/>
              </a:xfrm>
            </p:grpSpPr>
            <p:sp>
              <p:nvSpPr>
                <p:cNvPr id="205" name="แผนผังลำดับงาน: ตัวเชื่อมต่อ 204">
                  <a:extLst>
                    <a:ext uri="{FF2B5EF4-FFF2-40B4-BE49-F238E27FC236}">
                      <a16:creationId xmlns:a16="http://schemas.microsoft.com/office/drawing/2014/main" id="{59670FC5-4DDF-4FF7-8C84-67B3386AF5E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แผนผังลำดับงาน: ตัวเชื่อมต่อ 205">
                  <a:extLst>
                    <a:ext uri="{FF2B5EF4-FFF2-40B4-BE49-F238E27FC236}">
                      <a16:creationId xmlns:a16="http://schemas.microsoft.com/office/drawing/2014/main" id="{05B8F7B6-8CB3-40AF-AC59-3C92057CB10F}"/>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7" name="แผนผังลำดับงาน: ตัวเชื่อมต่อ 206">
                  <a:extLst>
                    <a:ext uri="{FF2B5EF4-FFF2-40B4-BE49-F238E27FC236}">
                      <a16:creationId xmlns:a16="http://schemas.microsoft.com/office/drawing/2014/main" id="{50A13CEF-43CE-4E10-B01F-64A9CF0F393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แผนผังลำดับงาน: ตัวเชื่อมต่อ 207">
                  <a:extLst>
                    <a:ext uri="{FF2B5EF4-FFF2-40B4-BE49-F238E27FC236}">
                      <a16:creationId xmlns:a16="http://schemas.microsoft.com/office/drawing/2014/main" id="{1D3FFB1D-0F3F-4E39-B126-AAD5D04A90C0}"/>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9" name="แผนผังลำดับงาน: ตัวเชื่อมต่อ 208">
                  <a:extLst>
                    <a:ext uri="{FF2B5EF4-FFF2-40B4-BE49-F238E27FC236}">
                      <a16:creationId xmlns:a16="http://schemas.microsoft.com/office/drawing/2014/main" id="{BCFAD8A4-A3EB-47BA-97FA-854143244789}"/>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แผนผังลำดับงาน: ตัวเชื่อมต่อ 209">
                  <a:extLst>
                    <a:ext uri="{FF2B5EF4-FFF2-40B4-BE49-F238E27FC236}">
                      <a16:creationId xmlns:a16="http://schemas.microsoft.com/office/drawing/2014/main" id="{EF9F0E1B-256A-4B75-B17A-0150A5286ADF}"/>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97" name="กลุ่ม 196">
                <a:extLst>
                  <a:ext uri="{FF2B5EF4-FFF2-40B4-BE49-F238E27FC236}">
                    <a16:creationId xmlns:a16="http://schemas.microsoft.com/office/drawing/2014/main" id="{8B040151-CC99-420B-A6A7-9807E02049C3}"/>
                  </a:ext>
                </a:extLst>
              </p:cNvPr>
              <p:cNvGrpSpPr/>
              <p:nvPr/>
            </p:nvGrpSpPr>
            <p:grpSpPr>
              <a:xfrm>
                <a:off x="845557" y="3679212"/>
                <a:ext cx="211536" cy="238462"/>
                <a:chOff x="3240829" y="3260980"/>
                <a:chExt cx="211536" cy="238462"/>
              </a:xfrm>
            </p:grpSpPr>
            <p:cxnSp>
              <p:nvCxnSpPr>
                <p:cNvPr id="202" name="ตัวเชื่อมต่อตรง 201">
                  <a:extLst>
                    <a:ext uri="{FF2B5EF4-FFF2-40B4-BE49-F238E27FC236}">
                      <a16:creationId xmlns:a16="http://schemas.microsoft.com/office/drawing/2014/main" id="{745A80A8-93BA-4ED4-A32A-B345CEFF135B}"/>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3" name="ตัวเชื่อมต่อตรง 202">
                  <a:extLst>
                    <a:ext uri="{FF2B5EF4-FFF2-40B4-BE49-F238E27FC236}">
                      <a16:creationId xmlns:a16="http://schemas.microsoft.com/office/drawing/2014/main" id="{85922898-E9DB-4CFD-B377-D87176BB545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4" name="ตัวเชื่อมต่อตรง 203">
                  <a:extLst>
                    <a:ext uri="{FF2B5EF4-FFF2-40B4-BE49-F238E27FC236}">
                      <a16:creationId xmlns:a16="http://schemas.microsoft.com/office/drawing/2014/main" id="{932576AD-D0FF-4184-885A-2EE84E71CDF0}"/>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98" name="กลุ่ม 197">
                <a:extLst>
                  <a:ext uri="{FF2B5EF4-FFF2-40B4-BE49-F238E27FC236}">
                    <a16:creationId xmlns:a16="http://schemas.microsoft.com/office/drawing/2014/main" id="{ED18B81F-3CF9-4628-B38D-6454BD8750FA}"/>
                  </a:ext>
                </a:extLst>
              </p:cNvPr>
              <p:cNvGrpSpPr/>
              <p:nvPr/>
            </p:nvGrpSpPr>
            <p:grpSpPr>
              <a:xfrm flipH="1">
                <a:off x="1989959" y="3680275"/>
                <a:ext cx="211536" cy="238462"/>
                <a:chOff x="3240829" y="3260980"/>
                <a:chExt cx="211536" cy="238462"/>
              </a:xfrm>
            </p:grpSpPr>
            <p:cxnSp>
              <p:nvCxnSpPr>
                <p:cNvPr id="199" name="ตัวเชื่อมต่อตรง 198">
                  <a:extLst>
                    <a:ext uri="{FF2B5EF4-FFF2-40B4-BE49-F238E27FC236}">
                      <a16:creationId xmlns:a16="http://schemas.microsoft.com/office/drawing/2014/main" id="{4D7E13AF-751A-4707-806E-1D018499A8D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0" name="ตัวเชื่อมต่อตรง 199">
                  <a:extLst>
                    <a:ext uri="{FF2B5EF4-FFF2-40B4-BE49-F238E27FC236}">
                      <a16:creationId xmlns:a16="http://schemas.microsoft.com/office/drawing/2014/main" id="{A687BA1D-E7A5-409A-A3D1-12B9C276AE7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1" name="ตัวเชื่อมต่อตรง 200">
                  <a:extLst>
                    <a:ext uri="{FF2B5EF4-FFF2-40B4-BE49-F238E27FC236}">
                      <a16:creationId xmlns:a16="http://schemas.microsoft.com/office/drawing/2014/main" id="{79DED8A7-A9E9-4FAC-9A67-8E708692B328}"/>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193" name="คอร์ด 192">
              <a:extLst>
                <a:ext uri="{FF2B5EF4-FFF2-40B4-BE49-F238E27FC236}">
                  <a16:creationId xmlns:a16="http://schemas.microsoft.com/office/drawing/2014/main" id="{BC4541DF-EDF5-44B8-AB5F-19802CFF0BD7}"/>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4" name="คอร์ด 99">
              <a:extLst>
                <a:ext uri="{FF2B5EF4-FFF2-40B4-BE49-F238E27FC236}">
                  <a16:creationId xmlns:a16="http://schemas.microsoft.com/office/drawing/2014/main" id="{DDD93F1A-C832-4918-8D64-862FBFCD6FD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9" name="กลุ่ม 8">
            <a:extLst>
              <a:ext uri="{FF2B5EF4-FFF2-40B4-BE49-F238E27FC236}">
                <a16:creationId xmlns:a16="http://schemas.microsoft.com/office/drawing/2014/main" id="{04D3609A-8555-450C-9704-5920D047F581}"/>
              </a:ext>
            </a:extLst>
          </p:cNvPr>
          <p:cNvGrpSpPr/>
          <p:nvPr/>
        </p:nvGrpSpPr>
        <p:grpSpPr>
          <a:xfrm>
            <a:off x="4725268" y="4315014"/>
            <a:ext cx="2750651" cy="3692953"/>
            <a:chOff x="4715019" y="3596077"/>
            <a:chExt cx="2750651" cy="3692953"/>
          </a:xfrm>
        </p:grpSpPr>
        <p:grpSp>
          <p:nvGrpSpPr>
            <p:cNvPr id="160" name="กลุ่ม 159">
              <a:extLst>
                <a:ext uri="{FF2B5EF4-FFF2-40B4-BE49-F238E27FC236}">
                  <a16:creationId xmlns:a16="http://schemas.microsoft.com/office/drawing/2014/main" id="{558AC937-B84A-4E52-AA01-733FC3A35554}"/>
                </a:ext>
              </a:extLst>
            </p:cNvPr>
            <p:cNvGrpSpPr/>
            <p:nvPr/>
          </p:nvGrpSpPr>
          <p:grpSpPr>
            <a:xfrm>
              <a:off x="4715019" y="3596077"/>
              <a:ext cx="2750651" cy="3692953"/>
              <a:chOff x="6997471" y="2147161"/>
              <a:chExt cx="2663841" cy="3692953"/>
            </a:xfrm>
            <a:effectLst>
              <a:outerShdw blurRad="50800" dist="38100" dir="13500000" algn="br" rotWithShape="0">
                <a:prstClr val="black">
                  <a:alpha val="40000"/>
                </a:prstClr>
              </a:outerShdw>
            </a:effectLst>
          </p:grpSpPr>
          <p:sp>
            <p:nvSpPr>
              <p:cNvPr id="161" name="รูปแบบอิสระ: รูปร่าง 160">
                <a:extLst>
                  <a:ext uri="{FF2B5EF4-FFF2-40B4-BE49-F238E27FC236}">
                    <a16:creationId xmlns:a16="http://schemas.microsoft.com/office/drawing/2014/main" id="{784F3C5A-12E9-4F98-83AF-2ACAC59AAE64}"/>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162" name="กลุ่ม 161">
                <a:extLst>
                  <a:ext uri="{FF2B5EF4-FFF2-40B4-BE49-F238E27FC236}">
                    <a16:creationId xmlns:a16="http://schemas.microsoft.com/office/drawing/2014/main" id="{00A0CD35-1E11-4CE2-B6EF-77C1CA1C26C9}"/>
                  </a:ext>
                </a:extLst>
              </p:cNvPr>
              <p:cNvGrpSpPr/>
              <p:nvPr/>
            </p:nvGrpSpPr>
            <p:grpSpPr>
              <a:xfrm>
                <a:off x="7236306" y="2206483"/>
                <a:ext cx="2223242" cy="1029858"/>
                <a:chOff x="7228461" y="2215721"/>
                <a:chExt cx="2223242" cy="1029858"/>
              </a:xfrm>
              <a:solidFill>
                <a:srgbClr val="A064BC"/>
              </a:solidFill>
            </p:grpSpPr>
            <p:sp>
              <p:nvSpPr>
                <p:cNvPr id="185" name="รูปแบบอิสระ: รูปร่าง 184">
                  <a:extLst>
                    <a:ext uri="{FF2B5EF4-FFF2-40B4-BE49-F238E27FC236}">
                      <a16:creationId xmlns:a16="http://schemas.microsoft.com/office/drawing/2014/main" id="{674E1E7C-B399-4D01-A719-9DCA0CEA930F}"/>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6" name="รูปแบบอิสระ: รูปร่าง 185">
                  <a:extLst>
                    <a:ext uri="{FF2B5EF4-FFF2-40B4-BE49-F238E27FC236}">
                      <a16:creationId xmlns:a16="http://schemas.microsoft.com/office/drawing/2014/main" id="{17AC57EF-9425-47E5-BFEB-B56021BC1507}"/>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163" name="รูปแบบอิสระ: รูปร่าง 162">
                <a:extLst>
                  <a:ext uri="{FF2B5EF4-FFF2-40B4-BE49-F238E27FC236}">
                    <a16:creationId xmlns:a16="http://schemas.microsoft.com/office/drawing/2014/main" id="{062C5ED8-2DA7-4192-B823-DFF3C1E9807F}"/>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4" name="รูปแบบอิสระ: รูปร่าง 163">
                <a:extLst>
                  <a:ext uri="{FF2B5EF4-FFF2-40B4-BE49-F238E27FC236}">
                    <a16:creationId xmlns:a16="http://schemas.microsoft.com/office/drawing/2014/main" id="{6D5781EF-BCF3-4E4B-BE7A-914B9FEF8441}"/>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5" name="แผนผังลำดับงาน: ตัวเชื่อมต่อ 164">
                <a:extLst>
                  <a:ext uri="{FF2B5EF4-FFF2-40B4-BE49-F238E27FC236}">
                    <a16:creationId xmlns:a16="http://schemas.microsoft.com/office/drawing/2014/main" id="{BEBA8441-FD6C-4EC0-BA7A-06B64A514C9F}"/>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166" name="กลุ่ม 165">
                <a:extLst>
                  <a:ext uri="{FF2B5EF4-FFF2-40B4-BE49-F238E27FC236}">
                    <a16:creationId xmlns:a16="http://schemas.microsoft.com/office/drawing/2014/main" id="{A486E398-8BBB-449C-A33F-26BCB6685C6B}"/>
                  </a:ext>
                </a:extLst>
              </p:cNvPr>
              <p:cNvGrpSpPr/>
              <p:nvPr/>
            </p:nvGrpSpPr>
            <p:grpSpPr>
              <a:xfrm>
                <a:off x="7550189" y="2944340"/>
                <a:ext cx="1614580" cy="767778"/>
                <a:chOff x="845557" y="3324777"/>
                <a:chExt cx="1355938" cy="615226"/>
              </a:xfrm>
            </p:grpSpPr>
            <p:grpSp>
              <p:nvGrpSpPr>
                <p:cNvPr id="170" name="กลุ่ม 169">
                  <a:extLst>
                    <a:ext uri="{FF2B5EF4-FFF2-40B4-BE49-F238E27FC236}">
                      <a16:creationId xmlns:a16="http://schemas.microsoft.com/office/drawing/2014/main" id="{52F8592D-7D91-4249-B972-5858A1F37FF6}"/>
                    </a:ext>
                  </a:extLst>
                </p:cNvPr>
                <p:cNvGrpSpPr/>
                <p:nvPr/>
              </p:nvGrpSpPr>
              <p:grpSpPr>
                <a:xfrm>
                  <a:off x="1278221" y="3642317"/>
                  <a:ext cx="490561" cy="297686"/>
                  <a:chOff x="3673493" y="3224085"/>
                  <a:chExt cx="490561" cy="297686"/>
                </a:xfrm>
              </p:grpSpPr>
              <p:sp>
                <p:nvSpPr>
                  <p:cNvPr id="183" name="รูปแบบอิสระ: รูปร่าง 182">
                    <a:extLst>
                      <a:ext uri="{FF2B5EF4-FFF2-40B4-BE49-F238E27FC236}">
                        <a16:creationId xmlns:a16="http://schemas.microsoft.com/office/drawing/2014/main" id="{DF5D919B-886F-452E-9C28-04C99904D98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184" name="รูปแบบอิสระ: รูปร่าง 183">
                    <a:extLst>
                      <a:ext uri="{FF2B5EF4-FFF2-40B4-BE49-F238E27FC236}">
                        <a16:creationId xmlns:a16="http://schemas.microsoft.com/office/drawing/2014/main" id="{47791978-4DCC-4CC4-81D8-60AF0182F22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1" name="กลุ่ม 170">
                  <a:extLst>
                    <a:ext uri="{FF2B5EF4-FFF2-40B4-BE49-F238E27FC236}">
                      <a16:creationId xmlns:a16="http://schemas.microsoft.com/office/drawing/2014/main" id="{439F0CC3-AE09-468C-8FBB-FC84AE3B0B21}"/>
                    </a:ext>
                  </a:extLst>
                </p:cNvPr>
                <p:cNvGrpSpPr/>
                <p:nvPr/>
              </p:nvGrpSpPr>
              <p:grpSpPr>
                <a:xfrm>
                  <a:off x="995333" y="3324777"/>
                  <a:ext cx="256540" cy="246380"/>
                  <a:chOff x="3390605" y="2906545"/>
                  <a:chExt cx="256540" cy="246380"/>
                </a:xfrm>
              </p:grpSpPr>
              <p:sp>
                <p:nvSpPr>
                  <p:cNvPr id="180" name="แผนผังลำดับงาน: ตัวเชื่อมต่อ 179">
                    <a:extLst>
                      <a:ext uri="{FF2B5EF4-FFF2-40B4-BE49-F238E27FC236}">
                        <a16:creationId xmlns:a16="http://schemas.microsoft.com/office/drawing/2014/main" id="{52D082E8-16CF-42FE-A1E3-B2EC018A42DF}"/>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1" name="แผนผังลำดับงาน: ตัวเชื่อมต่อ 180">
                    <a:extLst>
                      <a:ext uri="{FF2B5EF4-FFF2-40B4-BE49-F238E27FC236}">
                        <a16:creationId xmlns:a16="http://schemas.microsoft.com/office/drawing/2014/main" id="{18A7C008-4F2D-467C-A8F3-4ADCAEC4180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2" name="แผนผังลำดับงาน: ตัวเชื่อมต่อ 181">
                    <a:extLst>
                      <a:ext uri="{FF2B5EF4-FFF2-40B4-BE49-F238E27FC236}">
                        <a16:creationId xmlns:a16="http://schemas.microsoft.com/office/drawing/2014/main" id="{34FC0C55-C0E6-41EE-AC95-12BA748A6BF5}"/>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2" name="กลุ่ม 171">
                  <a:extLst>
                    <a:ext uri="{FF2B5EF4-FFF2-40B4-BE49-F238E27FC236}">
                      <a16:creationId xmlns:a16="http://schemas.microsoft.com/office/drawing/2014/main" id="{A9BA83B8-E2EA-40EC-874C-6437B062DADC}"/>
                    </a:ext>
                  </a:extLst>
                </p:cNvPr>
                <p:cNvGrpSpPr/>
                <p:nvPr/>
              </p:nvGrpSpPr>
              <p:grpSpPr>
                <a:xfrm>
                  <a:off x="845557" y="3679212"/>
                  <a:ext cx="211536" cy="238462"/>
                  <a:chOff x="3240829" y="3260980"/>
                  <a:chExt cx="211536" cy="238462"/>
                </a:xfrm>
              </p:grpSpPr>
              <p:cxnSp>
                <p:nvCxnSpPr>
                  <p:cNvPr id="177" name="ตัวเชื่อมต่อตรง 176">
                    <a:extLst>
                      <a:ext uri="{FF2B5EF4-FFF2-40B4-BE49-F238E27FC236}">
                        <a16:creationId xmlns:a16="http://schemas.microsoft.com/office/drawing/2014/main" id="{BA89907B-8972-4B3B-AA6A-7970DAC26C6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8" name="ตัวเชื่อมต่อตรง 177">
                    <a:extLst>
                      <a:ext uri="{FF2B5EF4-FFF2-40B4-BE49-F238E27FC236}">
                        <a16:creationId xmlns:a16="http://schemas.microsoft.com/office/drawing/2014/main" id="{F602C59D-FAE3-49FB-9BCF-E5E01F5A086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9" name="ตัวเชื่อมต่อตรง 178">
                    <a:extLst>
                      <a:ext uri="{FF2B5EF4-FFF2-40B4-BE49-F238E27FC236}">
                        <a16:creationId xmlns:a16="http://schemas.microsoft.com/office/drawing/2014/main" id="{9C5E62A4-8136-4219-A883-0F13CB43471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73" name="กลุ่ม 172">
                  <a:extLst>
                    <a:ext uri="{FF2B5EF4-FFF2-40B4-BE49-F238E27FC236}">
                      <a16:creationId xmlns:a16="http://schemas.microsoft.com/office/drawing/2014/main" id="{22BB4508-F222-4109-A142-30C217D2FC1F}"/>
                    </a:ext>
                  </a:extLst>
                </p:cNvPr>
                <p:cNvGrpSpPr/>
                <p:nvPr/>
              </p:nvGrpSpPr>
              <p:grpSpPr>
                <a:xfrm flipH="1">
                  <a:off x="1989959" y="3680275"/>
                  <a:ext cx="211536" cy="238462"/>
                  <a:chOff x="3240829" y="3260980"/>
                  <a:chExt cx="211536" cy="238462"/>
                </a:xfrm>
              </p:grpSpPr>
              <p:cxnSp>
                <p:nvCxnSpPr>
                  <p:cNvPr id="174" name="ตัวเชื่อมต่อตรง 173">
                    <a:extLst>
                      <a:ext uri="{FF2B5EF4-FFF2-40B4-BE49-F238E27FC236}">
                        <a16:creationId xmlns:a16="http://schemas.microsoft.com/office/drawing/2014/main" id="{B8C40E79-9E42-49E6-8D13-570315F9945F}"/>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5" name="ตัวเชื่อมต่อตรง 174">
                    <a:extLst>
                      <a:ext uri="{FF2B5EF4-FFF2-40B4-BE49-F238E27FC236}">
                        <a16:creationId xmlns:a16="http://schemas.microsoft.com/office/drawing/2014/main" id="{0DC70F8A-43B4-45AE-928C-8FCF95D2A54A}"/>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6" name="ตัวเชื่อมต่อตรง 175">
                    <a:extLst>
                      <a:ext uri="{FF2B5EF4-FFF2-40B4-BE49-F238E27FC236}">
                        <a16:creationId xmlns:a16="http://schemas.microsoft.com/office/drawing/2014/main" id="{2DCFA44F-5772-4D1D-94CA-DF3EBF972B8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sp>
          <p:nvSpPr>
            <p:cNvPr id="213" name="แผนผังลำดับงาน: ตัวเชื่อมต่อ 212">
              <a:extLst>
                <a:ext uri="{FF2B5EF4-FFF2-40B4-BE49-F238E27FC236}">
                  <a16:creationId xmlns:a16="http://schemas.microsoft.com/office/drawing/2014/main" id="{993D0254-8D73-4657-AEC9-317738D26446}"/>
                </a:ext>
              </a:extLst>
            </p:cNvPr>
            <p:cNvSpPr/>
            <p:nvPr/>
          </p:nvSpPr>
          <p:spPr>
            <a:xfrm>
              <a:off x="6427391" y="4368301"/>
              <a:ext cx="315429" cy="307473"/>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4" name="แผนผังลำดับงาน: ตัวเชื่อมต่อ 213">
              <a:extLst>
                <a:ext uri="{FF2B5EF4-FFF2-40B4-BE49-F238E27FC236}">
                  <a16:creationId xmlns:a16="http://schemas.microsoft.com/office/drawing/2014/main" id="{57771AA5-8A2F-4DF9-81E5-7A8E6EB65FE7}"/>
                </a:ext>
              </a:extLst>
            </p:cNvPr>
            <p:cNvSpPr/>
            <p:nvPr/>
          </p:nvSpPr>
          <p:spPr>
            <a:xfrm>
              <a:off x="6477360" y="4411396"/>
              <a:ext cx="215491" cy="221282"/>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5" name="แผนผังลำดับงาน: ตัวเชื่อมต่อ 214">
              <a:extLst>
                <a:ext uri="{FF2B5EF4-FFF2-40B4-BE49-F238E27FC236}">
                  <a16:creationId xmlns:a16="http://schemas.microsoft.com/office/drawing/2014/main" id="{40D41CFE-A7F1-461E-BAFA-9373DBAA8084}"/>
                </a:ext>
              </a:extLst>
            </p:cNvPr>
            <p:cNvSpPr/>
            <p:nvPr/>
          </p:nvSpPr>
          <p:spPr>
            <a:xfrm>
              <a:off x="6585106" y="4443584"/>
              <a:ext cx="76878" cy="7782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637" name="กลุ่ม 636">
            <a:extLst>
              <a:ext uri="{FF2B5EF4-FFF2-40B4-BE49-F238E27FC236}">
                <a16:creationId xmlns:a16="http://schemas.microsoft.com/office/drawing/2014/main" id="{402A8489-7697-4135-806C-3834CF7D921B}"/>
              </a:ext>
            </a:extLst>
          </p:cNvPr>
          <p:cNvGrpSpPr/>
          <p:nvPr/>
        </p:nvGrpSpPr>
        <p:grpSpPr>
          <a:xfrm>
            <a:off x="9135171" y="3897350"/>
            <a:ext cx="2732804" cy="3749265"/>
            <a:chOff x="2804160" y="2202089"/>
            <a:chExt cx="2237116" cy="2959191"/>
          </a:xfrm>
          <a:effectLst>
            <a:outerShdw blurRad="50800" dist="38100" dir="16200000" rotWithShape="0">
              <a:prstClr val="black">
                <a:alpha val="40000"/>
              </a:prstClr>
            </a:outerShdw>
          </a:effectLst>
        </p:grpSpPr>
        <p:sp>
          <p:nvSpPr>
            <p:cNvPr id="638" name="รูปแบบอิสระ: รูปร่าง 637">
              <a:extLst>
                <a:ext uri="{FF2B5EF4-FFF2-40B4-BE49-F238E27FC236}">
                  <a16:creationId xmlns:a16="http://schemas.microsoft.com/office/drawing/2014/main" id="{1000E307-B4B2-4D48-8262-A7A2C33A5F61}"/>
                </a:ext>
              </a:extLst>
            </p:cNvPr>
            <p:cNvSpPr/>
            <p:nvPr/>
          </p:nvSpPr>
          <p:spPr>
            <a:xfrm>
              <a:off x="2804160" y="2202089"/>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DC64E"/>
            </a:solidFill>
            <a:ln w="57150">
              <a:solidFill>
                <a:schemeClr val="tx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4FF89A34-3876-415C-8EBD-3A3C483BDF5D}"/>
                </a:ext>
              </a:extLst>
            </p:cNvPr>
            <p:cNvGrpSpPr/>
            <p:nvPr/>
          </p:nvGrpSpPr>
          <p:grpSpPr>
            <a:xfrm>
              <a:off x="3673328" y="2409607"/>
              <a:ext cx="552482" cy="345773"/>
              <a:chOff x="3673328" y="2409607"/>
              <a:chExt cx="552482" cy="345773"/>
            </a:xfrm>
            <a:solidFill>
              <a:srgbClr val="660066"/>
            </a:solidFill>
          </p:grpSpPr>
          <p:sp>
            <p:nvSpPr>
              <p:cNvPr id="668" name="สามเหลี่ยมหน้าจั่ว 8">
                <a:extLst>
                  <a:ext uri="{FF2B5EF4-FFF2-40B4-BE49-F238E27FC236}">
                    <a16:creationId xmlns:a16="http://schemas.microsoft.com/office/drawing/2014/main" id="{E98ABEB8-6034-41CB-B7B0-8142E3E4AAB9}"/>
                  </a:ext>
                </a:extLst>
              </p:cNvPr>
              <p:cNvSpPr/>
              <p:nvPr/>
            </p:nvSpPr>
            <p:spPr>
              <a:xfrm rot="10474012">
                <a:off x="3842714" y="2409607"/>
                <a:ext cx="215266" cy="345773"/>
              </a:xfrm>
              <a:custGeom>
                <a:avLst/>
                <a:gdLst>
                  <a:gd name="connsiteX0" fmla="*/ 0 w 208280"/>
                  <a:gd name="connsiteY0" fmla="*/ 337820 h 337820"/>
                  <a:gd name="connsiteX1" fmla="*/ 104140 w 208280"/>
                  <a:gd name="connsiteY1" fmla="*/ 0 h 337820"/>
                  <a:gd name="connsiteX2" fmla="*/ 208280 w 208280"/>
                  <a:gd name="connsiteY2" fmla="*/ 337820 h 337820"/>
                  <a:gd name="connsiteX3" fmla="*/ 0 w 208280"/>
                  <a:gd name="connsiteY3" fmla="*/ 337820 h 337820"/>
                  <a:gd name="connsiteX0" fmla="*/ 0 w 207919"/>
                  <a:gd name="connsiteY0" fmla="*/ 334027 h 337820"/>
                  <a:gd name="connsiteX1" fmla="*/ 103779 w 207919"/>
                  <a:gd name="connsiteY1" fmla="*/ 0 h 337820"/>
                  <a:gd name="connsiteX2" fmla="*/ 207919 w 207919"/>
                  <a:gd name="connsiteY2" fmla="*/ 337820 h 337820"/>
                  <a:gd name="connsiteX3" fmla="*/ 0 w 207919"/>
                  <a:gd name="connsiteY3" fmla="*/ 334027 h 337820"/>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4764"/>
                  <a:gd name="connsiteX1" fmla="*/ 103779 w 207919"/>
                  <a:gd name="connsiteY1" fmla="*/ 0 h 344764"/>
                  <a:gd name="connsiteX2" fmla="*/ 207919 w 207919"/>
                  <a:gd name="connsiteY2" fmla="*/ 337820 h 344764"/>
                  <a:gd name="connsiteX3" fmla="*/ 115118 w 207919"/>
                  <a:gd name="connsiteY3" fmla="*/ 344764 h 344764"/>
                  <a:gd name="connsiteX4" fmla="*/ 0 w 207919"/>
                  <a:gd name="connsiteY4" fmla="*/ 334027 h 344764"/>
                  <a:gd name="connsiteX0" fmla="*/ 0 w 213458"/>
                  <a:gd name="connsiteY0" fmla="*/ 338604 h 344764"/>
                  <a:gd name="connsiteX1" fmla="*/ 109318 w 213458"/>
                  <a:gd name="connsiteY1" fmla="*/ 0 h 344764"/>
                  <a:gd name="connsiteX2" fmla="*/ 213458 w 213458"/>
                  <a:gd name="connsiteY2" fmla="*/ 337820 h 344764"/>
                  <a:gd name="connsiteX3" fmla="*/ 120657 w 213458"/>
                  <a:gd name="connsiteY3" fmla="*/ 344764 h 344764"/>
                  <a:gd name="connsiteX4" fmla="*/ 0 w 213458"/>
                  <a:gd name="connsiteY4" fmla="*/ 338604 h 344764"/>
                  <a:gd name="connsiteX0" fmla="*/ 0 w 215266"/>
                  <a:gd name="connsiteY0" fmla="*/ 338604 h 345773"/>
                  <a:gd name="connsiteX1" fmla="*/ 109318 w 215266"/>
                  <a:gd name="connsiteY1" fmla="*/ 0 h 345773"/>
                  <a:gd name="connsiteX2" fmla="*/ 215266 w 215266"/>
                  <a:gd name="connsiteY2" fmla="*/ 345646 h 345773"/>
                  <a:gd name="connsiteX3" fmla="*/ 120657 w 215266"/>
                  <a:gd name="connsiteY3" fmla="*/ 344764 h 345773"/>
                  <a:gd name="connsiteX4" fmla="*/ 0 w 215266"/>
                  <a:gd name="connsiteY4" fmla="*/ 338604 h 34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6" h="345773">
                    <a:moveTo>
                      <a:pt x="0" y="338604"/>
                    </a:moveTo>
                    <a:lnTo>
                      <a:pt x="109318" y="0"/>
                    </a:lnTo>
                    <a:lnTo>
                      <a:pt x="215266" y="345646"/>
                    </a:lnTo>
                    <a:cubicBezTo>
                      <a:pt x="175984" y="346316"/>
                      <a:pt x="159939" y="344094"/>
                      <a:pt x="120657" y="344764"/>
                    </a:cubicBezTo>
                    <a:cubicBezTo>
                      <a:pt x="39581" y="343077"/>
                      <a:pt x="42667" y="341741"/>
                      <a:pt x="0" y="338604"/>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9" name="สามเหลี่ยมหน้าจั่ว 9">
                <a:extLst>
                  <a:ext uri="{FF2B5EF4-FFF2-40B4-BE49-F238E27FC236}">
                    <a16:creationId xmlns:a16="http://schemas.microsoft.com/office/drawing/2014/main" id="{4137B62E-8B81-4F3F-950F-852C6A003C5D}"/>
                  </a:ext>
                </a:extLst>
              </p:cNvPr>
              <p:cNvSpPr/>
              <p:nvPr/>
            </p:nvSpPr>
            <p:spPr>
              <a:xfrm rot="10053214">
                <a:off x="3673328" y="2445732"/>
                <a:ext cx="148655" cy="233411"/>
              </a:xfrm>
              <a:custGeom>
                <a:avLst/>
                <a:gdLst>
                  <a:gd name="connsiteX0" fmla="*/ 0 w 143300"/>
                  <a:gd name="connsiteY0" fmla="*/ 220938 h 220938"/>
                  <a:gd name="connsiteX1" fmla="*/ 71650 w 143300"/>
                  <a:gd name="connsiteY1" fmla="*/ 0 h 220938"/>
                  <a:gd name="connsiteX2" fmla="*/ 143300 w 143300"/>
                  <a:gd name="connsiteY2" fmla="*/ 220938 h 220938"/>
                  <a:gd name="connsiteX3" fmla="*/ 0 w 143300"/>
                  <a:gd name="connsiteY3" fmla="*/ 220938 h 220938"/>
                  <a:gd name="connsiteX0" fmla="*/ 0 w 147817"/>
                  <a:gd name="connsiteY0" fmla="*/ 241400 h 241400"/>
                  <a:gd name="connsiteX1" fmla="*/ 76167 w 147817"/>
                  <a:gd name="connsiteY1" fmla="*/ 0 h 241400"/>
                  <a:gd name="connsiteX2" fmla="*/ 147817 w 147817"/>
                  <a:gd name="connsiteY2" fmla="*/ 220938 h 241400"/>
                  <a:gd name="connsiteX3" fmla="*/ 0 w 147817"/>
                  <a:gd name="connsiteY3" fmla="*/ 241400 h 241400"/>
                  <a:gd name="connsiteX0" fmla="*/ 0 w 147817"/>
                  <a:gd name="connsiteY0" fmla="*/ 241400 h 241400"/>
                  <a:gd name="connsiteX1" fmla="*/ 76167 w 147817"/>
                  <a:gd name="connsiteY1" fmla="*/ 0 h 241400"/>
                  <a:gd name="connsiteX2" fmla="*/ 147817 w 147817"/>
                  <a:gd name="connsiteY2" fmla="*/ 220938 h 241400"/>
                  <a:gd name="connsiteX3" fmla="*/ 93041 w 147817"/>
                  <a:gd name="connsiteY3" fmla="*/ 237777 h 241400"/>
                  <a:gd name="connsiteX4" fmla="*/ 0 w 147817"/>
                  <a:gd name="connsiteY4" fmla="*/ 241400 h 241400"/>
                  <a:gd name="connsiteX0" fmla="*/ 0 w 157448"/>
                  <a:gd name="connsiteY0" fmla="*/ 249678 h 249678"/>
                  <a:gd name="connsiteX1" fmla="*/ 85798 w 157448"/>
                  <a:gd name="connsiteY1" fmla="*/ 0 h 249678"/>
                  <a:gd name="connsiteX2" fmla="*/ 157448 w 157448"/>
                  <a:gd name="connsiteY2" fmla="*/ 220938 h 249678"/>
                  <a:gd name="connsiteX3" fmla="*/ 102672 w 157448"/>
                  <a:gd name="connsiteY3" fmla="*/ 237777 h 249678"/>
                  <a:gd name="connsiteX4" fmla="*/ 0 w 157448"/>
                  <a:gd name="connsiteY4" fmla="*/ 249678 h 249678"/>
                  <a:gd name="connsiteX0" fmla="*/ 0 w 152521"/>
                  <a:gd name="connsiteY0" fmla="*/ 227356 h 237777"/>
                  <a:gd name="connsiteX1" fmla="*/ 80871 w 152521"/>
                  <a:gd name="connsiteY1" fmla="*/ 0 h 237777"/>
                  <a:gd name="connsiteX2" fmla="*/ 152521 w 152521"/>
                  <a:gd name="connsiteY2" fmla="*/ 220938 h 237777"/>
                  <a:gd name="connsiteX3" fmla="*/ 97745 w 152521"/>
                  <a:gd name="connsiteY3" fmla="*/ 237777 h 237777"/>
                  <a:gd name="connsiteX4" fmla="*/ 0 w 152521"/>
                  <a:gd name="connsiteY4" fmla="*/ 227356 h 237777"/>
                  <a:gd name="connsiteX0" fmla="*/ 0 w 152521"/>
                  <a:gd name="connsiteY0" fmla="*/ 227356 h 230336"/>
                  <a:gd name="connsiteX1" fmla="*/ 80871 w 152521"/>
                  <a:gd name="connsiteY1" fmla="*/ 0 h 230336"/>
                  <a:gd name="connsiteX2" fmla="*/ 152521 w 152521"/>
                  <a:gd name="connsiteY2" fmla="*/ 220938 h 230336"/>
                  <a:gd name="connsiteX3" fmla="*/ 99387 w 152521"/>
                  <a:gd name="connsiteY3" fmla="*/ 230336 h 230336"/>
                  <a:gd name="connsiteX4" fmla="*/ 0 w 152521"/>
                  <a:gd name="connsiteY4" fmla="*/ 227356 h 230336"/>
                  <a:gd name="connsiteX0" fmla="*/ 0 w 148655"/>
                  <a:gd name="connsiteY0" fmla="*/ 233411 h 233411"/>
                  <a:gd name="connsiteX1" fmla="*/ 77005 w 148655"/>
                  <a:gd name="connsiteY1" fmla="*/ 0 h 233411"/>
                  <a:gd name="connsiteX2" fmla="*/ 148655 w 148655"/>
                  <a:gd name="connsiteY2" fmla="*/ 220938 h 233411"/>
                  <a:gd name="connsiteX3" fmla="*/ 95521 w 148655"/>
                  <a:gd name="connsiteY3" fmla="*/ 230336 h 233411"/>
                  <a:gd name="connsiteX4" fmla="*/ 0 w 148655"/>
                  <a:gd name="connsiteY4" fmla="*/ 233411 h 23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5" h="233411">
                    <a:moveTo>
                      <a:pt x="0" y="233411"/>
                    </a:moveTo>
                    <a:lnTo>
                      <a:pt x="77005" y="0"/>
                    </a:lnTo>
                    <a:lnTo>
                      <a:pt x="148655" y="220938"/>
                    </a:lnTo>
                    <a:cubicBezTo>
                      <a:pt x="124333" y="224562"/>
                      <a:pt x="119843" y="226712"/>
                      <a:pt x="95521" y="230336"/>
                    </a:cubicBezTo>
                    <a:lnTo>
                      <a:pt x="0" y="23341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0" name="สามเหลี่ยมหน้าจั่ว 10">
                <a:extLst>
                  <a:ext uri="{FF2B5EF4-FFF2-40B4-BE49-F238E27FC236}">
                    <a16:creationId xmlns:a16="http://schemas.microsoft.com/office/drawing/2014/main" id="{44FB5703-7C2F-4961-8453-DBD7BB9355D2}"/>
                  </a:ext>
                </a:extLst>
              </p:cNvPr>
              <p:cNvSpPr/>
              <p:nvPr/>
            </p:nvSpPr>
            <p:spPr>
              <a:xfrm rot="11585451">
                <a:off x="4076639" y="2427347"/>
                <a:ext cx="149171" cy="229902"/>
              </a:xfrm>
              <a:custGeom>
                <a:avLst/>
                <a:gdLst>
                  <a:gd name="connsiteX0" fmla="*/ 0 w 140123"/>
                  <a:gd name="connsiteY0" fmla="*/ 235324 h 235324"/>
                  <a:gd name="connsiteX1" fmla="*/ 70062 w 140123"/>
                  <a:gd name="connsiteY1" fmla="*/ 0 h 235324"/>
                  <a:gd name="connsiteX2" fmla="*/ 140123 w 140123"/>
                  <a:gd name="connsiteY2" fmla="*/ 235324 h 235324"/>
                  <a:gd name="connsiteX3" fmla="*/ 0 w 140123"/>
                  <a:gd name="connsiteY3" fmla="*/ 235324 h 235324"/>
                  <a:gd name="connsiteX0" fmla="*/ 0 w 140684"/>
                  <a:gd name="connsiteY0" fmla="*/ 235324 h 235324"/>
                  <a:gd name="connsiteX1" fmla="*/ 70062 w 140684"/>
                  <a:gd name="connsiteY1" fmla="*/ 0 h 235324"/>
                  <a:gd name="connsiteX2" fmla="*/ 140684 w 140684"/>
                  <a:gd name="connsiteY2" fmla="*/ 229327 h 235324"/>
                  <a:gd name="connsiteX3" fmla="*/ 0 w 140684"/>
                  <a:gd name="connsiteY3" fmla="*/ 235324 h 235324"/>
                  <a:gd name="connsiteX0" fmla="*/ 0 w 146121"/>
                  <a:gd name="connsiteY0" fmla="*/ 228765 h 229327"/>
                  <a:gd name="connsiteX1" fmla="*/ 75499 w 146121"/>
                  <a:gd name="connsiteY1" fmla="*/ 0 h 229327"/>
                  <a:gd name="connsiteX2" fmla="*/ 146121 w 146121"/>
                  <a:gd name="connsiteY2" fmla="*/ 229327 h 229327"/>
                  <a:gd name="connsiteX3" fmla="*/ 0 w 146121"/>
                  <a:gd name="connsiteY3" fmla="*/ 228765 h 229327"/>
                  <a:gd name="connsiteX0" fmla="*/ 0 w 144798"/>
                  <a:gd name="connsiteY0" fmla="*/ 228765 h 234850"/>
                  <a:gd name="connsiteX1" fmla="*/ 75499 w 144798"/>
                  <a:gd name="connsiteY1" fmla="*/ 0 h 234850"/>
                  <a:gd name="connsiteX2" fmla="*/ 144798 w 144798"/>
                  <a:gd name="connsiteY2" fmla="*/ 234850 h 234850"/>
                  <a:gd name="connsiteX3" fmla="*/ 0 w 144798"/>
                  <a:gd name="connsiteY3" fmla="*/ 228765 h 234850"/>
                  <a:gd name="connsiteX0" fmla="*/ 0 w 150321"/>
                  <a:gd name="connsiteY0" fmla="*/ 227442 h 234850"/>
                  <a:gd name="connsiteX1" fmla="*/ 81022 w 150321"/>
                  <a:gd name="connsiteY1" fmla="*/ 0 h 234850"/>
                  <a:gd name="connsiteX2" fmla="*/ 150321 w 150321"/>
                  <a:gd name="connsiteY2" fmla="*/ 234850 h 234850"/>
                  <a:gd name="connsiteX3" fmla="*/ 0 w 150321"/>
                  <a:gd name="connsiteY3" fmla="*/ 227442 h 234850"/>
                  <a:gd name="connsiteX0" fmla="*/ 0 w 149171"/>
                  <a:gd name="connsiteY0" fmla="*/ 227442 h 229902"/>
                  <a:gd name="connsiteX1" fmla="*/ 81022 w 149171"/>
                  <a:gd name="connsiteY1" fmla="*/ 0 h 229902"/>
                  <a:gd name="connsiteX2" fmla="*/ 149171 w 149171"/>
                  <a:gd name="connsiteY2" fmla="*/ 229902 h 229902"/>
                  <a:gd name="connsiteX3" fmla="*/ 0 w 149171"/>
                  <a:gd name="connsiteY3" fmla="*/ 227442 h 229902"/>
                </a:gdLst>
                <a:ahLst/>
                <a:cxnLst>
                  <a:cxn ang="0">
                    <a:pos x="connsiteX0" y="connsiteY0"/>
                  </a:cxn>
                  <a:cxn ang="0">
                    <a:pos x="connsiteX1" y="connsiteY1"/>
                  </a:cxn>
                  <a:cxn ang="0">
                    <a:pos x="connsiteX2" y="connsiteY2"/>
                  </a:cxn>
                  <a:cxn ang="0">
                    <a:pos x="connsiteX3" y="connsiteY3"/>
                  </a:cxn>
                </a:cxnLst>
                <a:rect l="l" t="t" r="r" b="b"/>
                <a:pathLst>
                  <a:path w="149171" h="229902">
                    <a:moveTo>
                      <a:pt x="0" y="227442"/>
                    </a:moveTo>
                    <a:lnTo>
                      <a:pt x="81022" y="0"/>
                    </a:lnTo>
                    <a:lnTo>
                      <a:pt x="149171" y="229902"/>
                    </a:lnTo>
                    <a:lnTo>
                      <a:pt x="0" y="22744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0" name="กลุ่ม 639">
              <a:extLst>
                <a:ext uri="{FF2B5EF4-FFF2-40B4-BE49-F238E27FC236}">
                  <a16:creationId xmlns:a16="http://schemas.microsoft.com/office/drawing/2014/main" id="{8BFE3497-E237-4B7C-AE9F-C646C90E7A56}"/>
                </a:ext>
              </a:extLst>
            </p:cNvPr>
            <p:cNvGrpSpPr/>
            <p:nvPr/>
          </p:nvGrpSpPr>
          <p:grpSpPr>
            <a:xfrm>
              <a:off x="3673493" y="3224085"/>
              <a:ext cx="490561" cy="297686"/>
              <a:chOff x="3673493" y="3224085"/>
              <a:chExt cx="490561" cy="297686"/>
            </a:xfrm>
          </p:grpSpPr>
          <p:sp>
            <p:nvSpPr>
              <p:cNvPr id="666" name="รูปแบบอิสระ: รูปร่าง 665">
                <a:extLst>
                  <a:ext uri="{FF2B5EF4-FFF2-40B4-BE49-F238E27FC236}">
                    <a16:creationId xmlns:a16="http://schemas.microsoft.com/office/drawing/2014/main" id="{D1898B6F-02B6-4F20-825E-A4CE4B2FA89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7" name="รูปแบบอิสระ: รูปร่าง 666">
                <a:extLst>
                  <a:ext uri="{FF2B5EF4-FFF2-40B4-BE49-F238E27FC236}">
                    <a16:creationId xmlns:a16="http://schemas.microsoft.com/office/drawing/2014/main" id="{91AE3A42-374E-4442-8150-6E4AFD57C954}"/>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C1FA9822-6610-4E14-8BE0-20AFD001F78B}"/>
                </a:ext>
              </a:extLst>
            </p:cNvPr>
            <p:cNvGrpSpPr/>
            <p:nvPr/>
          </p:nvGrpSpPr>
          <p:grpSpPr>
            <a:xfrm>
              <a:off x="3390605" y="2906545"/>
              <a:ext cx="1081875" cy="246380"/>
              <a:chOff x="3390605" y="2906545"/>
              <a:chExt cx="1081875" cy="246380"/>
            </a:xfrm>
          </p:grpSpPr>
          <p:sp>
            <p:nvSpPr>
              <p:cNvPr id="660" name="แผนผังลำดับงาน: ตัวเชื่อมต่อ 659">
                <a:extLst>
                  <a:ext uri="{FF2B5EF4-FFF2-40B4-BE49-F238E27FC236}">
                    <a16:creationId xmlns:a16="http://schemas.microsoft.com/office/drawing/2014/main" id="{EDF082AF-076B-46DB-A919-F47756DED68D}"/>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1" name="แผนผังลำดับงาน: ตัวเชื่อมต่อ 660">
                <a:extLst>
                  <a:ext uri="{FF2B5EF4-FFF2-40B4-BE49-F238E27FC236}">
                    <a16:creationId xmlns:a16="http://schemas.microsoft.com/office/drawing/2014/main" id="{333B9915-7CAD-4FE9-A6FD-BA40009FC7B5}"/>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แผนผังลำดับงาน: ตัวเชื่อมต่อ 661">
                <a:extLst>
                  <a:ext uri="{FF2B5EF4-FFF2-40B4-BE49-F238E27FC236}">
                    <a16:creationId xmlns:a16="http://schemas.microsoft.com/office/drawing/2014/main" id="{70A70D9D-C4DE-44A3-A083-69492F7BCA01}"/>
                  </a:ext>
                </a:extLst>
              </p:cNvPr>
              <p:cNvSpPr/>
              <p:nvPr/>
            </p:nvSpPr>
            <p:spPr>
              <a:xfrm>
                <a:off x="3431245" y="2941077"/>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แผนผังลำดับงาน: ตัวเชื่อมต่อ 662">
                <a:extLst>
                  <a:ext uri="{FF2B5EF4-FFF2-40B4-BE49-F238E27FC236}">
                    <a16:creationId xmlns:a16="http://schemas.microsoft.com/office/drawing/2014/main" id="{42C1AAB1-F411-4DF9-BD03-5AF5C64F88DD}"/>
                  </a:ext>
                </a:extLst>
              </p:cNvPr>
              <p:cNvSpPr/>
              <p:nvPr/>
            </p:nvSpPr>
            <p:spPr>
              <a:xfrm>
                <a:off x="4256580" y="2940571"/>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แผนผังลำดับงาน: ตัวเชื่อมต่อ 663">
                <a:extLst>
                  <a:ext uri="{FF2B5EF4-FFF2-40B4-BE49-F238E27FC236}">
                    <a16:creationId xmlns:a16="http://schemas.microsoft.com/office/drawing/2014/main" id="{0BA3F505-1560-48BC-BE1B-70D6217AC962}"/>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5" name="แผนผังลำดับงาน: ตัวเชื่อมต่อ 664">
                <a:extLst>
                  <a:ext uri="{FF2B5EF4-FFF2-40B4-BE49-F238E27FC236}">
                    <a16:creationId xmlns:a16="http://schemas.microsoft.com/office/drawing/2014/main" id="{7385714E-1D64-4C94-BF69-944E8AAFC06A}"/>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42" name="รูปแบบอิสระ: รูปร่าง 641">
              <a:extLst>
                <a:ext uri="{FF2B5EF4-FFF2-40B4-BE49-F238E27FC236}">
                  <a16:creationId xmlns:a16="http://schemas.microsoft.com/office/drawing/2014/main" id="{C4A94251-D9AA-4ED1-96FF-01C621FCEE90}"/>
                </a:ext>
              </a:extLst>
            </p:cNvPr>
            <p:cNvSpPr/>
            <p:nvPr/>
          </p:nvSpPr>
          <p:spPr>
            <a:xfrm>
              <a:off x="2992417" y="2291228"/>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รูปแบบอิสระ: รูปร่าง 642">
              <a:extLst>
                <a:ext uri="{FF2B5EF4-FFF2-40B4-BE49-F238E27FC236}">
                  <a16:creationId xmlns:a16="http://schemas.microsoft.com/office/drawing/2014/main" id="{6CE2CE02-3AC6-404D-93CD-74CB01EB2C81}"/>
                </a:ext>
              </a:extLst>
            </p:cNvPr>
            <p:cNvSpPr/>
            <p:nvPr/>
          </p:nvSpPr>
          <p:spPr>
            <a:xfrm rot="21410072" flipH="1">
              <a:off x="4608321" y="2230801"/>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4" name="กลุ่ม 643">
              <a:extLst>
                <a:ext uri="{FF2B5EF4-FFF2-40B4-BE49-F238E27FC236}">
                  <a16:creationId xmlns:a16="http://schemas.microsoft.com/office/drawing/2014/main" id="{D6B5B6E4-F38E-4105-9DD1-A680877C5D8A}"/>
                </a:ext>
              </a:extLst>
            </p:cNvPr>
            <p:cNvGrpSpPr/>
            <p:nvPr/>
          </p:nvGrpSpPr>
          <p:grpSpPr>
            <a:xfrm>
              <a:off x="2935793" y="3679493"/>
              <a:ext cx="461560" cy="771986"/>
              <a:chOff x="2935793" y="3679493"/>
              <a:chExt cx="461560" cy="771986"/>
            </a:xfrm>
            <a:solidFill>
              <a:srgbClr val="660066"/>
            </a:solidFill>
          </p:grpSpPr>
          <p:sp>
            <p:nvSpPr>
              <p:cNvPr id="657" name="สามเหลี่ยมหน้าจั่ว 27">
                <a:extLst>
                  <a:ext uri="{FF2B5EF4-FFF2-40B4-BE49-F238E27FC236}">
                    <a16:creationId xmlns:a16="http://schemas.microsoft.com/office/drawing/2014/main" id="{B61CB9F5-B649-484E-A47D-EA3A8CB47EAD}"/>
                  </a:ext>
                </a:extLst>
              </p:cNvPr>
              <p:cNvSpPr/>
              <p:nvPr/>
            </p:nvSpPr>
            <p:spPr>
              <a:xfrm rot="5943786">
                <a:off x="3084043" y="3624898"/>
                <a:ext cx="258716" cy="367905"/>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Lst>
                <a:ahLst/>
                <a:cxnLst>
                  <a:cxn ang="0">
                    <a:pos x="connsiteX0" y="connsiteY0"/>
                  </a:cxn>
                  <a:cxn ang="0">
                    <a:pos x="connsiteX1" y="connsiteY1"/>
                  </a:cxn>
                  <a:cxn ang="0">
                    <a:pos x="connsiteX2" y="connsiteY2"/>
                  </a:cxn>
                  <a:cxn ang="0">
                    <a:pos x="connsiteX3" y="connsiteY3"/>
                  </a:cxn>
                </a:cxnLst>
                <a:rect l="l" t="t" r="r" b="b"/>
                <a:pathLst>
                  <a:path w="258716" h="367905">
                    <a:moveTo>
                      <a:pt x="0" y="363762"/>
                    </a:moveTo>
                    <a:lnTo>
                      <a:pt x="131430" y="0"/>
                    </a:lnTo>
                    <a:lnTo>
                      <a:pt x="258716" y="367905"/>
                    </a:lnTo>
                    <a:lnTo>
                      <a:pt x="0" y="36376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สามเหลี่ยมหน้าจั่ว 28">
                <a:extLst>
                  <a:ext uri="{FF2B5EF4-FFF2-40B4-BE49-F238E27FC236}">
                    <a16:creationId xmlns:a16="http://schemas.microsoft.com/office/drawing/2014/main" id="{211227CA-FFC0-4F6E-8BBC-F6DA148AD04B}"/>
                  </a:ext>
                </a:extLst>
              </p:cNvPr>
              <p:cNvSpPr/>
              <p:nvPr/>
            </p:nvSpPr>
            <p:spPr>
              <a:xfrm rot="5943786">
                <a:off x="3042667" y="3877627"/>
                <a:ext cx="252648" cy="375202"/>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 name="connsiteX0" fmla="*/ 0 w 252648"/>
                  <a:gd name="connsiteY0" fmla="*/ 368803 h 375202"/>
                  <a:gd name="connsiteX1" fmla="*/ 126768 w 252648"/>
                  <a:gd name="connsiteY1" fmla="*/ 0 h 375202"/>
                  <a:gd name="connsiteX2" fmla="*/ 252648 w 252648"/>
                  <a:gd name="connsiteY2" fmla="*/ 375202 h 375202"/>
                  <a:gd name="connsiteX3" fmla="*/ 0 w 252648"/>
                  <a:gd name="connsiteY3" fmla="*/ 368803 h 375202"/>
                </a:gdLst>
                <a:ahLst/>
                <a:cxnLst>
                  <a:cxn ang="0">
                    <a:pos x="connsiteX0" y="connsiteY0"/>
                  </a:cxn>
                  <a:cxn ang="0">
                    <a:pos x="connsiteX1" y="connsiteY1"/>
                  </a:cxn>
                  <a:cxn ang="0">
                    <a:pos x="connsiteX2" y="connsiteY2"/>
                  </a:cxn>
                  <a:cxn ang="0">
                    <a:pos x="connsiteX3" y="connsiteY3"/>
                  </a:cxn>
                </a:cxnLst>
                <a:rect l="l" t="t" r="r" b="b"/>
                <a:pathLst>
                  <a:path w="252648" h="375202">
                    <a:moveTo>
                      <a:pt x="0" y="368803"/>
                    </a:moveTo>
                    <a:lnTo>
                      <a:pt x="126768" y="0"/>
                    </a:lnTo>
                    <a:lnTo>
                      <a:pt x="252648" y="375202"/>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9" name="สามเหลี่ยมหน้าจั่ว 29">
                <a:extLst>
                  <a:ext uri="{FF2B5EF4-FFF2-40B4-BE49-F238E27FC236}">
                    <a16:creationId xmlns:a16="http://schemas.microsoft.com/office/drawing/2014/main" id="{D41CBDB6-FDC3-4D0B-A1B4-2F5401BFDC04}"/>
                  </a:ext>
                </a:extLst>
              </p:cNvPr>
              <p:cNvSpPr/>
              <p:nvPr/>
            </p:nvSpPr>
            <p:spPr>
              <a:xfrm rot="5943786">
                <a:off x="2985383" y="4139408"/>
                <a:ext cx="262481" cy="36166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Lst>
                <a:ahLst/>
                <a:cxnLst>
                  <a:cxn ang="0">
                    <a:pos x="connsiteX0" y="connsiteY0"/>
                  </a:cxn>
                  <a:cxn ang="0">
                    <a:pos x="connsiteX1" y="connsiteY1"/>
                  </a:cxn>
                  <a:cxn ang="0">
                    <a:pos x="connsiteX2" y="connsiteY2"/>
                  </a:cxn>
                  <a:cxn ang="0">
                    <a:pos x="connsiteX3" y="connsiteY3"/>
                  </a:cxn>
                </a:cxnLst>
                <a:rect l="l" t="t" r="r" b="b"/>
                <a:pathLst>
                  <a:path w="262481" h="361661">
                    <a:moveTo>
                      <a:pt x="0" y="358118"/>
                    </a:moveTo>
                    <a:lnTo>
                      <a:pt x="132331" y="0"/>
                    </a:lnTo>
                    <a:lnTo>
                      <a:pt x="262481" y="361661"/>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5" name="กลุ่ม 644">
              <a:extLst>
                <a:ext uri="{FF2B5EF4-FFF2-40B4-BE49-F238E27FC236}">
                  <a16:creationId xmlns:a16="http://schemas.microsoft.com/office/drawing/2014/main" id="{3019E423-6753-4C35-8B33-F59428805A2F}"/>
                </a:ext>
              </a:extLst>
            </p:cNvPr>
            <p:cNvGrpSpPr/>
            <p:nvPr/>
          </p:nvGrpSpPr>
          <p:grpSpPr>
            <a:xfrm flipH="1">
              <a:off x="4472348" y="3654142"/>
              <a:ext cx="449585" cy="751908"/>
              <a:chOff x="2942098" y="3681505"/>
              <a:chExt cx="449585" cy="751908"/>
            </a:xfrm>
            <a:solidFill>
              <a:srgbClr val="660066"/>
            </a:solidFill>
          </p:grpSpPr>
          <p:sp>
            <p:nvSpPr>
              <p:cNvPr id="654" name="สามเหลี่ยมหน้าจั่ว 27">
                <a:extLst>
                  <a:ext uri="{FF2B5EF4-FFF2-40B4-BE49-F238E27FC236}">
                    <a16:creationId xmlns:a16="http://schemas.microsoft.com/office/drawing/2014/main" id="{2350142C-F1EF-45A8-97E1-5BB1CEF928AA}"/>
                  </a:ext>
                </a:extLst>
              </p:cNvPr>
              <p:cNvSpPr/>
              <p:nvPr/>
            </p:nvSpPr>
            <p:spPr>
              <a:xfrm rot="6008731">
                <a:off x="3078137" y="3625150"/>
                <a:ext cx="257191" cy="36990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 name="connsiteX0" fmla="*/ 0 w 258797"/>
                  <a:gd name="connsiteY0" fmla="*/ 375349 h 375349"/>
                  <a:gd name="connsiteX1" fmla="*/ 131511 w 258797"/>
                  <a:gd name="connsiteY1" fmla="*/ 0 h 375349"/>
                  <a:gd name="connsiteX2" fmla="*/ 258797 w 258797"/>
                  <a:gd name="connsiteY2" fmla="*/ 367905 h 375349"/>
                  <a:gd name="connsiteX3" fmla="*/ 0 w 258797"/>
                  <a:gd name="connsiteY3" fmla="*/ 375349 h 375349"/>
                  <a:gd name="connsiteX0" fmla="*/ 0 w 257191"/>
                  <a:gd name="connsiteY0" fmla="*/ 369901 h 369901"/>
                  <a:gd name="connsiteX1" fmla="*/ 129905 w 257191"/>
                  <a:gd name="connsiteY1" fmla="*/ 0 h 369901"/>
                  <a:gd name="connsiteX2" fmla="*/ 257191 w 257191"/>
                  <a:gd name="connsiteY2" fmla="*/ 367905 h 369901"/>
                  <a:gd name="connsiteX3" fmla="*/ 0 w 257191"/>
                  <a:gd name="connsiteY3" fmla="*/ 369901 h 369901"/>
                </a:gdLst>
                <a:ahLst/>
                <a:cxnLst>
                  <a:cxn ang="0">
                    <a:pos x="connsiteX0" y="connsiteY0"/>
                  </a:cxn>
                  <a:cxn ang="0">
                    <a:pos x="connsiteX1" y="connsiteY1"/>
                  </a:cxn>
                  <a:cxn ang="0">
                    <a:pos x="connsiteX2" y="connsiteY2"/>
                  </a:cxn>
                  <a:cxn ang="0">
                    <a:pos x="connsiteX3" y="connsiteY3"/>
                  </a:cxn>
                </a:cxnLst>
                <a:rect l="l" t="t" r="r" b="b"/>
                <a:pathLst>
                  <a:path w="257191" h="369901">
                    <a:moveTo>
                      <a:pt x="0" y="369901"/>
                    </a:moveTo>
                    <a:lnTo>
                      <a:pt x="129905" y="0"/>
                    </a:lnTo>
                    <a:lnTo>
                      <a:pt x="257191" y="367905"/>
                    </a:lnTo>
                    <a:lnTo>
                      <a:pt x="0" y="36990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5" name="สามเหลี่ยมหน้าจั่ว 28">
                <a:extLst>
                  <a:ext uri="{FF2B5EF4-FFF2-40B4-BE49-F238E27FC236}">
                    <a16:creationId xmlns:a16="http://schemas.microsoft.com/office/drawing/2014/main" id="{414BA2D8-B2D2-4D4B-A4CA-58FDE7270E2C}"/>
                  </a:ext>
                </a:extLst>
              </p:cNvPr>
              <p:cNvSpPr/>
              <p:nvPr/>
            </p:nvSpPr>
            <p:spPr>
              <a:xfrm rot="5943786">
                <a:off x="3044409" y="3867316"/>
                <a:ext cx="246831" cy="370986"/>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Lst>
                <a:ahLst/>
                <a:cxnLst>
                  <a:cxn ang="0">
                    <a:pos x="connsiteX0" y="connsiteY0"/>
                  </a:cxn>
                  <a:cxn ang="0">
                    <a:pos x="connsiteX1" y="connsiteY1"/>
                  </a:cxn>
                  <a:cxn ang="0">
                    <a:pos x="connsiteX2" y="connsiteY2"/>
                  </a:cxn>
                  <a:cxn ang="0">
                    <a:pos x="connsiteX3" y="connsiteY3"/>
                  </a:cxn>
                </a:cxnLst>
                <a:rect l="l" t="t" r="r" b="b"/>
                <a:pathLst>
                  <a:path w="246831" h="370986">
                    <a:moveTo>
                      <a:pt x="0" y="368803"/>
                    </a:moveTo>
                    <a:lnTo>
                      <a:pt x="126768" y="0"/>
                    </a:lnTo>
                    <a:lnTo>
                      <a:pt x="246831" y="370986"/>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6" name="สามเหลี่ยมหน้าจั่ว 29">
                <a:extLst>
                  <a:ext uri="{FF2B5EF4-FFF2-40B4-BE49-F238E27FC236}">
                    <a16:creationId xmlns:a16="http://schemas.microsoft.com/office/drawing/2014/main" id="{5D9CC07F-D660-4895-97B8-CF0A063085EF}"/>
                  </a:ext>
                </a:extLst>
              </p:cNvPr>
              <p:cNvSpPr/>
              <p:nvPr/>
            </p:nvSpPr>
            <p:spPr>
              <a:xfrm rot="5943786">
                <a:off x="2991809" y="4121221"/>
                <a:ext cx="262481" cy="361904"/>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 name="connsiteX0" fmla="*/ 0 w 266697"/>
                  <a:gd name="connsiteY0" fmla="*/ 358118 h 358118"/>
                  <a:gd name="connsiteX1" fmla="*/ 132331 w 266697"/>
                  <a:gd name="connsiteY1" fmla="*/ 0 h 358118"/>
                  <a:gd name="connsiteX2" fmla="*/ 266697 w 266697"/>
                  <a:gd name="connsiteY2" fmla="*/ 355845 h 358118"/>
                  <a:gd name="connsiteX3" fmla="*/ 0 w 266697"/>
                  <a:gd name="connsiteY3" fmla="*/ 358118 h 358118"/>
                  <a:gd name="connsiteX0" fmla="*/ 0 w 266697"/>
                  <a:gd name="connsiteY0" fmla="*/ 358118 h 361904"/>
                  <a:gd name="connsiteX1" fmla="*/ 132331 w 266697"/>
                  <a:gd name="connsiteY1" fmla="*/ 0 h 361904"/>
                  <a:gd name="connsiteX2" fmla="*/ 266697 w 266697"/>
                  <a:gd name="connsiteY2" fmla="*/ 355845 h 361904"/>
                  <a:gd name="connsiteX3" fmla="*/ 10630 w 266697"/>
                  <a:gd name="connsiteY3" fmla="*/ 361904 h 361904"/>
                  <a:gd name="connsiteX4" fmla="*/ 0 w 266697"/>
                  <a:gd name="connsiteY4" fmla="*/ 358118 h 361904"/>
                  <a:gd name="connsiteX0" fmla="*/ 0 w 262481"/>
                  <a:gd name="connsiteY0" fmla="*/ 358118 h 361904"/>
                  <a:gd name="connsiteX1" fmla="*/ 132331 w 262481"/>
                  <a:gd name="connsiteY1" fmla="*/ 0 h 361904"/>
                  <a:gd name="connsiteX2" fmla="*/ 262481 w 262481"/>
                  <a:gd name="connsiteY2" fmla="*/ 361661 h 361904"/>
                  <a:gd name="connsiteX3" fmla="*/ 10630 w 262481"/>
                  <a:gd name="connsiteY3" fmla="*/ 361904 h 361904"/>
                  <a:gd name="connsiteX4" fmla="*/ 0 w 262481"/>
                  <a:gd name="connsiteY4" fmla="*/ 358118 h 36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81" h="361904">
                    <a:moveTo>
                      <a:pt x="0" y="358118"/>
                    </a:moveTo>
                    <a:lnTo>
                      <a:pt x="132331" y="0"/>
                    </a:lnTo>
                    <a:lnTo>
                      <a:pt x="262481" y="361661"/>
                    </a:lnTo>
                    <a:lnTo>
                      <a:pt x="10630" y="361904"/>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6" name="กลุ่ม 645">
              <a:extLst>
                <a:ext uri="{FF2B5EF4-FFF2-40B4-BE49-F238E27FC236}">
                  <a16:creationId xmlns:a16="http://schemas.microsoft.com/office/drawing/2014/main" id="{E3EB3DE3-256A-465A-9A36-6258A1D1051B}"/>
                </a:ext>
              </a:extLst>
            </p:cNvPr>
            <p:cNvGrpSpPr/>
            <p:nvPr/>
          </p:nvGrpSpPr>
          <p:grpSpPr>
            <a:xfrm>
              <a:off x="3240829" y="3260980"/>
              <a:ext cx="211536" cy="238462"/>
              <a:chOff x="3240829" y="3260980"/>
              <a:chExt cx="211536" cy="238462"/>
            </a:xfrm>
          </p:grpSpPr>
          <p:cxnSp>
            <p:nvCxnSpPr>
              <p:cNvPr id="651" name="ตัวเชื่อมต่อตรง 650">
                <a:extLst>
                  <a:ext uri="{FF2B5EF4-FFF2-40B4-BE49-F238E27FC236}">
                    <a16:creationId xmlns:a16="http://schemas.microsoft.com/office/drawing/2014/main" id="{33BD4F23-508A-4929-B2A7-0F8359F3C16D}"/>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52" name="ตัวเชื่อมต่อตรง 651">
                <a:extLst>
                  <a:ext uri="{FF2B5EF4-FFF2-40B4-BE49-F238E27FC236}">
                    <a16:creationId xmlns:a16="http://schemas.microsoft.com/office/drawing/2014/main" id="{25BC3861-6369-4375-9CB1-320ADCE402CB}"/>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3" name="ตัวเชื่อมต่อตรง 652">
                <a:extLst>
                  <a:ext uri="{FF2B5EF4-FFF2-40B4-BE49-F238E27FC236}">
                    <a16:creationId xmlns:a16="http://schemas.microsoft.com/office/drawing/2014/main" id="{6459389A-ED29-481D-87DF-9ACF9040075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647" name="กลุ่ม 646">
              <a:extLst>
                <a:ext uri="{FF2B5EF4-FFF2-40B4-BE49-F238E27FC236}">
                  <a16:creationId xmlns:a16="http://schemas.microsoft.com/office/drawing/2014/main" id="{CFAA57F8-4D58-4619-ACE1-B08A046C1022}"/>
                </a:ext>
              </a:extLst>
            </p:cNvPr>
            <p:cNvGrpSpPr/>
            <p:nvPr/>
          </p:nvGrpSpPr>
          <p:grpSpPr>
            <a:xfrm flipH="1">
              <a:off x="4385231" y="3262043"/>
              <a:ext cx="211536" cy="238462"/>
              <a:chOff x="3240829" y="3260980"/>
              <a:chExt cx="211536" cy="238462"/>
            </a:xfrm>
          </p:grpSpPr>
          <p:cxnSp>
            <p:nvCxnSpPr>
              <p:cNvPr id="648" name="ตัวเชื่อมต่อตรง 647">
                <a:extLst>
                  <a:ext uri="{FF2B5EF4-FFF2-40B4-BE49-F238E27FC236}">
                    <a16:creationId xmlns:a16="http://schemas.microsoft.com/office/drawing/2014/main" id="{904C348C-9D25-4B72-9C50-84E48FA26A9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49" name="ตัวเชื่อมต่อตรง 648">
                <a:extLst>
                  <a:ext uri="{FF2B5EF4-FFF2-40B4-BE49-F238E27FC236}">
                    <a16:creationId xmlns:a16="http://schemas.microsoft.com/office/drawing/2014/main" id="{BE67D33F-D92A-4F65-B771-E24E37720B32}"/>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0" name="ตัวเชื่อมต่อตรง 649">
                <a:extLst>
                  <a:ext uri="{FF2B5EF4-FFF2-40B4-BE49-F238E27FC236}">
                    <a16:creationId xmlns:a16="http://schemas.microsoft.com/office/drawing/2014/main" id="{85ABCE80-373E-4151-9BAD-6EAAF9F8861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145" name="กลุ่ม 144">
            <a:extLst>
              <a:ext uri="{FF2B5EF4-FFF2-40B4-BE49-F238E27FC236}">
                <a16:creationId xmlns:a16="http://schemas.microsoft.com/office/drawing/2014/main" id="{3A795B12-97D2-4646-A5A4-A9A0CB8335F6}"/>
              </a:ext>
            </a:extLst>
          </p:cNvPr>
          <p:cNvGrpSpPr/>
          <p:nvPr/>
        </p:nvGrpSpPr>
        <p:grpSpPr>
          <a:xfrm rot="389239">
            <a:off x="3367588" y="5351726"/>
            <a:ext cx="4929161" cy="3231594"/>
            <a:chOff x="8243186" y="3299402"/>
            <a:chExt cx="4929161" cy="3231594"/>
          </a:xfrm>
        </p:grpSpPr>
        <p:sp>
          <p:nvSpPr>
            <p:cNvPr id="146" name="เมฆ 45">
              <a:extLst>
                <a:ext uri="{FF2B5EF4-FFF2-40B4-BE49-F238E27FC236}">
                  <a16:creationId xmlns:a16="http://schemas.microsoft.com/office/drawing/2014/main" id="{B7885A19-820A-448B-8C12-87721C65CA84}"/>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47" name="กลุ่ม 146">
              <a:extLst>
                <a:ext uri="{FF2B5EF4-FFF2-40B4-BE49-F238E27FC236}">
                  <a16:creationId xmlns:a16="http://schemas.microsoft.com/office/drawing/2014/main" id="{DD926E9E-887F-4BA4-B73E-7E6AEB79C917}"/>
                </a:ext>
              </a:extLst>
            </p:cNvPr>
            <p:cNvGrpSpPr/>
            <p:nvPr/>
          </p:nvGrpSpPr>
          <p:grpSpPr>
            <a:xfrm flipH="1">
              <a:off x="8832864" y="3468833"/>
              <a:ext cx="3276169" cy="724960"/>
              <a:chOff x="116889" y="1923993"/>
              <a:chExt cx="3276169" cy="724960"/>
            </a:xfrm>
          </p:grpSpPr>
          <p:grpSp>
            <p:nvGrpSpPr>
              <p:cNvPr id="149" name="กลุ่ม 148">
                <a:extLst>
                  <a:ext uri="{FF2B5EF4-FFF2-40B4-BE49-F238E27FC236}">
                    <a16:creationId xmlns:a16="http://schemas.microsoft.com/office/drawing/2014/main" id="{27B5C429-C276-4E34-AF5D-64D357E3BBCA}"/>
                  </a:ext>
                </a:extLst>
              </p:cNvPr>
              <p:cNvGrpSpPr/>
              <p:nvPr/>
            </p:nvGrpSpPr>
            <p:grpSpPr>
              <a:xfrm>
                <a:off x="2189973" y="2105231"/>
                <a:ext cx="341965" cy="331030"/>
                <a:chOff x="3730718" y="705949"/>
                <a:chExt cx="1993076" cy="1624075"/>
              </a:xfrm>
              <a:solidFill>
                <a:schemeClr val="bg1"/>
              </a:solidFill>
            </p:grpSpPr>
            <p:sp>
              <p:nvSpPr>
                <p:cNvPr id="156" name="รูปแบบอิสระ: รูปร่าง 155">
                  <a:extLst>
                    <a:ext uri="{FF2B5EF4-FFF2-40B4-BE49-F238E27FC236}">
                      <a16:creationId xmlns:a16="http://schemas.microsoft.com/office/drawing/2014/main" id="{4DB6FF23-2E86-4033-86F3-1D6DA9E52D5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7" name="วงรี 77">
                  <a:extLst>
                    <a:ext uri="{FF2B5EF4-FFF2-40B4-BE49-F238E27FC236}">
                      <a16:creationId xmlns:a16="http://schemas.microsoft.com/office/drawing/2014/main" id="{0145714E-58E1-43CD-AC2B-6158AF5300D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0" name="กลุ่ม 149">
                <a:extLst>
                  <a:ext uri="{FF2B5EF4-FFF2-40B4-BE49-F238E27FC236}">
                    <a16:creationId xmlns:a16="http://schemas.microsoft.com/office/drawing/2014/main" id="{83ED83C5-BA1D-44FF-9560-E91CFC1D5DFF}"/>
                  </a:ext>
                </a:extLst>
              </p:cNvPr>
              <p:cNvGrpSpPr/>
              <p:nvPr/>
            </p:nvGrpSpPr>
            <p:grpSpPr>
              <a:xfrm>
                <a:off x="116889" y="1923993"/>
                <a:ext cx="531032" cy="465646"/>
                <a:chOff x="3730718" y="705949"/>
                <a:chExt cx="1993076" cy="1624075"/>
              </a:xfrm>
              <a:solidFill>
                <a:schemeClr val="bg1"/>
              </a:solidFill>
              <a:effectLst/>
            </p:grpSpPr>
            <p:sp>
              <p:nvSpPr>
                <p:cNvPr id="154" name="รูปแบบอิสระ: รูปร่าง 153">
                  <a:extLst>
                    <a:ext uri="{FF2B5EF4-FFF2-40B4-BE49-F238E27FC236}">
                      <a16:creationId xmlns:a16="http://schemas.microsoft.com/office/drawing/2014/main" id="{EA1A8934-FBDA-4BF2-A6D8-9BC2A8546B4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5" name="วงรี 77">
                  <a:extLst>
                    <a:ext uri="{FF2B5EF4-FFF2-40B4-BE49-F238E27FC236}">
                      <a16:creationId xmlns:a16="http://schemas.microsoft.com/office/drawing/2014/main" id="{5260087B-F4A7-45EE-BA4E-28209CF8A30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1" name="กลุ่ม 150">
                <a:extLst>
                  <a:ext uri="{FF2B5EF4-FFF2-40B4-BE49-F238E27FC236}">
                    <a16:creationId xmlns:a16="http://schemas.microsoft.com/office/drawing/2014/main" id="{A4C1E537-B16F-4DFB-A3CB-96E818B208C1}"/>
                  </a:ext>
                </a:extLst>
              </p:cNvPr>
              <p:cNvGrpSpPr/>
              <p:nvPr/>
            </p:nvGrpSpPr>
            <p:grpSpPr>
              <a:xfrm>
                <a:off x="3051093" y="2331437"/>
                <a:ext cx="341965" cy="317516"/>
                <a:chOff x="3730718" y="705949"/>
                <a:chExt cx="1993076" cy="1624075"/>
              </a:xfrm>
              <a:solidFill>
                <a:schemeClr val="bg1"/>
              </a:solidFill>
            </p:grpSpPr>
            <p:sp>
              <p:nvSpPr>
                <p:cNvPr id="152" name="รูปแบบอิสระ: รูปร่าง 151">
                  <a:extLst>
                    <a:ext uri="{FF2B5EF4-FFF2-40B4-BE49-F238E27FC236}">
                      <a16:creationId xmlns:a16="http://schemas.microsoft.com/office/drawing/2014/main" id="{B459B5CF-1FFE-4573-AFCF-C1B7391EA05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77">
                  <a:extLst>
                    <a:ext uri="{FF2B5EF4-FFF2-40B4-BE49-F238E27FC236}">
                      <a16:creationId xmlns:a16="http://schemas.microsoft.com/office/drawing/2014/main" id="{D462DB99-0776-4B64-890B-D9BBCF6AE5C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4" name="กลุ่ม 3">
            <a:extLst>
              <a:ext uri="{FF2B5EF4-FFF2-40B4-BE49-F238E27FC236}">
                <a16:creationId xmlns:a16="http://schemas.microsoft.com/office/drawing/2014/main" id="{FA9DC25D-53EC-4FA5-A12B-6C9A89D0FDDF}"/>
              </a:ext>
            </a:extLst>
          </p:cNvPr>
          <p:cNvGrpSpPr/>
          <p:nvPr/>
        </p:nvGrpSpPr>
        <p:grpSpPr>
          <a:xfrm rot="21033220">
            <a:off x="1296437" y="5259028"/>
            <a:ext cx="4929161" cy="3231594"/>
            <a:chOff x="628967" y="4135125"/>
            <a:chExt cx="4929161" cy="3231594"/>
          </a:xfrm>
        </p:grpSpPr>
        <p:sp>
          <p:nvSpPr>
            <p:cNvPr id="85" name="เมฆ 45">
              <a:extLst>
                <a:ext uri="{FF2B5EF4-FFF2-40B4-BE49-F238E27FC236}">
                  <a16:creationId xmlns:a16="http://schemas.microsoft.com/office/drawing/2014/main" id="{88F2C5CF-1441-436A-A221-502853B67C39}"/>
                </a:ext>
              </a:extLst>
            </p:cNvPr>
            <p:cNvSpPr/>
            <p:nvPr/>
          </p:nvSpPr>
          <p:spPr>
            <a:xfrm rot="925066">
              <a:off x="628967" y="4135125"/>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5" name="กลุ่ม 114">
              <a:extLst>
                <a:ext uri="{FF2B5EF4-FFF2-40B4-BE49-F238E27FC236}">
                  <a16:creationId xmlns:a16="http://schemas.microsoft.com/office/drawing/2014/main" id="{4EBFA46A-820C-400E-97C3-5D00DCC07E50}"/>
                </a:ext>
              </a:extLst>
            </p:cNvPr>
            <p:cNvGrpSpPr/>
            <p:nvPr/>
          </p:nvGrpSpPr>
          <p:grpSpPr>
            <a:xfrm>
              <a:off x="4144532" y="4812865"/>
              <a:ext cx="655771" cy="877902"/>
              <a:chOff x="4110610" y="3295621"/>
              <a:chExt cx="655771" cy="877902"/>
            </a:xfrm>
          </p:grpSpPr>
          <p:grpSp>
            <p:nvGrpSpPr>
              <p:cNvPr id="122" name="กลุ่ม 121">
                <a:extLst>
                  <a:ext uri="{FF2B5EF4-FFF2-40B4-BE49-F238E27FC236}">
                    <a16:creationId xmlns:a16="http://schemas.microsoft.com/office/drawing/2014/main" id="{6A99F5B8-92E3-433A-8485-4822AD8FB143}"/>
                  </a:ext>
                </a:extLst>
              </p:cNvPr>
              <p:cNvGrpSpPr/>
              <p:nvPr/>
            </p:nvGrpSpPr>
            <p:grpSpPr>
              <a:xfrm>
                <a:off x="4110610" y="3295621"/>
                <a:ext cx="383810" cy="329745"/>
                <a:chOff x="3730718" y="705949"/>
                <a:chExt cx="1993076" cy="1624075"/>
              </a:xfrm>
              <a:solidFill>
                <a:srgbClr val="FEC3D4"/>
              </a:solidFill>
            </p:grpSpPr>
            <p:sp>
              <p:nvSpPr>
                <p:cNvPr id="126" name="รูปแบบอิสระ: รูปร่าง 125">
                  <a:extLst>
                    <a:ext uri="{FF2B5EF4-FFF2-40B4-BE49-F238E27FC236}">
                      <a16:creationId xmlns:a16="http://schemas.microsoft.com/office/drawing/2014/main" id="{A38D1EED-C693-45A8-BE1F-2AB09EAB30F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7" name="วงรี 77">
                  <a:extLst>
                    <a:ext uri="{FF2B5EF4-FFF2-40B4-BE49-F238E27FC236}">
                      <a16:creationId xmlns:a16="http://schemas.microsoft.com/office/drawing/2014/main" id="{C725823A-EF1A-458D-B2EA-6B03D16F3F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23" name="กลุ่ม 122">
                <a:extLst>
                  <a:ext uri="{FF2B5EF4-FFF2-40B4-BE49-F238E27FC236}">
                    <a16:creationId xmlns:a16="http://schemas.microsoft.com/office/drawing/2014/main" id="{6480B5E2-67E6-40D9-AC28-3E893791F048}"/>
                  </a:ext>
                </a:extLst>
              </p:cNvPr>
              <p:cNvGrpSpPr/>
              <p:nvPr/>
            </p:nvGrpSpPr>
            <p:grpSpPr>
              <a:xfrm>
                <a:off x="4424416" y="3842493"/>
                <a:ext cx="341965" cy="331030"/>
                <a:chOff x="3730718" y="705949"/>
                <a:chExt cx="1993076" cy="1624075"/>
              </a:xfrm>
              <a:solidFill>
                <a:schemeClr val="bg1"/>
              </a:solidFill>
            </p:grpSpPr>
            <p:sp>
              <p:nvSpPr>
                <p:cNvPr id="124" name="รูปแบบอิสระ: รูปร่าง 123">
                  <a:extLst>
                    <a:ext uri="{FF2B5EF4-FFF2-40B4-BE49-F238E27FC236}">
                      <a16:creationId xmlns:a16="http://schemas.microsoft.com/office/drawing/2014/main" id="{652F2B58-552B-4293-A232-DFCED73732F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5" name="วงรี 77">
                  <a:extLst>
                    <a:ext uri="{FF2B5EF4-FFF2-40B4-BE49-F238E27FC236}">
                      <a16:creationId xmlns:a16="http://schemas.microsoft.com/office/drawing/2014/main" id="{E48604E8-49A6-48E7-8047-DED38A668B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 name="กลุ่ม 1">
            <a:extLst>
              <a:ext uri="{FF2B5EF4-FFF2-40B4-BE49-F238E27FC236}">
                <a16:creationId xmlns:a16="http://schemas.microsoft.com/office/drawing/2014/main" id="{4ED69F96-E885-4394-A9B5-F6CD96BB7529}"/>
              </a:ext>
            </a:extLst>
          </p:cNvPr>
          <p:cNvGrpSpPr/>
          <p:nvPr/>
        </p:nvGrpSpPr>
        <p:grpSpPr>
          <a:xfrm rot="21044399">
            <a:off x="-708990" y="4991187"/>
            <a:ext cx="4929161" cy="3231594"/>
            <a:chOff x="-912501" y="3330446"/>
            <a:chExt cx="4929161" cy="3231594"/>
          </a:xfrm>
        </p:grpSpPr>
        <p:sp>
          <p:nvSpPr>
            <p:cNvPr id="87" name="เมฆ 45">
              <a:extLst>
                <a:ext uri="{FF2B5EF4-FFF2-40B4-BE49-F238E27FC236}">
                  <a16:creationId xmlns:a16="http://schemas.microsoft.com/office/drawing/2014/main" id="{3D613278-3E0E-4B63-ACD9-D23037AD584F}"/>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8" name="กลุ่ม 87">
              <a:extLst>
                <a:ext uri="{FF2B5EF4-FFF2-40B4-BE49-F238E27FC236}">
                  <a16:creationId xmlns:a16="http://schemas.microsoft.com/office/drawing/2014/main" id="{B77D26E2-41B9-4365-933F-BE959289E12B}"/>
                </a:ext>
              </a:extLst>
            </p:cNvPr>
            <p:cNvGrpSpPr/>
            <p:nvPr/>
          </p:nvGrpSpPr>
          <p:grpSpPr>
            <a:xfrm>
              <a:off x="150811" y="3441237"/>
              <a:ext cx="3276169" cy="724960"/>
              <a:chOff x="116889" y="1923993"/>
              <a:chExt cx="3276169" cy="724960"/>
            </a:xfrm>
          </p:grpSpPr>
          <p:grpSp>
            <p:nvGrpSpPr>
              <p:cNvPr id="89" name="กลุ่ม 88">
                <a:extLst>
                  <a:ext uri="{FF2B5EF4-FFF2-40B4-BE49-F238E27FC236}">
                    <a16:creationId xmlns:a16="http://schemas.microsoft.com/office/drawing/2014/main" id="{CE6784FE-FDB0-4C8F-AC87-22BA898D4032}"/>
                  </a:ext>
                </a:extLst>
              </p:cNvPr>
              <p:cNvGrpSpPr/>
              <p:nvPr/>
            </p:nvGrpSpPr>
            <p:grpSpPr>
              <a:xfrm>
                <a:off x="1297474" y="2027396"/>
                <a:ext cx="383810" cy="329745"/>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B11452D8-508C-48E6-8D7B-12DE3B1B12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0" name="วงรี 77">
                  <a:extLst>
                    <a:ext uri="{FF2B5EF4-FFF2-40B4-BE49-F238E27FC236}">
                      <a16:creationId xmlns:a16="http://schemas.microsoft.com/office/drawing/2014/main" id="{7913210F-5D4D-470E-9B4F-6C276E1270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0" name="กลุ่ม 89">
                <a:extLst>
                  <a:ext uri="{FF2B5EF4-FFF2-40B4-BE49-F238E27FC236}">
                    <a16:creationId xmlns:a16="http://schemas.microsoft.com/office/drawing/2014/main" id="{CE5E7E13-1BF1-4533-BFB6-51FB6A43B069}"/>
                  </a:ext>
                </a:extLst>
              </p:cNvPr>
              <p:cNvGrpSpPr/>
              <p:nvPr/>
            </p:nvGrpSpPr>
            <p:grpSpPr>
              <a:xfrm>
                <a:off x="2189973" y="2105231"/>
                <a:ext cx="341965" cy="331030"/>
                <a:chOff x="3730718" y="705949"/>
                <a:chExt cx="1993076" cy="1624075"/>
              </a:xfrm>
              <a:solidFill>
                <a:schemeClr val="bg1"/>
              </a:solidFill>
            </p:grpSpPr>
            <p:sp>
              <p:nvSpPr>
                <p:cNvPr id="97" name="รูปแบบอิสระ: รูปร่าง 96">
                  <a:extLst>
                    <a:ext uri="{FF2B5EF4-FFF2-40B4-BE49-F238E27FC236}">
                      <a16:creationId xmlns:a16="http://schemas.microsoft.com/office/drawing/2014/main" id="{8EBB43A4-EF3C-4328-988E-4988EAF3BE9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8" name="วงรี 77">
                  <a:extLst>
                    <a:ext uri="{FF2B5EF4-FFF2-40B4-BE49-F238E27FC236}">
                      <a16:creationId xmlns:a16="http://schemas.microsoft.com/office/drawing/2014/main" id="{E03D06B4-16DF-4EEF-8063-2ED9A0C482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a:extLst>
                  <a:ext uri="{FF2B5EF4-FFF2-40B4-BE49-F238E27FC236}">
                    <a16:creationId xmlns:a16="http://schemas.microsoft.com/office/drawing/2014/main" id="{C5A30532-BB01-44C7-8154-2DC8162CB62B}"/>
                  </a:ext>
                </a:extLst>
              </p:cNvPr>
              <p:cNvGrpSpPr/>
              <p:nvPr/>
            </p:nvGrpSpPr>
            <p:grpSpPr>
              <a:xfrm>
                <a:off x="116889" y="1923993"/>
                <a:ext cx="531032" cy="465646"/>
                <a:chOff x="3730718" y="705949"/>
                <a:chExt cx="1993076" cy="1624075"/>
              </a:xfrm>
              <a:solidFill>
                <a:schemeClr val="bg1"/>
              </a:solidFill>
              <a:effectLst/>
            </p:grpSpPr>
            <p:sp>
              <p:nvSpPr>
                <p:cNvPr id="95" name="รูปแบบอิสระ: รูปร่าง 94">
                  <a:extLst>
                    <a:ext uri="{FF2B5EF4-FFF2-40B4-BE49-F238E27FC236}">
                      <a16:creationId xmlns:a16="http://schemas.microsoft.com/office/drawing/2014/main" id="{2C013DFA-B09A-44B9-8D04-92DFA478EED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6" name="วงรี 77">
                  <a:extLst>
                    <a:ext uri="{FF2B5EF4-FFF2-40B4-BE49-F238E27FC236}">
                      <a16:creationId xmlns:a16="http://schemas.microsoft.com/office/drawing/2014/main" id="{F1D9DAEE-FEA0-4AC0-87B6-83C7F2ADA29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B595CD39-91BE-4B94-8AB9-0044F4840DC1}"/>
                  </a:ext>
                </a:extLst>
              </p:cNvPr>
              <p:cNvGrpSpPr/>
              <p:nvPr/>
            </p:nvGrpSpPr>
            <p:grpSpPr>
              <a:xfrm>
                <a:off x="3051093" y="2331437"/>
                <a:ext cx="341965" cy="317516"/>
                <a:chOff x="3730718" y="705949"/>
                <a:chExt cx="1993076" cy="1624075"/>
              </a:xfrm>
              <a:solidFill>
                <a:schemeClr val="bg1"/>
              </a:solidFill>
            </p:grpSpPr>
            <p:sp>
              <p:nvSpPr>
                <p:cNvPr id="93" name="รูปแบบอิสระ: รูปร่าง 92">
                  <a:extLst>
                    <a:ext uri="{FF2B5EF4-FFF2-40B4-BE49-F238E27FC236}">
                      <a16:creationId xmlns:a16="http://schemas.microsoft.com/office/drawing/2014/main" id="{1670A134-6A80-4788-99FE-F2C5543574C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4" name="วงรี 77">
                  <a:extLst>
                    <a:ext uri="{FF2B5EF4-FFF2-40B4-BE49-F238E27FC236}">
                      <a16:creationId xmlns:a16="http://schemas.microsoft.com/office/drawing/2014/main" id="{E153CC60-8427-4625-8ACF-D268DD36DD0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5" name="กลุ่ม 4">
            <a:extLst>
              <a:ext uri="{FF2B5EF4-FFF2-40B4-BE49-F238E27FC236}">
                <a16:creationId xmlns:a16="http://schemas.microsoft.com/office/drawing/2014/main" id="{8EEC1EAA-6B84-46A5-AA1E-6FF3FF9775CA}"/>
              </a:ext>
            </a:extLst>
          </p:cNvPr>
          <p:cNvGrpSpPr/>
          <p:nvPr/>
        </p:nvGrpSpPr>
        <p:grpSpPr>
          <a:xfrm rot="480683">
            <a:off x="5855297" y="5157152"/>
            <a:ext cx="4929161" cy="3231594"/>
            <a:chOff x="6735268" y="4103746"/>
            <a:chExt cx="4929161" cy="3231594"/>
          </a:xfrm>
        </p:grpSpPr>
        <p:sp>
          <p:nvSpPr>
            <p:cNvPr id="84" name="เมฆ 45">
              <a:extLst>
                <a:ext uri="{FF2B5EF4-FFF2-40B4-BE49-F238E27FC236}">
                  <a16:creationId xmlns:a16="http://schemas.microsoft.com/office/drawing/2014/main" id="{F2B12CC1-5C26-46CF-8525-A3CF3B398B49}"/>
                </a:ext>
              </a:extLst>
            </p:cNvPr>
            <p:cNvSpPr/>
            <p:nvPr/>
          </p:nvSpPr>
          <p:spPr>
            <a:xfrm rot="20674934" flipH="1">
              <a:off x="6735268" y="41037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6" name="กลุ่ม 115">
              <a:extLst>
                <a:ext uri="{FF2B5EF4-FFF2-40B4-BE49-F238E27FC236}">
                  <a16:creationId xmlns:a16="http://schemas.microsoft.com/office/drawing/2014/main" id="{0BD9E320-D106-438A-B483-6C504E85D20A}"/>
                </a:ext>
              </a:extLst>
            </p:cNvPr>
            <p:cNvGrpSpPr/>
            <p:nvPr/>
          </p:nvGrpSpPr>
          <p:grpSpPr>
            <a:xfrm>
              <a:off x="7791112" y="4742533"/>
              <a:ext cx="363998" cy="336901"/>
              <a:chOff x="3730718" y="705949"/>
              <a:chExt cx="1993076" cy="1624075"/>
            </a:xfrm>
            <a:solidFill>
              <a:schemeClr val="bg1"/>
            </a:solidFill>
            <a:effectLst/>
          </p:grpSpPr>
          <p:sp>
            <p:nvSpPr>
              <p:cNvPr id="120" name="รูปแบบอิสระ: รูปร่าง 119">
                <a:extLst>
                  <a:ext uri="{FF2B5EF4-FFF2-40B4-BE49-F238E27FC236}">
                    <a16:creationId xmlns:a16="http://schemas.microsoft.com/office/drawing/2014/main" id="{EC00C30A-0CFF-46BF-9E89-CA340FE1C3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1" name="วงรี 77">
                <a:extLst>
                  <a:ext uri="{FF2B5EF4-FFF2-40B4-BE49-F238E27FC236}">
                    <a16:creationId xmlns:a16="http://schemas.microsoft.com/office/drawing/2014/main" id="{2751316B-3AC4-4345-8DD1-A97457676F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90F1EFFD-A8D7-4C9D-BDC7-9556CA84439A}"/>
                </a:ext>
              </a:extLst>
            </p:cNvPr>
            <p:cNvGrpSpPr/>
            <p:nvPr/>
          </p:nvGrpSpPr>
          <p:grpSpPr>
            <a:xfrm>
              <a:off x="7453504" y="5309050"/>
              <a:ext cx="341965" cy="317516"/>
              <a:chOff x="3730718" y="705949"/>
              <a:chExt cx="1993076" cy="1624075"/>
            </a:xfrm>
            <a:solidFill>
              <a:schemeClr val="bg1"/>
            </a:solidFill>
          </p:grpSpPr>
          <p:sp>
            <p:nvSpPr>
              <p:cNvPr id="118" name="รูปแบบอิสระ: รูปร่าง 117">
                <a:extLst>
                  <a:ext uri="{FF2B5EF4-FFF2-40B4-BE49-F238E27FC236}">
                    <a16:creationId xmlns:a16="http://schemas.microsoft.com/office/drawing/2014/main" id="{37ABDD14-1163-41EE-9BF8-AB8C19908CE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9" name="วงรี 77">
                <a:extLst>
                  <a:ext uri="{FF2B5EF4-FFF2-40B4-BE49-F238E27FC236}">
                    <a16:creationId xmlns:a16="http://schemas.microsoft.com/office/drawing/2014/main" id="{5552A12A-5162-495D-BD87-32F31905F8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3" name="กลุ่ม 2">
            <a:extLst>
              <a:ext uri="{FF2B5EF4-FFF2-40B4-BE49-F238E27FC236}">
                <a16:creationId xmlns:a16="http://schemas.microsoft.com/office/drawing/2014/main" id="{909F24ED-9054-46AD-B36A-45039E0FC54E}"/>
              </a:ext>
            </a:extLst>
          </p:cNvPr>
          <p:cNvGrpSpPr/>
          <p:nvPr/>
        </p:nvGrpSpPr>
        <p:grpSpPr>
          <a:xfrm rot="445376">
            <a:off x="7929556" y="5096947"/>
            <a:ext cx="4929161" cy="3231594"/>
            <a:chOff x="8243186" y="3299402"/>
            <a:chExt cx="4929161" cy="3231594"/>
          </a:xfrm>
        </p:grpSpPr>
        <p:sp>
          <p:nvSpPr>
            <p:cNvPr id="86" name="เมฆ 45">
              <a:extLst>
                <a:ext uri="{FF2B5EF4-FFF2-40B4-BE49-F238E27FC236}">
                  <a16:creationId xmlns:a16="http://schemas.microsoft.com/office/drawing/2014/main" id="{55E6A76E-BEEC-42CC-A616-36402224D1AE}"/>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01" name="กลุ่ม 100">
              <a:extLst>
                <a:ext uri="{FF2B5EF4-FFF2-40B4-BE49-F238E27FC236}">
                  <a16:creationId xmlns:a16="http://schemas.microsoft.com/office/drawing/2014/main" id="{847DEFDD-A77A-4900-ACF9-510CA5F11BAD}"/>
                </a:ext>
              </a:extLst>
            </p:cNvPr>
            <p:cNvGrpSpPr/>
            <p:nvPr/>
          </p:nvGrpSpPr>
          <p:grpSpPr>
            <a:xfrm flipH="1">
              <a:off x="8832864" y="3468833"/>
              <a:ext cx="3276169" cy="724960"/>
              <a:chOff x="116889" y="1923993"/>
              <a:chExt cx="3276169" cy="724960"/>
            </a:xfrm>
          </p:grpSpPr>
          <p:grpSp>
            <p:nvGrpSpPr>
              <p:cNvPr id="102" name="กลุ่ม 101">
                <a:extLst>
                  <a:ext uri="{FF2B5EF4-FFF2-40B4-BE49-F238E27FC236}">
                    <a16:creationId xmlns:a16="http://schemas.microsoft.com/office/drawing/2014/main" id="{CB53BF50-CA8F-446B-B9E5-BE96B076FC8A}"/>
                  </a:ext>
                </a:extLst>
              </p:cNvPr>
              <p:cNvGrpSpPr/>
              <p:nvPr/>
            </p:nvGrpSpPr>
            <p:grpSpPr>
              <a:xfrm>
                <a:off x="1297474" y="2027396"/>
                <a:ext cx="383810" cy="329745"/>
                <a:chOff x="3730718" y="705949"/>
                <a:chExt cx="1993076" cy="1624075"/>
              </a:xfrm>
              <a:solidFill>
                <a:srgbClr val="FEC3D4"/>
              </a:solidFill>
            </p:grpSpPr>
            <p:sp>
              <p:nvSpPr>
                <p:cNvPr id="112" name="รูปแบบอิสระ: รูปร่าง 111">
                  <a:extLst>
                    <a:ext uri="{FF2B5EF4-FFF2-40B4-BE49-F238E27FC236}">
                      <a16:creationId xmlns:a16="http://schemas.microsoft.com/office/drawing/2014/main" id="{049EDCEE-01E2-438E-88A0-C9E9DD0011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3" name="วงรี 77">
                  <a:extLst>
                    <a:ext uri="{FF2B5EF4-FFF2-40B4-BE49-F238E27FC236}">
                      <a16:creationId xmlns:a16="http://schemas.microsoft.com/office/drawing/2014/main" id="{E36567F0-22B2-4CE8-BDE6-FBAEC26DBF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3" name="กลุ่ม 102">
                <a:extLst>
                  <a:ext uri="{FF2B5EF4-FFF2-40B4-BE49-F238E27FC236}">
                    <a16:creationId xmlns:a16="http://schemas.microsoft.com/office/drawing/2014/main" id="{DEE4A42C-19AD-4C48-9C03-3B4DD80B3C7A}"/>
                  </a:ext>
                </a:extLst>
              </p:cNvPr>
              <p:cNvGrpSpPr/>
              <p:nvPr/>
            </p:nvGrpSpPr>
            <p:grpSpPr>
              <a:xfrm>
                <a:off x="2189973" y="2105231"/>
                <a:ext cx="341965" cy="331030"/>
                <a:chOff x="3730718" y="705949"/>
                <a:chExt cx="1993076" cy="1624075"/>
              </a:xfrm>
              <a:solidFill>
                <a:schemeClr val="bg1"/>
              </a:solidFill>
            </p:grpSpPr>
            <p:sp>
              <p:nvSpPr>
                <p:cNvPr id="110" name="รูปแบบอิสระ: รูปร่าง 109">
                  <a:extLst>
                    <a:ext uri="{FF2B5EF4-FFF2-40B4-BE49-F238E27FC236}">
                      <a16:creationId xmlns:a16="http://schemas.microsoft.com/office/drawing/2014/main" id="{560BBB2A-6ACD-46ED-93DC-0D4B0D4145D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1" name="วงรี 77">
                  <a:extLst>
                    <a:ext uri="{FF2B5EF4-FFF2-40B4-BE49-F238E27FC236}">
                      <a16:creationId xmlns:a16="http://schemas.microsoft.com/office/drawing/2014/main" id="{549D5193-2F7B-4F0A-9B81-85C660B140D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a:extLst>
                  <a:ext uri="{FF2B5EF4-FFF2-40B4-BE49-F238E27FC236}">
                    <a16:creationId xmlns:a16="http://schemas.microsoft.com/office/drawing/2014/main" id="{EF91B66A-2CC6-4BA3-BA99-16AEF0180EC1}"/>
                  </a:ext>
                </a:extLst>
              </p:cNvPr>
              <p:cNvGrpSpPr/>
              <p:nvPr/>
            </p:nvGrpSpPr>
            <p:grpSpPr>
              <a:xfrm>
                <a:off x="116889" y="1923993"/>
                <a:ext cx="531032" cy="465646"/>
                <a:chOff x="3730718" y="705949"/>
                <a:chExt cx="1993076" cy="1624075"/>
              </a:xfrm>
              <a:solidFill>
                <a:schemeClr val="bg1"/>
              </a:solidFill>
              <a:effectLst/>
            </p:grpSpPr>
            <p:sp>
              <p:nvSpPr>
                <p:cNvPr id="108" name="รูปแบบอิสระ: รูปร่าง 107">
                  <a:extLst>
                    <a:ext uri="{FF2B5EF4-FFF2-40B4-BE49-F238E27FC236}">
                      <a16:creationId xmlns:a16="http://schemas.microsoft.com/office/drawing/2014/main" id="{2A41C20C-609D-41AE-AE69-F1894C412DE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9" name="วงรี 77">
                  <a:extLst>
                    <a:ext uri="{FF2B5EF4-FFF2-40B4-BE49-F238E27FC236}">
                      <a16:creationId xmlns:a16="http://schemas.microsoft.com/office/drawing/2014/main" id="{EF424A06-7474-4D43-8C58-CADE3C437F8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5" name="กลุ่ม 104">
                <a:extLst>
                  <a:ext uri="{FF2B5EF4-FFF2-40B4-BE49-F238E27FC236}">
                    <a16:creationId xmlns:a16="http://schemas.microsoft.com/office/drawing/2014/main" id="{73A60A76-5096-48B2-B3B1-6500B1E921F7}"/>
                  </a:ext>
                </a:extLst>
              </p:cNvPr>
              <p:cNvGrpSpPr/>
              <p:nvPr/>
            </p:nvGrpSpPr>
            <p:grpSpPr>
              <a:xfrm>
                <a:off x="3051093" y="2331437"/>
                <a:ext cx="341965" cy="317516"/>
                <a:chOff x="3730718" y="705949"/>
                <a:chExt cx="1993076" cy="1624075"/>
              </a:xfrm>
              <a:solidFill>
                <a:schemeClr val="bg1"/>
              </a:solidFill>
            </p:grpSpPr>
            <p:sp>
              <p:nvSpPr>
                <p:cNvPr id="106" name="รูปแบบอิสระ: รูปร่าง 105">
                  <a:extLst>
                    <a:ext uri="{FF2B5EF4-FFF2-40B4-BE49-F238E27FC236}">
                      <a16:creationId xmlns:a16="http://schemas.microsoft.com/office/drawing/2014/main" id="{83372C78-AE49-4CCE-B0A2-0771EE472F0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7" name="วงรี 77">
                  <a:extLst>
                    <a:ext uri="{FF2B5EF4-FFF2-40B4-BE49-F238E27FC236}">
                      <a16:creationId xmlns:a16="http://schemas.microsoft.com/office/drawing/2014/main" id="{8867D08F-E425-4EC7-9B66-ADA8E8979E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pic>
        <p:nvPicPr>
          <p:cNvPr id="6" name="Numbers Song - Children Songs - Learn English Numbers Song - 10 Little Numbers">
            <a:hlinkClick r:id="" action="ppaction://media"/>
            <a:extLst>
              <a:ext uri="{FF2B5EF4-FFF2-40B4-BE49-F238E27FC236}">
                <a16:creationId xmlns:a16="http://schemas.microsoft.com/office/drawing/2014/main" id="{1F68E180-1808-4912-A012-253B925F4C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78" y="-8914"/>
            <a:ext cx="12196377" cy="7014397"/>
          </a:xfrm>
          <a:prstGeom prst="rect">
            <a:avLst/>
          </a:prstGeom>
        </p:spPr>
      </p:pic>
    </p:spTree>
    <p:extLst>
      <p:ext uri="{BB962C8B-B14F-4D97-AF65-F5344CB8AC3E}">
        <p14:creationId xmlns:p14="http://schemas.microsoft.com/office/powerpoint/2010/main" val="3010134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id="{FFAC0BDE-A2ED-4F77-B8C0-FDE5DF5E75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612655" y="3927990"/>
            <a:ext cx="2273958" cy="2768297"/>
          </a:xfrm>
          <a:prstGeom prst="rect">
            <a:avLst/>
          </a:prstGeom>
        </p:spPr>
      </p:pic>
      <p:grpSp>
        <p:nvGrpSpPr>
          <p:cNvPr id="237" name="กลุ่ม 236">
            <a:extLst>
              <a:ext uri="{FF2B5EF4-FFF2-40B4-BE49-F238E27FC236}">
                <a16:creationId xmlns:a16="http://schemas.microsoft.com/office/drawing/2014/main" id="{916C485F-6931-4B58-9E56-E43D33F63216}"/>
              </a:ext>
            </a:extLst>
          </p:cNvPr>
          <p:cNvGrpSpPr/>
          <p:nvPr/>
        </p:nvGrpSpPr>
        <p:grpSpPr>
          <a:xfrm>
            <a:off x="3553976" y="3160186"/>
            <a:ext cx="1122083" cy="1812724"/>
            <a:chOff x="2492332" y="582689"/>
            <a:chExt cx="4146187" cy="6074613"/>
          </a:xfrm>
        </p:grpSpPr>
        <p:grpSp>
          <p:nvGrpSpPr>
            <p:cNvPr id="238" name="กลุ่ม 237">
              <a:extLst>
                <a:ext uri="{FF2B5EF4-FFF2-40B4-BE49-F238E27FC236}">
                  <a16:creationId xmlns:a16="http://schemas.microsoft.com/office/drawing/2014/main" id="{BD7F13F0-FD1F-4187-94B3-ACF763C92B0B}"/>
                </a:ext>
              </a:extLst>
            </p:cNvPr>
            <p:cNvGrpSpPr/>
            <p:nvPr/>
          </p:nvGrpSpPr>
          <p:grpSpPr>
            <a:xfrm rot="19119135" flipH="1">
              <a:off x="3396394" y="582689"/>
              <a:ext cx="2451852" cy="2556347"/>
              <a:chOff x="3838532" y="1040457"/>
              <a:chExt cx="2523574" cy="2891631"/>
            </a:xfrm>
            <a:solidFill>
              <a:srgbClr val="8CAD66"/>
            </a:solidFill>
          </p:grpSpPr>
          <p:sp>
            <p:nvSpPr>
              <p:cNvPr id="270" name="รูปแบบอิสระ: รูปร่าง 269">
                <a:extLst>
                  <a:ext uri="{FF2B5EF4-FFF2-40B4-BE49-F238E27FC236}">
                    <a16:creationId xmlns:a16="http://schemas.microsoft.com/office/drawing/2014/main" id="{216BD31B-9286-497A-BA26-A82D120CF81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71" name="ตัวเชื่อมต่อตรง 270">
                <a:extLst>
                  <a:ext uri="{FF2B5EF4-FFF2-40B4-BE49-F238E27FC236}">
                    <a16:creationId xmlns:a16="http://schemas.microsoft.com/office/drawing/2014/main" id="{C717740E-07C4-4986-9998-EC3B8446E7B8}"/>
                  </a:ext>
                </a:extLst>
              </p:cNvPr>
              <p:cNvCxnSpPr>
                <a:cxnSpLocks/>
                <a:stCxn id="27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รูปแบบอิสระ: รูปร่าง 271">
                <a:extLst>
                  <a:ext uri="{FF2B5EF4-FFF2-40B4-BE49-F238E27FC236}">
                    <a16:creationId xmlns:a16="http://schemas.microsoft.com/office/drawing/2014/main" id="{D448CF68-F8B1-4441-A5C4-759E6E0F191A}"/>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3" name="รูปแบบอิสระ: รูปร่าง 272">
                <a:extLst>
                  <a:ext uri="{FF2B5EF4-FFF2-40B4-BE49-F238E27FC236}">
                    <a16:creationId xmlns:a16="http://schemas.microsoft.com/office/drawing/2014/main" id="{0D72E2C3-C008-48B3-83D1-78039228E05F}"/>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4" name="รูปแบบอิสระ: รูปร่าง 273">
                <a:extLst>
                  <a:ext uri="{FF2B5EF4-FFF2-40B4-BE49-F238E27FC236}">
                    <a16:creationId xmlns:a16="http://schemas.microsoft.com/office/drawing/2014/main" id="{DA5003CB-D3A4-4DF4-A75B-09F00C0812AA}"/>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5" name="รูปแบบอิสระ: รูปร่าง 274">
                <a:extLst>
                  <a:ext uri="{FF2B5EF4-FFF2-40B4-BE49-F238E27FC236}">
                    <a16:creationId xmlns:a16="http://schemas.microsoft.com/office/drawing/2014/main" id="{6010B467-D89D-4BF9-9C26-A22D5372699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39" name="กลุ่ม 238">
              <a:extLst>
                <a:ext uri="{FF2B5EF4-FFF2-40B4-BE49-F238E27FC236}">
                  <a16:creationId xmlns:a16="http://schemas.microsoft.com/office/drawing/2014/main" id="{9DECC7F1-0E97-4110-8C31-9E5547B1DBE7}"/>
                </a:ext>
              </a:extLst>
            </p:cNvPr>
            <p:cNvGrpSpPr/>
            <p:nvPr/>
          </p:nvGrpSpPr>
          <p:grpSpPr>
            <a:xfrm>
              <a:off x="2687568" y="757957"/>
              <a:ext cx="2032210" cy="2880901"/>
              <a:chOff x="3838532" y="1040457"/>
              <a:chExt cx="2523574" cy="2891631"/>
            </a:xfrm>
            <a:solidFill>
              <a:srgbClr val="4D8047"/>
            </a:solidFill>
          </p:grpSpPr>
          <p:sp>
            <p:nvSpPr>
              <p:cNvPr id="264" name="รูปแบบอิสระ: รูปร่าง 263">
                <a:extLst>
                  <a:ext uri="{FF2B5EF4-FFF2-40B4-BE49-F238E27FC236}">
                    <a16:creationId xmlns:a16="http://schemas.microsoft.com/office/drawing/2014/main" id="{25E837B4-ACD3-42F6-9043-BE0BEC50679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65" name="ตัวเชื่อมต่อตรง 264">
                <a:extLst>
                  <a:ext uri="{FF2B5EF4-FFF2-40B4-BE49-F238E27FC236}">
                    <a16:creationId xmlns:a16="http://schemas.microsoft.com/office/drawing/2014/main" id="{CB799506-93A0-4BB8-A9FE-1B4B319D08F0}"/>
                  </a:ext>
                </a:extLst>
              </p:cNvPr>
              <p:cNvCxnSpPr>
                <a:cxnSpLocks/>
                <a:stCxn id="26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รูปแบบอิสระ: รูปร่าง 265">
                <a:extLst>
                  <a:ext uri="{FF2B5EF4-FFF2-40B4-BE49-F238E27FC236}">
                    <a16:creationId xmlns:a16="http://schemas.microsoft.com/office/drawing/2014/main" id="{283623C7-3615-40FA-BC16-BE25534D3387}"/>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7" name="รูปแบบอิสระ: รูปร่าง 266">
                <a:extLst>
                  <a:ext uri="{FF2B5EF4-FFF2-40B4-BE49-F238E27FC236}">
                    <a16:creationId xmlns:a16="http://schemas.microsoft.com/office/drawing/2014/main" id="{01D01D38-FFCD-4A0B-ADB8-C7207F9AE0D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8" name="รูปแบบอิสระ: รูปร่าง 267">
                <a:extLst>
                  <a:ext uri="{FF2B5EF4-FFF2-40B4-BE49-F238E27FC236}">
                    <a16:creationId xmlns:a16="http://schemas.microsoft.com/office/drawing/2014/main" id="{EBB81B8C-79F4-48D2-B609-12EA8954B66F}"/>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9" name="รูปแบบอิสระ: รูปร่าง 268">
                <a:extLst>
                  <a:ext uri="{FF2B5EF4-FFF2-40B4-BE49-F238E27FC236}">
                    <a16:creationId xmlns:a16="http://schemas.microsoft.com/office/drawing/2014/main" id="{6557F797-BA1E-498E-B44A-D416CBD8835D}"/>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0" name="กลุ่ม 239">
              <a:extLst>
                <a:ext uri="{FF2B5EF4-FFF2-40B4-BE49-F238E27FC236}">
                  <a16:creationId xmlns:a16="http://schemas.microsoft.com/office/drawing/2014/main" id="{24E140E4-ABC5-42FF-9EA7-F9334355B1CD}"/>
                </a:ext>
              </a:extLst>
            </p:cNvPr>
            <p:cNvGrpSpPr/>
            <p:nvPr/>
          </p:nvGrpSpPr>
          <p:grpSpPr>
            <a:xfrm>
              <a:off x="2649392" y="3634455"/>
              <a:ext cx="3897297" cy="3022847"/>
              <a:chOff x="4279036" y="3583162"/>
              <a:chExt cx="3897297" cy="3022847"/>
            </a:xfrm>
          </p:grpSpPr>
          <p:sp>
            <p:nvSpPr>
              <p:cNvPr id="262" name="สี่เหลี่ยมผืนผ้า 5">
                <a:extLst>
                  <a:ext uri="{FF2B5EF4-FFF2-40B4-BE49-F238E27FC236}">
                    <a16:creationId xmlns:a16="http://schemas.microsoft.com/office/drawing/2014/main" id="{C14DE4FE-85DB-4ABE-B31F-B6568ECC164A}"/>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3" name="สี่เหลี่ยมผืนผ้า 5">
                <a:extLst>
                  <a:ext uri="{FF2B5EF4-FFF2-40B4-BE49-F238E27FC236}">
                    <a16:creationId xmlns:a16="http://schemas.microsoft.com/office/drawing/2014/main" id="{970907D6-D802-4E99-BEBD-A2640B05AB42}"/>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41" name="กลุ่ม 240">
              <a:extLst>
                <a:ext uri="{FF2B5EF4-FFF2-40B4-BE49-F238E27FC236}">
                  <a16:creationId xmlns:a16="http://schemas.microsoft.com/office/drawing/2014/main" id="{B566F3D5-10DF-4703-804A-39E32CBC38E5}"/>
                </a:ext>
              </a:extLst>
            </p:cNvPr>
            <p:cNvGrpSpPr/>
            <p:nvPr/>
          </p:nvGrpSpPr>
          <p:grpSpPr>
            <a:xfrm>
              <a:off x="2492332" y="1521007"/>
              <a:ext cx="2130858" cy="2089476"/>
              <a:chOff x="3838532" y="1040457"/>
              <a:chExt cx="2523574" cy="2891631"/>
            </a:xfrm>
            <a:solidFill>
              <a:srgbClr val="8CAD66"/>
            </a:solidFill>
          </p:grpSpPr>
          <p:sp>
            <p:nvSpPr>
              <p:cNvPr id="256" name="รูปแบบอิสระ: รูปร่าง 255">
                <a:extLst>
                  <a:ext uri="{FF2B5EF4-FFF2-40B4-BE49-F238E27FC236}">
                    <a16:creationId xmlns:a16="http://schemas.microsoft.com/office/drawing/2014/main" id="{FAA57F83-0B1B-4C4D-B454-72E80BFB759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7" name="ตัวเชื่อมต่อตรง 256">
                <a:extLst>
                  <a:ext uri="{FF2B5EF4-FFF2-40B4-BE49-F238E27FC236}">
                    <a16:creationId xmlns:a16="http://schemas.microsoft.com/office/drawing/2014/main" id="{B65CA91B-4BA6-4CEE-BAE5-ADE54B06B06D}"/>
                  </a:ext>
                </a:extLst>
              </p:cNvPr>
              <p:cNvCxnSpPr>
                <a:cxnSpLocks/>
                <a:stCxn id="256"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รูปแบบอิสระ: รูปร่าง 257">
                <a:extLst>
                  <a:ext uri="{FF2B5EF4-FFF2-40B4-BE49-F238E27FC236}">
                    <a16:creationId xmlns:a16="http://schemas.microsoft.com/office/drawing/2014/main" id="{BC0D7D25-DCBF-4D57-9285-57B13C26047E}"/>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9" name="รูปแบบอิสระ: รูปร่าง 258">
                <a:extLst>
                  <a:ext uri="{FF2B5EF4-FFF2-40B4-BE49-F238E27FC236}">
                    <a16:creationId xmlns:a16="http://schemas.microsoft.com/office/drawing/2014/main" id="{A1A695B1-4ABB-4AF2-B68E-DA3844826D8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0" name="รูปแบบอิสระ: รูปร่าง 259">
                <a:extLst>
                  <a:ext uri="{FF2B5EF4-FFF2-40B4-BE49-F238E27FC236}">
                    <a16:creationId xmlns:a16="http://schemas.microsoft.com/office/drawing/2014/main" id="{95B945E7-F57F-4D49-A006-9BCEB1C91C0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1" name="รูปแบบอิสระ: รูปร่าง 260">
                <a:extLst>
                  <a:ext uri="{FF2B5EF4-FFF2-40B4-BE49-F238E27FC236}">
                    <a16:creationId xmlns:a16="http://schemas.microsoft.com/office/drawing/2014/main" id="{86E6A8EC-2B57-4EF6-A803-B9660F42C1D5}"/>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5BA4FCA0-D40E-4372-856E-32CC5781079D}"/>
                </a:ext>
              </a:extLst>
            </p:cNvPr>
            <p:cNvGrpSpPr/>
            <p:nvPr/>
          </p:nvGrpSpPr>
          <p:grpSpPr>
            <a:xfrm flipH="1">
              <a:off x="4544712" y="757958"/>
              <a:ext cx="1913853" cy="2853414"/>
              <a:chOff x="3838532" y="1040457"/>
              <a:chExt cx="2523574" cy="2891631"/>
            </a:xfrm>
            <a:solidFill>
              <a:srgbClr val="4D8047"/>
            </a:solidFill>
          </p:grpSpPr>
          <p:sp>
            <p:nvSpPr>
              <p:cNvPr id="250" name="รูปแบบอิสระ: รูปร่าง 249">
                <a:extLst>
                  <a:ext uri="{FF2B5EF4-FFF2-40B4-BE49-F238E27FC236}">
                    <a16:creationId xmlns:a16="http://schemas.microsoft.com/office/drawing/2014/main" id="{1CFE0ADF-B70A-4796-B5F4-653A8BB7700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1" name="ตัวเชื่อมต่อตรง 250">
                <a:extLst>
                  <a:ext uri="{FF2B5EF4-FFF2-40B4-BE49-F238E27FC236}">
                    <a16:creationId xmlns:a16="http://schemas.microsoft.com/office/drawing/2014/main" id="{DD031C0C-39BB-432A-B2D6-612ED620359F}"/>
                  </a:ext>
                </a:extLst>
              </p:cNvPr>
              <p:cNvCxnSpPr>
                <a:cxnSpLocks/>
                <a:stCxn id="25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รูปแบบอิสระ: รูปร่าง 251">
                <a:extLst>
                  <a:ext uri="{FF2B5EF4-FFF2-40B4-BE49-F238E27FC236}">
                    <a16:creationId xmlns:a16="http://schemas.microsoft.com/office/drawing/2014/main" id="{F0139851-B517-4ADD-9691-7864FB629836}"/>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3" name="รูปแบบอิสระ: รูปร่าง 252">
                <a:extLst>
                  <a:ext uri="{FF2B5EF4-FFF2-40B4-BE49-F238E27FC236}">
                    <a16:creationId xmlns:a16="http://schemas.microsoft.com/office/drawing/2014/main" id="{9E74B0C7-DC23-47E6-ABE4-58F72330257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4" name="รูปแบบอิสระ: รูปร่าง 253">
                <a:extLst>
                  <a:ext uri="{FF2B5EF4-FFF2-40B4-BE49-F238E27FC236}">
                    <a16:creationId xmlns:a16="http://schemas.microsoft.com/office/drawing/2014/main" id="{A644E77A-EADC-4DE0-ABCB-EB162C3E792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A44BF931-65F7-4DE9-B2A6-32C64F522FE8}"/>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9FE9D9E8-EB1F-4F5A-803B-EAA89EC9248E}"/>
                </a:ext>
              </a:extLst>
            </p:cNvPr>
            <p:cNvGrpSpPr/>
            <p:nvPr/>
          </p:nvGrpSpPr>
          <p:grpSpPr>
            <a:xfrm flipH="1">
              <a:off x="4567057" y="1522583"/>
              <a:ext cx="2071462" cy="2110984"/>
              <a:chOff x="3838532" y="1040457"/>
              <a:chExt cx="2523574" cy="2891631"/>
            </a:xfrm>
            <a:solidFill>
              <a:srgbClr val="8CAD66"/>
            </a:solidFill>
          </p:grpSpPr>
          <p:sp>
            <p:nvSpPr>
              <p:cNvPr id="244" name="รูปแบบอิสระ: รูปร่าง 243">
                <a:extLst>
                  <a:ext uri="{FF2B5EF4-FFF2-40B4-BE49-F238E27FC236}">
                    <a16:creationId xmlns:a16="http://schemas.microsoft.com/office/drawing/2014/main" id="{B92C6C06-267B-4DE1-892B-16D5680628E5}"/>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45" name="ตัวเชื่อมต่อตรง 244">
                <a:extLst>
                  <a:ext uri="{FF2B5EF4-FFF2-40B4-BE49-F238E27FC236}">
                    <a16:creationId xmlns:a16="http://schemas.microsoft.com/office/drawing/2014/main" id="{CFC3DDC8-5C1F-46EE-92AA-BE0121D2EA75}"/>
                  </a:ext>
                </a:extLst>
              </p:cNvPr>
              <p:cNvCxnSpPr>
                <a:cxnSpLocks/>
                <a:stCxn id="24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รูปแบบอิสระ: รูปร่าง 245">
                <a:extLst>
                  <a:ext uri="{FF2B5EF4-FFF2-40B4-BE49-F238E27FC236}">
                    <a16:creationId xmlns:a16="http://schemas.microsoft.com/office/drawing/2014/main" id="{32218658-F353-43A3-A743-278D037357D9}"/>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7" name="รูปแบบอิสระ: รูปร่าง 246">
                <a:extLst>
                  <a:ext uri="{FF2B5EF4-FFF2-40B4-BE49-F238E27FC236}">
                    <a16:creationId xmlns:a16="http://schemas.microsoft.com/office/drawing/2014/main" id="{A1153540-1066-4E06-A1CF-514779142B4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8" name="รูปแบบอิสระ: รูปร่าง 247">
                <a:extLst>
                  <a:ext uri="{FF2B5EF4-FFF2-40B4-BE49-F238E27FC236}">
                    <a16:creationId xmlns:a16="http://schemas.microsoft.com/office/drawing/2014/main" id="{E09C7EBD-8F63-44B7-8907-6E25579CED24}"/>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9" name="รูปแบบอิสระ: รูปร่าง 248">
                <a:extLst>
                  <a:ext uri="{FF2B5EF4-FFF2-40B4-BE49-F238E27FC236}">
                    <a16:creationId xmlns:a16="http://schemas.microsoft.com/office/drawing/2014/main" id="{2E35D9D1-80E8-410A-8CF2-BEEAA08DACAE}"/>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67" name="สี่เหลี่ยมผืนผ้า 66">
            <a:extLst>
              <a:ext uri="{FF2B5EF4-FFF2-40B4-BE49-F238E27FC236}">
                <a16:creationId xmlns:a16="http://schemas.microsoft.com/office/drawing/2014/main" id="{9E5AF1D6-D110-4149-AC69-248024A02F08}"/>
              </a:ext>
            </a:extLst>
          </p:cNvPr>
          <p:cNvSpPr/>
          <p:nvPr/>
        </p:nvSpPr>
        <p:spPr>
          <a:xfrm>
            <a:off x="3765599" y="1394682"/>
            <a:ext cx="8183652" cy="1862048"/>
          </a:xfrm>
          <a:prstGeom prst="rect">
            <a:avLst/>
          </a:prstGeom>
        </p:spPr>
        <p:txBody>
          <a:bodyPr wrap="none">
            <a:spAutoFit/>
          </a:bodyPr>
          <a:lstStyle/>
          <a:p>
            <a:pPr algn="ctr"/>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rPr>
              <a:t>Viết chính tả</a:t>
            </a:r>
            <a:endParaRPr lang="th-TH" sz="11500" b="1" dirty="0">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endParaRPr>
          </a:p>
        </p:txBody>
      </p:sp>
      <p:grpSp>
        <p:nvGrpSpPr>
          <p:cNvPr id="276" name="กลุ่ม 275">
            <a:extLst>
              <a:ext uri="{FF2B5EF4-FFF2-40B4-BE49-F238E27FC236}">
                <a16:creationId xmlns:a16="http://schemas.microsoft.com/office/drawing/2014/main" id="{9E72E75C-CD1A-4FA2-9ABA-2D5706B0B5EC}"/>
              </a:ext>
            </a:extLst>
          </p:cNvPr>
          <p:cNvGrpSpPr/>
          <p:nvPr/>
        </p:nvGrpSpPr>
        <p:grpSpPr>
          <a:xfrm>
            <a:off x="10945475" y="3303972"/>
            <a:ext cx="1065542" cy="1657159"/>
            <a:chOff x="2492332" y="582689"/>
            <a:chExt cx="4146187" cy="6074613"/>
          </a:xfrm>
        </p:grpSpPr>
        <p:grpSp>
          <p:nvGrpSpPr>
            <p:cNvPr id="277" name="กลุ่ม 276">
              <a:extLst>
                <a:ext uri="{FF2B5EF4-FFF2-40B4-BE49-F238E27FC236}">
                  <a16:creationId xmlns:a16="http://schemas.microsoft.com/office/drawing/2014/main" id="{93AD1DC0-8C61-4D59-821E-6A806EE70737}"/>
                </a:ext>
              </a:extLst>
            </p:cNvPr>
            <p:cNvGrpSpPr/>
            <p:nvPr/>
          </p:nvGrpSpPr>
          <p:grpSpPr>
            <a:xfrm rot="19119135" flipH="1">
              <a:off x="3396394" y="582689"/>
              <a:ext cx="2451852" cy="2556347"/>
              <a:chOff x="3838532" y="1040457"/>
              <a:chExt cx="2523574" cy="2891631"/>
            </a:xfrm>
            <a:solidFill>
              <a:srgbClr val="8CAD66"/>
            </a:solidFill>
          </p:grpSpPr>
          <p:sp>
            <p:nvSpPr>
              <p:cNvPr id="309" name="รูปแบบอิสระ: รูปร่าง 308">
                <a:extLst>
                  <a:ext uri="{FF2B5EF4-FFF2-40B4-BE49-F238E27FC236}">
                    <a16:creationId xmlns:a16="http://schemas.microsoft.com/office/drawing/2014/main" id="{4C394ADF-ACEA-4BA2-92ED-EBE19E1E90F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10" name="ตัวเชื่อมต่อตรง 309">
                <a:extLst>
                  <a:ext uri="{FF2B5EF4-FFF2-40B4-BE49-F238E27FC236}">
                    <a16:creationId xmlns:a16="http://schemas.microsoft.com/office/drawing/2014/main" id="{F49DFCEA-CC91-4E53-B7CA-6696ED863088}"/>
                  </a:ext>
                </a:extLst>
              </p:cNvPr>
              <p:cNvCxnSpPr>
                <a:cxnSpLocks/>
                <a:stCxn id="30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รูปแบบอิสระ: รูปร่าง 310">
                <a:extLst>
                  <a:ext uri="{FF2B5EF4-FFF2-40B4-BE49-F238E27FC236}">
                    <a16:creationId xmlns:a16="http://schemas.microsoft.com/office/drawing/2014/main" id="{5762BE99-D7C6-4656-9DDD-39D43DA06424}"/>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2" name="รูปแบบอิสระ: รูปร่าง 311">
                <a:extLst>
                  <a:ext uri="{FF2B5EF4-FFF2-40B4-BE49-F238E27FC236}">
                    <a16:creationId xmlns:a16="http://schemas.microsoft.com/office/drawing/2014/main" id="{5E218241-5D0B-4156-B767-91DCE6206926}"/>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3" name="รูปแบบอิสระ: รูปร่าง 312">
                <a:extLst>
                  <a:ext uri="{FF2B5EF4-FFF2-40B4-BE49-F238E27FC236}">
                    <a16:creationId xmlns:a16="http://schemas.microsoft.com/office/drawing/2014/main" id="{2F26C3F4-388E-4895-80DD-19961FFB492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4" name="รูปแบบอิสระ: รูปร่าง 313">
                <a:extLst>
                  <a:ext uri="{FF2B5EF4-FFF2-40B4-BE49-F238E27FC236}">
                    <a16:creationId xmlns:a16="http://schemas.microsoft.com/office/drawing/2014/main" id="{C2CDEC62-A36A-461F-B745-F474A1D1A841}"/>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8" name="กลุ่ม 277">
              <a:extLst>
                <a:ext uri="{FF2B5EF4-FFF2-40B4-BE49-F238E27FC236}">
                  <a16:creationId xmlns:a16="http://schemas.microsoft.com/office/drawing/2014/main" id="{8F827D23-2854-4ADB-8C2F-8C6DDD2C4EB9}"/>
                </a:ext>
              </a:extLst>
            </p:cNvPr>
            <p:cNvGrpSpPr/>
            <p:nvPr/>
          </p:nvGrpSpPr>
          <p:grpSpPr>
            <a:xfrm>
              <a:off x="2687568" y="757957"/>
              <a:ext cx="2032210" cy="2880901"/>
              <a:chOff x="3838532" y="1040457"/>
              <a:chExt cx="2523574" cy="2891631"/>
            </a:xfrm>
            <a:solidFill>
              <a:srgbClr val="4D8047"/>
            </a:solidFill>
          </p:grpSpPr>
          <p:sp>
            <p:nvSpPr>
              <p:cNvPr id="303" name="รูปแบบอิสระ: รูปร่าง 302">
                <a:extLst>
                  <a:ext uri="{FF2B5EF4-FFF2-40B4-BE49-F238E27FC236}">
                    <a16:creationId xmlns:a16="http://schemas.microsoft.com/office/drawing/2014/main" id="{0B59406F-9875-4EA0-BC67-AC4A7592401E}"/>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4" name="ตัวเชื่อมต่อตรง 303">
                <a:extLst>
                  <a:ext uri="{FF2B5EF4-FFF2-40B4-BE49-F238E27FC236}">
                    <a16:creationId xmlns:a16="http://schemas.microsoft.com/office/drawing/2014/main" id="{853DDD26-2AE0-42A2-9D9D-6A2D1E771D06}"/>
                  </a:ext>
                </a:extLst>
              </p:cNvPr>
              <p:cNvCxnSpPr>
                <a:cxnSpLocks/>
                <a:stCxn id="30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รูปแบบอิสระ: รูปร่าง 304">
                <a:extLst>
                  <a:ext uri="{FF2B5EF4-FFF2-40B4-BE49-F238E27FC236}">
                    <a16:creationId xmlns:a16="http://schemas.microsoft.com/office/drawing/2014/main" id="{80682EF3-3735-4373-A3C2-DD987A0A4940}"/>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6" name="รูปแบบอิสระ: รูปร่าง 305">
                <a:extLst>
                  <a:ext uri="{FF2B5EF4-FFF2-40B4-BE49-F238E27FC236}">
                    <a16:creationId xmlns:a16="http://schemas.microsoft.com/office/drawing/2014/main" id="{BF2D9637-1D5C-4E1B-939D-450F770674B9}"/>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7" name="รูปแบบอิสระ: รูปร่าง 306">
                <a:extLst>
                  <a:ext uri="{FF2B5EF4-FFF2-40B4-BE49-F238E27FC236}">
                    <a16:creationId xmlns:a16="http://schemas.microsoft.com/office/drawing/2014/main" id="{CF95A5DC-11A7-422B-8F52-9C6BAA1731ED}"/>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8" name="รูปแบบอิสระ: รูปร่าง 307">
                <a:extLst>
                  <a:ext uri="{FF2B5EF4-FFF2-40B4-BE49-F238E27FC236}">
                    <a16:creationId xmlns:a16="http://schemas.microsoft.com/office/drawing/2014/main" id="{C6822427-4D13-4CDE-BDB2-C31EDA60EED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9" name="กลุ่ม 278">
              <a:extLst>
                <a:ext uri="{FF2B5EF4-FFF2-40B4-BE49-F238E27FC236}">
                  <a16:creationId xmlns:a16="http://schemas.microsoft.com/office/drawing/2014/main" id="{4675938A-1495-4A74-9CC0-23124FBCA2EC}"/>
                </a:ext>
              </a:extLst>
            </p:cNvPr>
            <p:cNvGrpSpPr/>
            <p:nvPr/>
          </p:nvGrpSpPr>
          <p:grpSpPr>
            <a:xfrm>
              <a:off x="2649392" y="3634455"/>
              <a:ext cx="3897297" cy="3022847"/>
              <a:chOff x="4279036" y="3583162"/>
              <a:chExt cx="3897297" cy="3022847"/>
            </a:xfrm>
          </p:grpSpPr>
          <p:sp>
            <p:nvSpPr>
              <p:cNvPr id="301" name="สี่เหลี่ยมผืนผ้า 5">
                <a:extLst>
                  <a:ext uri="{FF2B5EF4-FFF2-40B4-BE49-F238E27FC236}">
                    <a16:creationId xmlns:a16="http://schemas.microsoft.com/office/drawing/2014/main" id="{F9CF6AAB-6CCE-4884-A9EA-2F074154A8C3}"/>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2" name="สี่เหลี่ยมผืนผ้า 5">
                <a:extLst>
                  <a:ext uri="{FF2B5EF4-FFF2-40B4-BE49-F238E27FC236}">
                    <a16:creationId xmlns:a16="http://schemas.microsoft.com/office/drawing/2014/main" id="{733B48EF-9C81-466B-825F-7883105799C4}"/>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80" name="กลุ่ม 279">
              <a:extLst>
                <a:ext uri="{FF2B5EF4-FFF2-40B4-BE49-F238E27FC236}">
                  <a16:creationId xmlns:a16="http://schemas.microsoft.com/office/drawing/2014/main" id="{EEEFD3DA-985F-426E-8A5B-0E4D89B898BE}"/>
                </a:ext>
              </a:extLst>
            </p:cNvPr>
            <p:cNvGrpSpPr/>
            <p:nvPr/>
          </p:nvGrpSpPr>
          <p:grpSpPr>
            <a:xfrm>
              <a:off x="2492332" y="1521007"/>
              <a:ext cx="2130858" cy="2089476"/>
              <a:chOff x="3838532" y="1040457"/>
              <a:chExt cx="2523574" cy="2891631"/>
            </a:xfrm>
            <a:solidFill>
              <a:srgbClr val="8CAD66"/>
            </a:solidFill>
          </p:grpSpPr>
          <p:sp>
            <p:nvSpPr>
              <p:cNvPr id="295" name="รูปแบบอิสระ: รูปร่าง 294">
                <a:extLst>
                  <a:ext uri="{FF2B5EF4-FFF2-40B4-BE49-F238E27FC236}">
                    <a16:creationId xmlns:a16="http://schemas.microsoft.com/office/drawing/2014/main" id="{22E288E5-0F7E-4A0C-ADB0-DDB950B50E3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6" name="ตัวเชื่อมต่อตรง 295">
                <a:extLst>
                  <a:ext uri="{FF2B5EF4-FFF2-40B4-BE49-F238E27FC236}">
                    <a16:creationId xmlns:a16="http://schemas.microsoft.com/office/drawing/2014/main" id="{268478FC-5C89-4A89-9BB5-1BFF0652C775}"/>
                  </a:ext>
                </a:extLst>
              </p:cNvPr>
              <p:cNvCxnSpPr>
                <a:cxnSpLocks/>
                <a:stCxn id="295"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รูปแบบอิสระ: รูปร่าง 296">
                <a:extLst>
                  <a:ext uri="{FF2B5EF4-FFF2-40B4-BE49-F238E27FC236}">
                    <a16:creationId xmlns:a16="http://schemas.microsoft.com/office/drawing/2014/main" id="{E237344E-4DB6-42F7-9DC1-A9CB4795C4FD}"/>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8" name="รูปแบบอิสระ: รูปร่าง 297">
                <a:extLst>
                  <a:ext uri="{FF2B5EF4-FFF2-40B4-BE49-F238E27FC236}">
                    <a16:creationId xmlns:a16="http://schemas.microsoft.com/office/drawing/2014/main" id="{F804697B-D34F-453A-8356-B638886D0BC0}"/>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9" name="รูปแบบอิสระ: รูปร่าง 298">
                <a:extLst>
                  <a:ext uri="{FF2B5EF4-FFF2-40B4-BE49-F238E27FC236}">
                    <a16:creationId xmlns:a16="http://schemas.microsoft.com/office/drawing/2014/main" id="{BAC22F8F-7340-40D5-8BD4-A46BB2B8CDC5}"/>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0" name="รูปแบบอิสระ: รูปร่าง 299">
                <a:extLst>
                  <a:ext uri="{FF2B5EF4-FFF2-40B4-BE49-F238E27FC236}">
                    <a16:creationId xmlns:a16="http://schemas.microsoft.com/office/drawing/2014/main" id="{740D5EE9-5387-4946-9DE3-B4F16D4CE29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1" name="กลุ่ม 280">
              <a:extLst>
                <a:ext uri="{FF2B5EF4-FFF2-40B4-BE49-F238E27FC236}">
                  <a16:creationId xmlns:a16="http://schemas.microsoft.com/office/drawing/2014/main" id="{FF29CD6F-DF76-41F6-9990-906C2A05B836}"/>
                </a:ext>
              </a:extLst>
            </p:cNvPr>
            <p:cNvGrpSpPr/>
            <p:nvPr/>
          </p:nvGrpSpPr>
          <p:grpSpPr>
            <a:xfrm flipH="1">
              <a:off x="4544712" y="757958"/>
              <a:ext cx="1913853" cy="2853414"/>
              <a:chOff x="3838532" y="1040457"/>
              <a:chExt cx="2523574" cy="2891631"/>
            </a:xfrm>
            <a:solidFill>
              <a:srgbClr val="4D8047"/>
            </a:solidFill>
          </p:grpSpPr>
          <p:sp>
            <p:nvSpPr>
              <p:cNvPr id="289" name="รูปแบบอิสระ: รูปร่าง 288">
                <a:extLst>
                  <a:ext uri="{FF2B5EF4-FFF2-40B4-BE49-F238E27FC236}">
                    <a16:creationId xmlns:a16="http://schemas.microsoft.com/office/drawing/2014/main" id="{14A3E791-3747-456B-A08C-248F0AB34504}"/>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0" name="ตัวเชื่อมต่อตรง 289">
                <a:extLst>
                  <a:ext uri="{FF2B5EF4-FFF2-40B4-BE49-F238E27FC236}">
                    <a16:creationId xmlns:a16="http://schemas.microsoft.com/office/drawing/2014/main" id="{72FDD47E-1FFA-44CB-9C12-49DBC233C306}"/>
                  </a:ext>
                </a:extLst>
              </p:cNvPr>
              <p:cNvCxnSpPr>
                <a:cxnSpLocks/>
                <a:stCxn id="28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รูปแบบอิสระ: รูปร่าง 290">
                <a:extLst>
                  <a:ext uri="{FF2B5EF4-FFF2-40B4-BE49-F238E27FC236}">
                    <a16:creationId xmlns:a16="http://schemas.microsoft.com/office/drawing/2014/main" id="{1A8F83F1-51BC-4E14-A5E7-210E1A1F57CC}"/>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2" name="รูปแบบอิสระ: รูปร่าง 291">
                <a:extLst>
                  <a:ext uri="{FF2B5EF4-FFF2-40B4-BE49-F238E27FC236}">
                    <a16:creationId xmlns:a16="http://schemas.microsoft.com/office/drawing/2014/main" id="{A4363150-E915-470F-A8B8-12FF9E7AF7F8}"/>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3" name="รูปแบบอิสระ: รูปร่าง 292">
                <a:extLst>
                  <a:ext uri="{FF2B5EF4-FFF2-40B4-BE49-F238E27FC236}">
                    <a16:creationId xmlns:a16="http://schemas.microsoft.com/office/drawing/2014/main" id="{256DDEAB-F206-4518-AC6C-87BF19C40E4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4" name="รูปแบบอิสระ: รูปร่าง 293">
                <a:extLst>
                  <a:ext uri="{FF2B5EF4-FFF2-40B4-BE49-F238E27FC236}">
                    <a16:creationId xmlns:a16="http://schemas.microsoft.com/office/drawing/2014/main" id="{BE12C0D8-4381-4FA6-876E-DEB4AD415E8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2" name="กลุ่ม 281">
              <a:extLst>
                <a:ext uri="{FF2B5EF4-FFF2-40B4-BE49-F238E27FC236}">
                  <a16:creationId xmlns:a16="http://schemas.microsoft.com/office/drawing/2014/main" id="{519DACA4-DC89-4105-A8C8-B3D02039A617}"/>
                </a:ext>
              </a:extLst>
            </p:cNvPr>
            <p:cNvGrpSpPr/>
            <p:nvPr/>
          </p:nvGrpSpPr>
          <p:grpSpPr>
            <a:xfrm flipH="1">
              <a:off x="4567057" y="1522583"/>
              <a:ext cx="2071462" cy="2110984"/>
              <a:chOff x="3838532" y="1040457"/>
              <a:chExt cx="2523574" cy="2891631"/>
            </a:xfrm>
            <a:solidFill>
              <a:srgbClr val="8CAD66"/>
            </a:solidFill>
          </p:grpSpPr>
          <p:sp>
            <p:nvSpPr>
              <p:cNvPr id="283" name="รูปแบบอิสระ: รูปร่าง 282">
                <a:extLst>
                  <a:ext uri="{FF2B5EF4-FFF2-40B4-BE49-F238E27FC236}">
                    <a16:creationId xmlns:a16="http://schemas.microsoft.com/office/drawing/2014/main" id="{B19BF3F1-1D57-4080-8EBF-F31BE46A6BC9}"/>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84" name="ตัวเชื่อมต่อตรง 283">
                <a:extLst>
                  <a:ext uri="{FF2B5EF4-FFF2-40B4-BE49-F238E27FC236}">
                    <a16:creationId xmlns:a16="http://schemas.microsoft.com/office/drawing/2014/main" id="{E09EDB7A-9C5E-4DF3-A257-DA5DB190C1CA}"/>
                  </a:ext>
                </a:extLst>
              </p:cNvPr>
              <p:cNvCxnSpPr>
                <a:cxnSpLocks/>
                <a:stCxn id="28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รูปแบบอิสระ: รูปร่าง 284">
                <a:extLst>
                  <a:ext uri="{FF2B5EF4-FFF2-40B4-BE49-F238E27FC236}">
                    <a16:creationId xmlns:a16="http://schemas.microsoft.com/office/drawing/2014/main" id="{7D0BFD3D-6204-4AFE-A0D7-A30E24C7E85F}"/>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6" name="รูปแบบอิสระ: รูปร่าง 285">
                <a:extLst>
                  <a:ext uri="{FF2B5EF4-FFF2-40B4-BE49-F238E27FC236}">
                    <a16:creationId xmlns:a16="http://schemas.microsoft.com/office/drawing/2014/main" id="{FB80FB39-ECE4-4DED-9B62-0892B853B80E}"/>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7" name="รูปแบบอิสระ: รูปร่าง 286">
                <a:extLst>
                  <a:ext uri="{FF2B5EF4-FFF2-40B4-BE49-F238E27FC236}">
                    <a16:creationId xmlns:a16="http://schemas.microsoft.com/office/drawing/2014/main" id="{F6721880-4083-4CDF-AA3C-92D7BCDA6F9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8" name="รูปแบบอิสระ: รูปร่าง 287">
                <a:extLst>
                  <a:ext uri="{FF2B5EF4-FFF2-40B4-BE49-F238E27FC236}">
                    <a16:creationId xmlns:a16="http://schemas.microsoft.com/office/drawing/2014/main" id="{094549AC-39E9-4653-AC9B-994A7B9232A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pic>
        <p:nvPicPr>
          <p:cNvPr id="193" name="Picture 192">
            <a:extLst>
              <a:ext uri="{FF2B5EF4-FFF2-40B4-BE49-F238E27FC236}">
                <a16:creationId xmlns:a16="http://schemas.microsoft.com/office/drawing/2014/main" id="{69DBAE31-3207-41D6-A641-F3C93699A00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7384493" y="4298851"/>
            <a:ext cx="2015918" cy="2703890"/>
          </a:xfrm>
          <a:prstGeom prst="rect">
            <a:avLst/>
          </a:prstGeom>
        </p:spPr>
      </p:pic>
      <p:pic>
        <p:nvPicPr>
          <p:cNvPr id="194" name="Picture 193">
            <a:extLst>
              <a:ext uri="{FF2B5EF4-FFF2-40B4-BE49-F238E27FC236}">
                <a16:creationId xmlns:a16="http://schemas.microsoft.com/office/drawing/2014/main" id="{ABF6E76D-58A3-4D4D-B52B-8C7F7503666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5415651" y="4069875"/>
            <a:ext cx="1819600" cy="3148197"/>
          </a:xfrm>
          <a:prstGeom prst="rect">
            <a:avLst/>
          </a:prstGeom>
        </p:spPr>
      </p:pic>
      <p:pic>
        <p:nvPicPr>
          <p:cNvPr id="195" name="Picture 194">
            <a:extLst>
              <a:ext uri="{FF2B5EF4-FFF2-40B4-BE49-F238E27FC236}">
                <a16:creationId xmlns:a16="http://schemas.microsoft.com/office/drawing/2014/main" id="{6B437EA2-692A-492A-BB3D-F6A227B5F03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38273" y="4406539"/>
            <a:ext cx="1912911" cy="2706070"/>
          </a:xfrm>
          <a:prstGeom prst="rect">
            <a:avLst/>
          </a:prstGeom>
        </p:spPr>
      </p:pic>
      <p:pic>
        <p:nvPicPr>
          <p:cNvPr id="196" name="Picture 195">
            <a:extLst>
              <a:ext uri="{FF2B5EF4-FFF2-40B4-BE49-F238E27FC236}">
                <a16:creationId xmlns:a16="http://schemas.microsoft.com/office/drawing/2014/main" id="{6AFDD2E9-33D5-493D-B7B5-9078B6B88B8A}"/>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3436676" y="4111271"/>
            <a:ext cx="2326907" cy="2971281"/>
          </a:xfrm>
          <a:prstGeom prst="rect">
            <a:avLst/>
          </a:prstGeom>
        </p:spPr>
      </p:pic>
      <p:pic>
        <p:nvPicPr>
          <p:cNvPr id="197" name="Picture 196">
            <a:extLst>
              <a:ext uri="{FF2B5EF4-FFF2-40B4-BE49-F238E27FC236}">
                <a16:creationId xmlns:a16="http://schemas.microsoft.com/office/drawing/2014/main" id="{4F8A8EBE-FC8F-42D8-9263-A8649AD2305B}"/>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8641508" y="4776789"/>
            <a:ext cx="1779470" cy="2072854"/>
          </a:xfrm>
          <a:prstGeom prst="rect">
            <a:avLst/>
          </a:prstGeom>
        </p:spPr>
      </p:pic>
      <p:pic>
        <p:nvPicPr>
          <p:cNvPr id="198" name="Picture 197">
            <a:extLst>
              <a:ext uri="{FF2B5EF4-FFF2-40B4-BE49-F238E27FC236}">
                <a16:creationId xmlns:a16="http://schemas.microsoft.com/office/drawing/2014/main" id="{542B146C-F174-478B-96FA-0238BB5759BE}"/>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6426843" y="4599236"/>
            <a:ext cx="1939354" cy="2510186"/>
          </a:xfrm>
          <a:prstGeom prst="rect">
            <a:avLst/>
          </a:prstGeom>
        </p:spPr>
      </p:pic>
      <p:pic>
        <p:nvPicPr>
          <p:cNvPr id="199" name="Picture 198">
            <a:extLst>
              <a:ext uri="{FF2B5EF4-FFF2-40B4-BE49-F238E27FC236}">
                <a16:creationId xmlns:a16="http://schemas.microsoft.com/office/drawing/2014/main" id="{7D137032-7345-4E9C-853E-8E06D69FE632}"/>
              </a:ext>
            </a:extLst>
          </p:cNvPr>
          <p:cNvPicPr>
            <a:picLocks noChangeAspect="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200" name="TextBox 199">
            <a:extLst>
              <a:ext uri="{FF2B5EF4-FFF2-40B4-BE49-F238E27FC236}">
                <a16:creationId xmlns:a16="http://schemas.microsoft.com/office/drawing/2014/main" id="{FB5A68D5-5216-4E1C-B739-CAAE6423D990}"/>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pic>
        <p:nvPicPr>
          <p:cNvPr id="202" name="Picture 201">
            <a:extLst>
              <a:ext uri="{FF2B5EF4-FFF2-40B4-BE49-F238E27FC236}">
                <a16:creationId xmlns:a16="http://schemas.microsoft.com/office/drawing/2014/main" id="{D743E4F5-CA3D-41E4-B19B-B11290BED317}"/>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4468033" y="3460341"/>
            <a:ext cx="1791958" cy="2649647"/>
          </a:xfrm>
          <a:prstGeom prst="rect">
            <a:avLst/>
          </a:prstGeom>
        </p:spPr>
      </p:pic>
      <p:pic>
        <p:nvPicPr>
          <p:cNvPr id="203" name="Picture 202" descr="A picture containing toy, doll&#10;&#10;Description automatically generated">
            <a:extLst>
              <a:ext uri="{FF2B5EF4-FFF2-40B4-BE49-F238E27FC236}">
                <a16:creationId xmlns:a16="http://schemas.microsoft.com/office/drawing/2014/main" id="{2E9F03C7-9B03-4BCF-9BB3-B338685703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234677" y="2235156"/>
            <a:ext cx="2662102" cy="4555756"/>
          </a:xfrm>
          <a:prstGeom prst="rect">
            <a:avLst/>
          </a:prstGeom>
        </p:spPr>
      </p:pic>
    </p:spTree>
    <p:extLst>
      <p:ext uri="{BB962C8B-B14F-4D97-AF65-F5344CB8AC3E}">
        <p14:creationId xmlns:p14="http://schemas.microsoft.com/office/powerpoint/2010/main" val="3952022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con&#10;&#10;Description automatically generated">
            <a:extLst>
              <a:ext uri="{FF2B5EF4-FFF2-40B4-BE49-F238E27FC236}">
                <a16:creationId xmlns:a16="http://schemas.microsoft.com/office/drawing/2014/main" id="{5F18B88D-E706-4772-AD5A-E4B62DA113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7" t="9142" r="-2907" b="60785"/>
          <a:stretch/>
        </p:blipFill>
        <p:spPr>
          <a:xfrm>
            <a:off x="2576373" y="106679"/>
            <a:ext cx="7684078" cy="2579355"/>
          </a:xfrm>
          <a:prstGeom prst="rect">
            <a:avLst/>
          </a:prstGeom>
        </p:spPr>
      </p:pic>
      <p:sp>
        <p:nvSpPr>
          <p:cNvPr id="4" name="Title 3">
            <a:extLst>
              <a:ext uri="{FF2B5EF4-FFF2-40B4-BE49-F238E27FC236}">
                <a16:creationId xmlns:a16="http://schemas.microsoft.com/office/drawing/2014/main" id="{B40B9149-6E6B-4C9B-8DFF-3E1F0565500B}"/>
              </a:ext>
            </a:extLst>
          </p:cNvPr>
          <p:cNvSpPr>
            <a:spLocks noGrp="1"/>
          </p:cNvSpPr>
          <p:nvPr>
            <p:ph type="title" idx="4294967295"/>
          </p:nvPr>
        </p:nvSpPr>
        <p:spPr/>
        <p:txBody>
          <a:bodyPr/>
          <a:lstStyle/>
          <a:p>
            <a:endParaRPr lang="en-US"/>
          </a:p>
        </p:txBody>
      </p:sp>
      <p:sp>
        <p:nvSpPr>
          <p:cNvPr id="5" name="Content Placeholder 4">
            <a:extLst>
              <a:ext uri="{FF2B5EF4-FFF2-40B4-BE49-F238E27FC236}">
                <a16:creationId xmlns:a16="http://schemas.microsoft.com/office/drawing/2014/main" id="{52D51E86-C17F-4F5D-8194-420B4DF256DF}"/>
              </a:ext>
            </a:extLst>
          </p:cNvPr>
          <p:cNvSpPr>
            <a:spLocks noGrp="1"/>
          </p:cNvSpPr>
          <p:nvPr>
            <p:ph idx="4294967295"/>
          </p:nvPr>
        </p:nvSpPr>
        <p:spPr/>
        <p:txBody>
          <a:bodyPr/>
          <a:lstStyle/>
          <a:p>
            <a:endParaRPr lang="en-US"/>
          </a:p>
        </p:txBody>
      </p:sp>
      <p:sp>
        <p:nvSpPr>
          <p:cNvPr id="10" name="TextBox 9">
            <a:extLst>
              <a:ext uri="{FF2B5EF4-FFF2-40B4-BE49-F238E27FC236}">
                <a16:creationId xmlns:a16="http://schemas.microsoft.com/office/drawing/2014/main" id="{F13844B9-3281-4915-A439-C4856220F738}"/>
              </a:ext>
            </a:extLst>
          </p:cNvPr>
          <p:cNvSpPr txBox="1"/>
          <p:nvPr/>
        </p:nvSpPr>
        <p:spPr>
          <a:xfrm>
            <a:off x="902147" y="2804917"/>
            <a:ext cx="5036057" cy="1191816"/>
          </a:xfrm>
          <a:prstGeom prst="roundRect">
            <a:avLst/>
          </a:prstGeom>
          <a:solidFill>
            <a:srgbClr val="76D9CA">
              <a:lumMod val="20000"/>
              <a:lumOff val="80000"/>
            </a:srgbClr>
          </a:solidFill>
        </p:spPr>
        <p:txBody>
          <a:bodyPr wrap="square" rtlCol="0">
            <a:spAutoFit/>
          </a:bodyPr>
          <a:lstStyle/>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cầm</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viết</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giữ</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trang</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vở</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35C8244-6101-4A58-9C47-F0FF00E6F47F}"/>
              </a:ext>
            </a:extLst>
          </p:cNvPr>
          <p:cNvSpPr txBox="1"/>
          <p:nvPr/>
        </p:nvSpPr>
        <p:spPr>
          <a:xfrm>
            <a:off x="900545" y="4121897"/>
            <a:ext cx="5058882" cy="1191816"/>
          </a:xfrm>
          <a:prstGeom prst="roundRect">
            <a:avLst/>
          </a:prstGeom>
          <a:solidFill>
            <a:srgbClr val="FC8E60">
              <a:lumMod val="20000"/>
              <a:lumOff val="80000"/>
            </a:srgbClr>
          </a:solidFill>
        </p:spPr>
        <p:txBody>
          <a:bodyPr wrap="square" rtlCol="0">
            <a:spAutoFit/>
          </a:bodyPr>
          <a:lstStyle/>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Thẳng lưng</a:t>
            </a:r>
          </a:p>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2" name="Rounded Rectangle 10">
            <a:extLst>
              <a:ext uri="{FF2B5EF4-FFF2-40B4-BE49-F238E27FC236}">
                <a16:creationId xmlns:a16="http://schemas.microsoft.com/office/drawing/2014/main" id="{DB44055A-0F69-4159-8294-A82FB6E7824B}"/>
              </a:ext>
            </a:extLst>
          </p:cNvPr>
          <p:cNvSpPr/>
          <p:nvPr/>
        </p:nvSpPr>
        <p:spPr>
          <a:xfrm>
            <a:off x="900545" y="5438877"/>
            <a:ext cx="5058882"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914400">
              <a:buClrTx/>
            </a:pP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Khoảng</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cách</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từ</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mắt</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đến</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vở</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25 – 30cm</a:t>
            </a:r>
          </a:p>
        </p:txBody>
      </p:sp>
      <p:pic>
        <p:nvPicPr>
          <p:cNvPr id="13" name="Picture 2" descr="https://khotunhua.com/upload/tiny/day-tre-ngoi-dung-tu-the.jpg">
            <a:extLst>
              <a:ext uri="{FF2B5EF4-FFF2-40B4-BE49-F238E27FC236}">
                <a16:creationId xmlns:a16="http://schemas.microsoft.com/office/drawing/2014/main" id="{2397E65F-3FB0-42E0-8D9D-091DD14F7B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982928"/>
            <a:ext cx="4007606"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C5937AC-493D-40E3-B21B-197370B8A31F}"/>
              </a:ext>
            </a:extLst>
          </p:cNvPr>
          <p:cNvSpPr/>
          <p:nvPr/>
        </p:nvSpPr>
        <p:spPr>
          <a:xfrm>
            <a:off x="6421821" y="4325809"/>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A8A60C4C-5E88-4E4F-8179-E65DD797F0C5}"/>
              </a:ext>
            </a:extLst>
          </p:cNvPr>
          <p:cNvSpPr/>
          <p:nvPr/>
        </p:nvSpPr>
        <p:spPr>
          <a:xfrm>
            <a:off x="8849168" y="3847895"/>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9" name="TextBox 28">
            <a:extLst>
              <a:ext uri="{FF2B5EF4-FFF2-40B4-BE49-F238E27FC236}">
                <a16:creationId xmlns:a16="http://schemas.microsoft.com/office/drawing/2014/main" id="{5E47264D-991C-4806-8B68-77979D179E0C}"/>
              </a:ext>
            </a:extLst>
          </p:cNvPr>
          <p:cNvSpPr txBox="1"/>
          <p:nvPr/>
        </p:nvSpPr>
        <p:spPr>
          <a:xfrm>
            <a:off x="3032999" y="495478"/>
            <a:ext cx="6511636" cy="1938992"/>
          </a:xfrm>
          <a:prstGeom prst="rect">
            <a:avLst/>
          </a:prstGeom>
          <a:noFill/>
        </p:spPr>
        <p:txBody>
          <a:bodyPr wrap="square">
            <a:spAutoFit/>
          </a:bodyPr>
          <a:lstStyle/>
          <a:p>
            <a:pPr lvl="0" algn="ctr">
              <a:buClr>
                <a:srgbClr val="29486D"/>
              </a:buClr>
              <a:defRPr/>
            </a:pPr>
            <a:r>
              <a:rPr lang="vi-VN" sz="6000" b="1">
                <a:solidFill>
                  <a:srgbClr val="01346B"/>
                </a:solidFill>
                <a:latin typeface="+mj-lt"/>
                <a:cs typeface="Calibri" panose="020F0502020204030204" charset="0"/>
              </a:rPr>
              <a:t>Lưu ý về tư thế</a:t>
            </a:r>
            <a:r>
              <a:rPr lang="en-US" sz="6000" b="1">
                <a:solidFill>
                  <a:srgbClr val="01346B"/>
                </a:solidFill>
                <a:latin typeface="+mj-lt"/>
                <a:cs typeface="Calibri" panose="020F0502020204030204" charset="0"/>
              </a:rPr>
              <a:t> </a:t>
            </a:r>
            <a:r>
              <a:rPr lang="vi-VN" sz="6000" b="1">
                <a:solidFill>
                  <a:srgbClr val="01346B"/>
                </a:solidFill>
                <a:latin typeface="+mj-lt"/>
                <a:cs typeface="Calibri" panose="020F0502020204030204" charset="0"/>
              </a:rPr>
              <a:t>ngồi viết</a:t>
            </a:r>
            <a:endParaRPr kumimoji="0" lang="en-US" sz="6000" b="1" i="0" u="none" strike="noStrike" kern="0" cap="none" spc="0" normalizeH="0" baseline="0" noProof="0" dirty="0">
              <a:ln>
                <a:noFill/>
              </a:ln>
              <a:solidFill>
                <a:srgbClr val="01346B"/>
              </a:solidFill>
              <a:effectLst/>
              <a:uLnTx/>
              <a:uFillTx/>
              <a:latin typeface="+mj-lt"/>
              <a:sym typeface="Gloria Hallelujah"/>
            </a:endParaRPr>
          </a:p>
        </p:txBody>
      </p:sp>
    </p:spTree>
    <p:extLst>
      <p:ext uri="{BB962C8B-B14F-4D97-AF65-F5344CB8AC3E}">
        <p14:creationId xmlns:p14="http://schemas.microsoft.com/office/powerpoint/2010/main" val="3056855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รูปแบบอิสระ: รูปร่าง 482">
            <a:extLst>
              <a:ext uri="{FF2B5EF4-FFF2-40B4-BE49-F238E27FC236}">
                <a16:creationId xmlns:a16="http://schemas.microsoft.com/office/drawing/2014/main" id="{CEB23DE0-BF97-4EA3-9E8F-05AA838EC67B}"/>
              </a:ext>
            </a:extLst>
          </p:cNvPr>
          <p:cNvSpPr/>
          <p:nvPr/>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4" name="รูปแบบอิสระ: รูปร่าง 483">
            <a:extLst>
              <a:ext uri="{FF2B5EF4-FFF2-40B4-BE49-F238E27FC236}">
                <a16:creationId xmlns:a16="http://schemas.microsoft.com/office/drawing/2014/main" id="{9383BD35-149E-4463-BF98-AD51D430BEAE}"/>
              </a:ext>
            </a:extLst>
          </p:cNvPr>
          <p:cNvSpPr/>
          <p:nvPr/>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85" name="ตัวเชื่อมต่อตรง 484">
            <a:extLst>
              <a:ext uri="{FF2B5EF4-FFF2-40B4-BE49-F238E27FC236}">
                <a16:creationId xmlns:a16="http://schemas.microsoft.com/office/drawing/2014/main" id="{A100F48A-EEA1-44C1-84BC-F0B2A26D8C5C}"/>
              </a:ext>
            </a:extLst>
          </p:cNvPr>
          <p:cNvCxnSpPr>
            <a:cxnSpLocks/>
            <a:endCxn id="484" idx="0"/>
          </p:cNvCxnSpPr>
          <p:nvPr/>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43" name="Text Box 5">
            <a:extLst>
              <a:ext uri="{FF2B5EF4-FFF2-40B4-BE49-F238E27FC236}">
                <a16:creationId xmlns:a16="http://schemas.microsoft.com/office/drawing/2014/main" id="{02AF5995-2036-4594-8B45-9C1AE4D4F6F1}"/>
              </a:ext>
            </a:extLst>
          </p:cNvPr>
          <p:cNvSpPr txBox="1">
            <a:spLocks noChangeArrowheads="1"/>
          </p:cNvSpPr>
          <p:nvPr/>
        </p:nvSpPr>
        <p:spPr bwMode="auto">
          <a:xfrm>
            <a:off x="4343400" y="243840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4" name="Text Box 8">
            <a:extLst>
              <a:ext uri="{FF2B5EF4-FFF2-40B4-BE49-F238E27FC236}">
                <a16:creationId xmlns:a16="http://schemas.microsoft.com/office/drawing/2014/main" id="{7146C422-F933-4E42-933C-2B7E09A7FB6E}"/>
              </a:ext>
            </a:extLst>
          </p:cNvPr>
          <p:cNvSpPr txBox="1">
            <a:spLocks noChangeArrowheads="1"/>
          </p:cNvSpPr>
          <p:nvPr/>
        </p:nvSpPr>
        <p:spPr bwMode="auto">
          <a:xfrm>
            <a:off x="0" y="2089809"/>
            <a:ext cx="12192000" cy="4524315"/>
          </a:xfrm>
          <a:prstGeom prst="rect">
            <a:avLst/>
          </a:prstGeom>
          <a:solidFill>
            <a:srgbClr val="FFFDFB">
              <a:alpha val="83000"/>
            </a:srgb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altLang="en-US" sz="3200" b="1">
                <a:latin typeface="UTM Nokia" panose="02040603050506020204" pitchFamily="18" charset="0"/>
                <a:cs typeface="Arial" panose="020B0604020202020204" pitchFamily="34" charset="0"/>
              </a:rPr>
              <a:t>Trí nhớ tốt</a:t>
            </a:r>
          </a:p>
          <a:p>
            <a:pPr algn="just">
              <a:spcBef>
                <a:spcPct val="50000"/>
              </a:spcBef>
            </a:pPr>
            <a:r>
              <a:rPr lang="en-US" altLang="en-US" sz="3200">
                <a:latin typeface="Arial" panose="020B0604020202020204" pitchFamily="34" charset="0"/>
                <a:cs typeface="Arial" panose="020B0604020202020204" pitchFamily="34" charset="0"/>
              </a:rPr>
              <a:t>	Sơn vừa </a:t>
            </a:r>
            <a:r>
              <a:rPr lang="en-US" altLang="en-US" sz="3200" b="1">
                <a:solidFill>
                  <a:srgbClr val="FF0000"/>
                </a:solidFill>
                <a:latin typeface="Arial" panose="020B0604020202020204" pitchFamily="34" charset="0"/>
                <a:cs typeface="Arial" panose="020B0604020202020204" pitchFamily="34" charset="0"/>
              </a:rPr>
              <a:t>nghếch</a:t>
            </a:r>
            <a:r>
              <a:rPr lang="en-US" altLang="en-US" sz="3200">
                <a:latin typeface="Arial" panose="020B0604020202020204" pitchFamily="34" charset="0"/>
                <a:cs typeface="Arial" panose="020B0604020202020204" pitchFamily="34" charset="0"/>
              </a:rPr>
              <a:t> mắt nhìn lên tấm bản đồ vừa nghe chị Hương kể chuyện Cô-lôm-bô tìm ra</a:t>
            </a:r>
            <a:r>
              <a:rPr lang="en-US" altLang="en-US" sz="3200" b="1">
                <a:solidFill>
                  <a:srgbClr val="FF0000"/>
                </a:solidFill>
                <a:latin typeface="Arial" panose="020B0604020202020204" pitchFamily="34" charset="0"/>
                <a:cs typeface="Arial" panose="020B0604020202020204" pitchFamily="34" charset="0"/>
              </a:rPr>
              <a:t> châu</a:t>
            </a:r>
            <a:r>
              <a:rPr lang="en-US" altLang="en-US" sz="3200">
                <a:latin typeface="Arial" panose="020B0604020202020204" pitchFamily="34" charset="0"/>
                <a:cs typeface="Arial" panose="020B0604020202020204" pitchFamily="34" charset="0"/>
              </a:rPr>
              <a:t> Mĩ. Chị Hương say sưa kể rồi  </a:t>
            </a:r>
            <a:r>
              <a:rPr lang="en-US" altLang="en-US" sz="3200" b="1">
                <a:solidFill>
                  <a:srgbClr val="FF0000"/>
                </a:solidFill>
                <a:latin typeface="Arial" panose="020B0604020202020204" pitchFamily="34" charset="0"/>
                <a:cs typeface="Arial" panose="020B0604020202020204" pitchFamily="34" charset="0"/>
              </a:rPr>
              <a:t>kết</a:t>
            </a:r>
            <a:r>
              <a:rPr lang="en-US" altLang="en-US" sz="3200">
                <a:latin typeface="Arial" panose="020B0604020202020204" pitchFamily="34" charset="0"/>
                <a:cs typeface="Arial" panose="020B0604020202020204" pitchFamily="34" charset="0"/>
              </a:rPr>
              <a:t>  thúc:</a:t>
            </a:r>
          </a:p>
          <a:p>
            <a:pPr algn="just">
              <a:spcBef>
                <a:spcPct val="50000"/>
              </a:spcBef>
            </a:pPr>
            <a:r>
              <a:rPr lang="en-US" altLang="en-US" sz="3200">
                <a:latin typeface="Arial" panose="020B0604020202020204" pitchFamily="34" charset="0"/>
                <a:cs typeface="Arial" panose="020B0604020202020204" pitchFamily="34" charset="0"/>
              </a:rPr>
              <a:t>	- Chuyện này đã xảy ra từ 500 năm trước.</a:t>
            </a:r>
          </a:p>
          <a:p>
            <a:pPr algn="just">
              <a:spcBef>
                <a:spcPct val="50000"/>
              </a:spcBef>
            </a:pPr>
            <a:r>
              <a:rPr lang="en-US" altLang="en-US" sz="3200">
                <a:latin typeface="Arial" panose="020B0604020202020204" pitchFamily="34" charset="0"/>
                <a:cs typeface="Arial" panose="020B0604020202020204" pitchFamily="34" charset="0"/>
              </a:rPr>
              <a:t>	Nghe vậy, Sơn bỗng </a:t>
            </a:r>
            <a:r>
              <a:rPr lang="en-US" altLang="en-US" sz="3200" b="1">
                <a:solidFill>
                  <a:srgbClr val="FF0000"/>
                </a:solidFill>
                <a:latin typeface="Arial" panose="020B0604020202020204" pitchFamily="34" charset="0"/>
                <a:cs typeface="Arial" panose="020B0604020202020204" pitchFamily="34" charset="0"/>
              </a:rPr>
              <a:t>nghệt</a:t>
            </a:r>
            <a:r>
              <a:rPr lang="en-US" altLang="en-US" sz="3200">
                <a:latin typeface="Arial" panose="020B0604020202020204" pitchFamily="34" charset="0"/>
                <a:cs typeface="Arial" panose="020B0604020202020204" pitchFamily="34" charset="0"/>
              </a:rPr>
              <a:t> mặt ra rồi </a:t>
            </a:r>
            <a:r>
              <a:rPr lang="en-US" altLang="en-US" sz="3200" b="1">
                <a:solidFill>
                  <a:srgbClr val="FF0000"/>
                </a:solidFill>
                <a:latin typeface="Arial" panose="020B0604020202020204" pitchFamily="34" charset="0"/>
                <a:cs typeface="Arial" panose="020B0604020202020204" pitchFamily="34" charset="0"/>
              </a:rPr>
              <a:t>trầm</a:t>
            </a:r>
            <a:r>
              <a:rPr lang="en-US" altLang="en-US" sz="3200">
                <a:latin typeface="Arial" panose="020B0604020202020204" pitchFamily="34" charset="0"/>
                <a:cs typeface="Arial" panose="020B0604020202020204" pitchFamily="34" charset="0"/>
              </a:rPr>
              <a:t> trồ:</a:t>
            </a:r>
          </a:p>
          <a:p>
            <a:pPr algn="just">
              <a:spcBef>
                <a:spcPct val="50000"/>
              </a:spcBef>
            </a:pPr>
            <a:r>
              <a:rPr lang="en-US" altLang="en-US" sz="3200">
                <a:latin typeface="Arial" panose="020B0604020202020204" pitchFamily="34" charset="0"/>
                <a:cs typeface="Arial" panose="020B0604020202020204" pitchFamily="34" charset="0"/>
              </a:rPr>
              <a:t>	- Sao mà chị có  </a:t>
            </a:r>
            <a:r>
              <a:rPr lang="en-US" altLang="en-US" sz="3200" b="1">
                <a:solidFill>
                  <a:srgbClr val="FF0000"/>
                </a:solidFill>
                <a:latin typeface="Arial" panose="020B0604020202020204" pitchFamily="34" charset="0"/>
                <a:cs typeface="Arial" panose="020B0604020202020204" pitchFamily="34" charset="0"/>
              </a:rPr>
              <a:t>trí</a:t>
            </a:r>
            <a:r>
              <a:rPr lang="en-US" altLang="en-US" sz="3200">
                <a:latin typeface="Arial" panose="020B0604020202020204" pitchFamily="34" charset="0"/>
                <a:cs typeface="Arial" panose="020B0604020202020204" pitchFamily="34" charset="0"/>
              </a:rPr>
              <a:t>  nhớ tốt thế?</a:t>
            </a:r>
          </a:p>
        </p:txBody>
      </p:sp>
      <p:sp>
        <p:nvSpPr>
          <p:cNvPr id="46" name="TextBox 45">
            <a:extLst>
              <a:ext uri="{FF2B5EF4-FFF2-40B4-BE49-F238E27FC236}">
                <a16:creationId xmlns:a16="http://schemas.microsoft.com/office/drawing/2014/main" id="{8BCE4689-C137-4915-98B9-2984AE969D72}"/>
              </a:ext>
            </a:extLst>
          </p:cNvPr>
          <p:cNvSpPr txBox="1"/>
          <p:nvPr/>
        </p:nvSpPr>
        <p:spPr>
          <a:xfrm>
            <a:off x="0" y="0"/>
            <a:ext cx="12192000"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Bef>
                <a:spcPct val="50000"/>
              </a:spcBef>
            </a:pPr>
            <a:r>
              <a:rPr lang="en-US" altLang="en-US" sz="3200" b="1">
                <a:solidFill>
                  <a:schemeClr val="tx1"/>
                </a:solidFill>
                <a:latin typeface="Arial" panose="020B0604020202020204" pitchFamily="34" charset="0"/>
                <a:cs typeface="Arial" panose="020B0604020202020204" pitchFamily="34" charset="0"/>
              </a:rPr>
              <a:t>	Bài 3: Tìm những tiếng thích hợp có thể điền vào mỗi ô trống để hoàn chỉnh mẩu chuyện dưới đây. Biết rằng, các </a:t>
            </a:r>
            <a:r>
              <a:rPr lang="en-US" altLang="en-US" sz="3200" b="1">
                <a:solidFill>
                  <a:srgbClr val="FFFDFB"/>
                </a:solidFill>
                <a:latin typeface="Arial" panose="020B0604020202020204" pitchFamily="34" charset="0"/>
                <a:cs typeface="Arial" panose="020B0604020202020204" pitchFamily="34" charset="0"/>
              </a:rPr>
              <a:t>ô số 1 </a:t>
            </a:r>
            <a:r>
              <a:rPr lang="en-US" altLang="en-US" sz="3200" b="1">
                <a:solidFill>
                  <a:schemeClr val="tx1"/>
                </a:solidFill>
                <a:latin typeface="Arial" panose="020B0604020202020204" pitchFamily="34" charset="0"/>
                <a:cs typeface="Arial" panose="020B0604020202020204" pitchFamily="34" charset="0"/>
              </a:rPr>
              <a:t>chứa tiếng có âm đầu là </a:t>
            </a:r>
            <a:r>
              <a:rPr lang="en-US" altLang="en-US" sz="3200" b="1">
                <a:solidFill>
                  <a:srgbClr val="FF0000"/>
                </a:solidFill>
                <a:latin typeface="Arial" panose="020B0604020202020204" pitchFamily="34" charset="0"/>
                <a:cs typeface="Arial" panose="020B0604020202020204" pitchFamily="34" charset="0"/>
              </a:rPr>
              <a:t>tr</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ch</a:t>
            </a:r>
            <a:r>
              <a:rPr lang="en-US" altLang="en-US" sz="3200" b="1">
                <a:solidFill>
                  <a:schemeClr val="tx1"/>
                </a:solidFill>
                <a:latin typeface="Arial" panose="020B0604020202020204" pitchFamily="34" charset="0"/>
                <a:cs typeface="Arial" panose="020B0604020202020204" pitchFamily="34" charset="0"/>
              </a:rPr>
              <a:t>, còn các </a:t>
            </a:r>
            <a:r>
              <a:rPr lang="en-US" altLang="en-US" sz="3200" b="1">
                <a:solidFill>
                  <a:srgbClr val="FFFDFB"/>
                </a:solidFill>
                <a:latin typeface="Arial" panose="020B0604020202020204" pitchFamily="34" charset="0"/>
                <a:cs typeface="Arial" panose="020B0604020202020204" pitchFamily="34" charset="0"/>
              </a:rPr>
              <a:t>ô số 2 </a:t>
            </a:r>
            <a:r>
              <a:rPr lang="en-US" altLang="en-US" sz="3200" b="1">
                <a:solidFill>
                  <a:schemeClr val="tx1"/>
                </a:solidFill>
                <a:latin typeface="Arial" panose="020B0604020202020204" pitchFamily="34" charset="0"/>
                <a:cs typeface="Arial" panose="020B0604020202020204" pitchFamily="34" charset="0"/>
              </a:rPr>
              <a:t>chứa tiếng có vần là </a:t>
            </a:r>
            <a:r>
              <a:rPr lang="en-US" altLang="en-US" sz="3200" b="1">
                <a:solidFill>
                  <a:srgbClr val="FF0000"/>
                </a:solidFill>
                <a:latin typeface="Arial" panose="020B0604020202020204" pitchFamily="34" charset="0"/>
                <a:cs typeface="Arial" panose="020B0604020202020204" pitchFamily="34" charset="0"/>
              </a:rPr>
              <a:t>êt</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êch</a:t>
            </a:r>
            <a:r>
              <a:rPr lang="en-US" altLang="en-US" sz="3200" b="1">
                <a:solidFill>
                  <a:schemeClr val="tx1"/>
                </a:solidFill>
                <a:latin typeface="Arial" panose="020B0604020202020204" pitchFamily="34" charset="0"/>
                <a:cs typeface="Arial" panose="020B0604020202020204" pitchFamily="34" charset="0"/>
              </a:rPr>
              <a:t>.</a:t>
            </a:r>
          </a:p>
        </p:txBody>
      </p:sp>
      <p:sp>
        <p:nvSpPr>
          <p:cNvPr id="47" name="Text Box 10">
            <a:extLst>
              <a:ext uri="{FF2B5EF4-FFF2-40B4-BE49-F238E27FC236}">
                <a16:creationId xmlns:a16="http://schemas.microsoft.com/office/drawing/2014/main" id="{5873BE29-BD6A-4548-8715-073D54FC9755}"/>
              </a:ext>
            </a:extLst>
          </p:cNvPr>
          <p:cNvSpPr txBox="1">
            <a:spLocks noChangeArrowheads="1"/>
          </p:cNvSpPr>
          <p:nvPr/>
        </p:nvSpPr>
        <p:spPr bwMode="auto">
          <a:xfrm>
            <a:off x="2776728" y="2650867"/>
            <a:ext cx="1566672"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1" name="Text Box 14">
            <a:extLst>
              <a:ext uri="{FF2B5EF4-FFF2-40B4-BE49-F238E27FC236}">
                <a16:creationId xmlns:a16="http://schemas.microsoft.com/office/drawing/2014/main" id="{5C8ED944-5AC9-413E-98D3-E6EAB0317B46}"/>
              </a:ext>
            </a:extLst>
          </p:cNvPr>
          <p:cNvSpPr txBox="1">
            <a:spLocks noChangeArrowheads="1"/>
          </p:cNvSpPr>
          <p:nvPr/>
        </p:nvSpPr>
        <p:spPr bwMode="auto">
          <a:xfrm>
            <a:off x="7848600" y="5263318"/>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4" name="Text Box 10">
            <a:extLst>
              <a:ext uri="{FF2B5EF4-FFF2-40B4-BE49-F238E27FC236}">
                <a16:creationId xmlns:a16="http://schemas.microsoft.com/office/drawing/2014/main" id="{CC7AB777-D636-4981-966B-0F753DD46518}"/>
              </a:ext>
            </a:extLst>
          </p:cNvPr>
          <p:cNvSpPr txBox="1">
            <a:spLocks noChangeArrowheads="1"/>
          </p:cNvSpPr>
          <p:nvPr/>
        </p:nvSpPr>
        <p:spPr bwMode="auto">
          <a:xfrm>
            <a:off x="1199388" y="3815721"/>
            <a:ext cx="848868"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5" name="Text Box 10">
            <a:extLst>
              <a:ext uri="{FF2B5EF4-FFF2-40B4-BE49-F238E27FC236}">
                <a16:creationId xmlns:a16="http://schemas.microsoft.com/office/drawing/2014/main" id="{2BDC9007-0060-4D65-BF68-2A790F9006FC}"/>
              </a:ext>
            </a:extLst>
          </p:cNvPr>
          <p:cNvSpPr txBox="1">
            <a:spLocks noChangeArrowheads="1"/>
          </p:cNvSpPr>
          <p:nvPr/>
        </p:nvSpPr>
        <p:spPr bwMode="auto">
          <a:xfrm>
            <a:off x="4791456" y="5245030"/>
            <a:ext cx="1153670"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7" name="Text Box 14">
            <a:extLst>
              <a:ext uri="{FF2B5EF4-FFF2-40B4-BE49-F238E27FC236}">
                <a16:creationId xmlns:a16="http://schemas.microsoft.com/office/drawing/2014/main" id="{D91B3E4E-6EE2-47B4-8D88-9A097EB4AD5D}"/>
              </a:ext>
            </a:extLst>
          </p:cNvPr>
          <p:cNvSpPr txBox="1">
            <a:spLocks noChangeArrowheads="1"/>
          </p:cNvSpPr>
          <p:nvPr/>
        </p:nvSpPr>
        <p:spPr bwMode="auto">
          <a:xfrm>
            <a:off x="6719316" y="3358753"/>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9" name="Text Box 14">
            <a:extLst>
              <a:ext uri="{FF2B5EF4-FFF2-40B4-BE49-F238E27FC236}">
                <a16:creationId xmlns:a16="http://schemas.microsoft.com/office/drawing/2014/main" id="{5ECC476D-93B6-4C97-930D-459F5A1B6315}"/>
              </a:ext>
            </a:extLst>
          </p:cNvPr>
          <p:cNvSpPr txBox="1">
            <a:spLocks noChangeArrowheads="1"/>
          </p:cNvSpPr>
          <p:nvPr/>
        </p:nvSpPr>
        <p:spPr bwMode="auto">
          <a:xfrm>
            <a:off x="3880104" y="5839852"/>
            <a:ext cx="691896"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02108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amond(in)">
                                      <p:cBhvr>
                                        <p:cTn id="7" dur="2000"/>
                                        <p:tgtEl>
                                          <p:spTgt spid="4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7">
                                            <p:bg/>
                                          </p:spTgt>
                                        </p:tgtEl>
                                        <p:attrNameLst>
                                          <p:attrName>style.visibility</p:attrName>
                                        </p:attrNameLst>
                                      </p:cBhvr>
                                      <p:to>
                                        <p:strVal val="visible"/>
                                      </p:to>
                                    </p:set>
                                    <p:anim calcmode="lin" valueType="num">
                                      <p:cBhvr>
                                        <p:cTn id="10" dur="1000" fill="hold"/>
                                        <p:tgtEl>
                                          <p:spTgt spid="47">
                                            <p:bg/>
                                          </p:spTgt>
                                        </p:tgtEl>
                                        <p:attrNameLst>
                                          <p:attrName>ppt_w</p:attrName>
                                        </p:attrNameLst>
                                      </p:cBhvr>
                                      <p:tavLst>
                                        <p:tav tm="0">
                                          <p:val>
                                            <p:strVal val="#ppt_w*0.70"/>
                                          </p:val>
                                        </p:tav>
                                        <p:tav tm="100000">
                                          <p:val>
                                            <p:strVal val="#ppt_w"/>
                                          </p:val>
                                        </p:tav>
                                      </p:tavLst>
                                    </p:anim>
                                    <p:anim calcmode="lin" valueType="num">
                                      <p:cBhvr>
                                        <p:cTn id="11" dur="1000" fill="hold"/>
                                        <p:tgtEl>
                                          <p:spTgt spid="47">
                                            <p:bg/>
                                          </p:spTgt>
                                        </p:tgtEl>
                                        <p:attrNameLst>
                                          <p:attrName>ppt_h</p:attrName>
                                        </p:attrNameLst>
                                      </p:cBhvr>
                                      <p:tavLst>
                                        <p:tav tm="0">
                                          <p:val>
                                            <p:strVal val="#ppt_h"/>
                                          </p:val>
                                        </p:tav>
                                        <p:tav tm="100000">
                                          <p:val>
                                            <p:strVal val="#ppt_h"/>
                                          </p:val>
                                        </p:tav>
                                      </p:tavLst>
                                    </p:anim>
                                    <p:animEffect transition="in" filter="fade">
                                      <p:cBhvr>
                                        <p:cTn id="12" dur="1000"/>
                                        <p:tgtEl>
                                          <p:spTgt spid="4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p:cTn id="15" dur="1000" fill="hold"/>
                                        <p:tgtEl>
                                          <p:spTgt spid="47">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47">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1">
                                            <p:bg/>
                                          </p:spTgt>
                                        </p:tgtEl>
                                        <p:attrNameLst>
                                          <p:attrName>style.visibility</p:attrName>
                                        </p:attrNameLst>
                                      </p:cBhvr>
                                      <p:to>
                                        <p:strVal val="visible"/>
                                      </p:to>
                                    </p:set>
                                    <p:anim calcmode="lin" valueType="num">
                                      <p:cBhvr>
                                        <p:cTn id="20" dur="1000" fill="hold"/>
                                        <p:tgtEl>
                                          <p:spTgt spid="51">
                                            <p:bg/>
                                          </p:spTgt>
                                        </p:tgtEl>
                                        <p:attrNameLst>
                                          <p:attrName>ppt_w</p:attrName>
                                        </p:attrNameLst>
                                      </p:cBhvr>
                                      <p:tavLst>
                                        <p:tav tm="0">
                                          <p:val>
                                            <p:strVal val="#ppt_w*0.70"/>
                                          </p:val>
                                        </p:tav>
                                        <p:tav tm="100000">
                                          <p:val>
                                            <p:strVal val="#ppt_w"/>
                                          </p:val>
                                        </p:tav>
                                      </p:tavLst>
                                    </p:anim>
                                    <p:anim calcmode="lin" valueType="num">
                                      <p:cBhvr>
                                        <p:cTn id="21" dur="1000" fill="hold"/>
                                        <p:tgtEl>
                                          <p:spTgt spid="51">
                                            <p:bg/>
                                          </p:spTgt>
                                        </p:tgtEl>
                                        <p:attrNameLst>
                                          <p:attrName>ppt_h</p:attrName>
                                        </p:attrNameLst>
                                      </p:cBhvr>
                                      <p:tavLst>
                                        <p:tav tm="0">
                                          <p:val>
                                            <p:strVal val="#ppt_h"/>
                                          </p:val>
                                        </p:tav>
                                        <p:tav tm="100000">
                                          <p:val>
                                            <p:strVal val="#ppt_h"/>
                                          </p:val>
                                        </p:tav>
                                      </p:tavLst>
                                    </p:anim>
                                    <p:animEffect transition="in" filter="fade">
                                      <p:cBhvr>
                                        <p:cTn id="22" dur="1000"/>
                                        <p:tgtEl>
                                          <p:spTgt spid="51">
                                            <p:bg/>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anim calcmode="lin" valueType="num">
                                      <p:cBhvr>
                                        <p:cTn id="25" dur="1000" fill="hold"/>
                                        <p:tgtEl>
                                          <p:spTgt spid="51">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51">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51">
                                            <p:txEl>
                                              <p:pRg st="0" end="0"/>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 calcmode="lin" valueType="num">
                                      <p:cBhvr>
                                        <p:cTn id="30" dur="1000" fill="hold"/>
                                        <p:tgtEl>
                                          <p:spTgt spid="54">
                                            <p:bg/>
                                          </p:spTgt>
                                        </p:tgtEl>
                                        <p:attrNameLst>
                                          <p:attrName>ppt_w</p:attrName>
                                        </p:attrNameLst>
                                      </p:cBhvr>
                                      <p:tavLst>
                                        <p:tav tm="0">
                                          <p:val>
                                            <p:strVal val="#ppt_w*0.70"/>
                                          </p:val>
                                        </p:tav>
                                        <p:tav tm="100000">
                                          <p:val>
                                            <p:strVal val="#ppt_w"/>
                                          </p:val>
                                        </p:tav>
                                      </p:tavLst>
                                    </p:anim>
                                    <p:anim calcmode="lin" valueType="num">
                                      <p:cBhvr>
                                        <p:cTn id="31" dur="1000" fill="hold"/>
                                        <p:tgtEl>
                                          <p:spTgt spid="54">
                                            <p:bg/>
                                          </p:spTgt>
                                        </p:tgtEl>
                                        <p:attrNameLst>
                                          <p:attrName>ppt_h</p:attrName>
                                        </p:attrNameLst>
                                      </p:cBhvr>
                                      <p:tavLst>
                                        <p:tav tm="0">
                                          <p:val>
                                            <p:strVal val="#ppt_h"/>
                                          </p:val>
                                        </p:tav>
                                        <p:tav tm="100000">
                                          <p:val>
                                            <p:strVal val="#ppt_h"/>
                                          </p:val>
                                        </p:tav>
                                      </p:tavLst>
                                    </p:anim>
                                    <p:animEffect transition="in" filter="fade">
                                      <p:cBhvr>
                                        <p:cTn id="32" dur="1000"/>
                                        <p:tgtEl>
                                          <p:spTgt spid="54">
                                            <p:bg/>
                                          </p:spTgt>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54">
                                            <p:txEl>
                                              <p:pRg st="0" end="0"/>
                                            </p:txEl>
                                          </p:spTgt>
                                        </p:tgtEl>
                                        <p:attrNameLst>
                                          <p:attrName>style.visibility</p:attrName>
                                        </p:attrNameLst>
                                      </p:cBhvr>
                                      <p:to>
                                        <p:strVal val="visible"/>
                                      </p:to>
                                    </p:set>
                                    <p:anim calcmode="lin" valueType="num">
                                      <p:cBhvr>
                                        <p:cTn id="35" dur="1000" fill="hold"/>
                                        <p:tgtEl>
                                          <p:spTgt spid="54">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54">
                                            <p:txEl>
                                              <p:pRg st="0" end="0"/>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55">
                                            <p:bg/>
                                          </p:spTgt>
                                        </p:tgtEl>
                                        <p:attrNameLst>
                                          <p:attrName>style.visibility</p:attrName>
                                        </p:attrNameLst>
                                      </p:cBhvr>
                                      <p:to>
                                        <p:strVal val="visible"/>
                                      </p:to>
                                    </p:set>
                                    <p:anim calcmode="lin" valueType="num">
                                      <p:cBhvr>
                                        <p:cTn id="40" dur="1000" fill="hold"/>
                                        <p:tgtEl>
                                          <p:spTgt spid="55">
                                            <p:bg/>
                                          </p:spTgt>
                                        </p:tgtEl>
                                        <p:attrNameLst>
                                          <p:attrName>ppt_w</p:attrName>
                                        </p:attrNameLst>
                                      </p:cBhvr>
                                      <p:tavLst>
                                        <p:tav tm="0">
                                          <p:val>
                                            <p:strVal val="#ppt_w*0.70"/>
                                          </p:val>
                                        </p:tav>
                                        <p:tav tm="100000">
                                          <p:val>
                                            <p:strVal val="#ppt_w"/>
                                          </p:val>
                                        </p:tav>
                                      </p:tavLst>
                                    </p:anim>
                                    <p:anim calcmode="lin" valueType="num">
                                      <p:cBhvr>
                                        <p:cTn id="41" dur="1000" fill="hold"/>
                                        <p:tgtEl>
                                          <p:spTgt spid="55">
                                            <p:bg/>
                                          </p:spTgt>
                                        </p:tgtEl>
                                        <p:attrNameLst>
                                          <p:attrName>ppt_h</p:attrName>
                                        </p:attrNameLst>
                                      </p:cBhvr>
                                      <p:tavLst>
                                        <p:tav tm="0">
                                          <p:val>
                                            <p:strVal val="#ppt_h"/>
                                          </p:val>
                                        </p:tav>
                                        <p:tav tm="100000">
                                          <p:val>
                                            <p:strVal val="#ppt_h"/>
                                          </p:val>
                                        </p:tav>
                                      </p:tavLst>
                                    </p:anim>
                                    <p:animEffect transition="in" filter="fade">
                                      <p:cBhvr>
                                        <p:cTn id="42" dur="1000"/>
                                        <p:tgtEl>
                                          <p:spTgt spid="55">
                                            <p:bg/>
                                          </p:spTgt>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5">
                                            <p:txEl>
                                              <p:pRg st="0" end="0"/>
                                            </p:txEl>
                                          </p:spTgt>
                                        </p:tgtEl>
                                        <p:attrNameLst>
                                          <p:attrName>style.visibility</p:attrName>
                                        </p:attrNameLst>
                                      </p:cBhvr>
                                      <p:to>
                                        <p:strVal val="visible"/>
                                      </p:to>
                                    </p:set>
                                    <p:anim calcmode="lin" valueType="num">
                                      <p:cBhvr>
                                        <p:cTn id="45" dur="1000" fill="hold"/>
                                        <p:tgtEl>
                                          <p:spTgt spid="55">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55">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55">
                                            <p:txEl>
                                              <p:pRg st="0" end="0"/>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7">
                                            <p:bg/>
                                          </p:spTgt>
                                        </p:tgtEl>
                                        <p:attrNameLst>
                                          <p:attrName>style.visibility</p:attrName>
                                        </p:attrNameLst>
                                      </p:cBhvr>
                                      <p:to>
                                        <p:strVal val="visible"/>
                                      </p:to>
                                    </p:set>
                                    <p:anim calcmode="lin" valueType="num">
                                      <p:cBhvr>
                                        <p:cTn id="50" dur="1000" fill="hold"/>
                                        <p:tgtEl>
                                          <p:spTgt spid="57">
                                            <p:bg/>
                                          </p:spTgt>
                                        </p:tgtEl>
                                        <p:attrNameLst>
                                          <p:attrName>ppt_w</p:attrName>
                                        </p:attrNameLst>
                                      </p:cBhvr>
                                      <p:tavLst>
                                        <p:tav tm="0">
                                          <p:val>
                                            <p:strVal val="#ppt_w*0.70"/>
                                          </p:val>
                                        </p:tav>
                                        <p:tav tm="100000">
                                          <p:val>
                                            <p:strVal val="#ppt_w"/>
                                          </p:val>
                                        </p:tav>
                                      </p:tavLst>
                                    </p:anim>
                                    <p:anim calcmode="lin" valueType="num">
                                      <p:cBhvr>
                                        <p:cTn id="51" dur="1000" fill="hold"/>
                                        <p:tgtEl>
                                          <p:spTgt spid="57">
                                            <p:bg/>
                                          </p:spTgt>
                                        </p:tgtEl>
                                        <p:attrNameLst>
                                          <p:attrName>ppt_h</p:attrName>
                                        </p:attrNameLst>
                                      </p:cBhvr>
                                      <p:tavLst>
                                        <p:tav tm="0">
                                          <p:val>
                                            <p:strVal val="#ppt_h"/>
                                          </p:val>
                                        </p:tav>
                                        <p:tav tm="100000">
                                          <p:val>
                                            <p:strVal val="#ppt_h"/>
                                          </p:val>
                                        </p:tav>
                                      </p:tavLst>
                                    </p:anim>
                                    <p:animEffect transition="in" filter="fade">
                                      <p:cBhvr>
                                        <p:cTn id="52" dur="1000"/>
                                        <p:tgtEl>
                                          <p:spTgt spid="57">
                                            <p:bg/>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57">
                                            <p:txEl>
                                              <p:pRg st="0" end="0"/>
                                            </p:txEl>
                                          </p:spTgt>
                                        </p:tgtEl>
                                        <p:attrNameLst>
                                          <p:attrName>style.visibility</p:attrName>
                                        </p:attrNameLst>
                                      </p:cBhvr>
                                      <p:to>
                                        <p:strVal val="visible"/>
                                      </p:to>
                                    </p:set>
                                    <p:anim calcmode="lin" valueType="num">
                                      <p:cBhvr>
                                        <p:cTn id="55" dur="1000" fill="hold"/>
                                        <p:tgtEl>
                                          <p:spTgt spid="57">
                                            <p:txEl>
                                              <p:pRg st="0" end="0"/>
                                            </p:txEl>
                                          </p:spTgt>
                                        </p:tgtEl>
                                        <p:attrNameLst>
                                          <p:attrName>ppt_w</p:attrName>
                                        </p:attrNameLst>
                                      </p:cBhvr>
                                      <p:tavLst>
                                        <p:tav tm="0">
                                          <p:val>
                                            <p:strVal val="#ppt_w*0.70"/>
                                          </p:val>
                                        </p:tav>
                                        <p:tav tm="100000">
                                          <p:val>
                                            <p:strVal val="#ppt_w"/>
                                          </p:val>
                                        </p:tav>
                                      </p:tavLst>
                                    </p:anim>
                                    <p:anim calcmode="lin" valueType="num">
                                      <p:cBhvr>
                                        <p:cTn id="56" dur="1000" fill="hold"/>
                                        <p:tgtEl>
                                          <p:spTgt spid="57">
                                            <p:txEl>
                                              <p:pRg st="0" end="0"/>
                                            </p:txEl>
                                          </p:spTgt>
                                        </p:tgtEl>
                                        <p:attrNameLst>
                                          <p:attrName>ppt_h</p:attrName>
                                        </p:attrNameLst>
                                      </p:cBhvr>
                                      <p:tavLst>
                                        <p:tav tm="0">
                                          <p:val>
                                            <p:strVal val="#ppt_h"/>
                                          </p:val>
                                        </p:tav>
                                        <p:tav tm="100000">
                                          <p:val>
                                            <p:strVal val="#ppt_h"/>
                                          </p:val>
                                        </p:tav>
                                      </p:tavLst>
                                    </p:anim>
                                    <p:animEffect transition="in" filter="fade">
                                      <p:cBhvr>
                                        <p:cTn id="57" dur="1000"/>
                                        <p:tgtEl>
                                          <p:spTgt spid="57">
                                            <p:txEl>
                                              <p:pRg st="0" end="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9">
                                            <p:bg/>
                                          </p:spTgt>
                                        </p:tgtEl>
                                        <p:attrNameLst>
                                          <p:attrName>style.visibility</p:attrName>
                                        </p:attrNameLst>
                                      </p:cBhvr>
                                      <p:to>
                                        <p:strVal val="visible"/>
                                      </p:to>
                                    </p:set>
                                    <p:anim calcmode="lin" valueType="num">
                                      <p:cBhvr>
                                        <p:cTn id="60" dur="1000" fill="hold"/>
                                        <p:tgtEl>
                                          <p:spTgt spid="59">
                                            <p:bg/>
                                          </p:spTgt>
                                        </p:tgtEl>
                                        <p:attrNameLst>
                                          <p:attrName>ppt_w</p:attrName>
                                        </p:attrNameLst>
                                      </p:cBhvr>
                                      <p:tavLst>
                                        <p:tav tm="0">
                                          <p:val>
                                            <p:strVal val="#ppt_w*0.70"/>
                                          </p:val>
                                        </p:tav>
                                        <p:tav tm="100000">
                                          <p:val>
                                            <p:strVal val="#ppt_w"/>
                                          </p:val>
                                        </p:tav>
                                      </p:tavLst>
                                    </p:anim>
                                    <p:anim calcmode="lin" valueType="num">
                                      <p:cBhvr>
                                        <p:cTn id="61" dur="1000" fill="hold"/>
                                        <p:tgtEl>
                                          <p:spTgt spid="59">
                                            <p:bg/>
                                          </p:spTgt>
                                        </p:tgtEl>
                                        <p:attrNameLst>
                                          <p:attrName>ppt_h</p:attrName>
                                        </p:attrNameLst>
                                      </p:cBhvr>
                                      <p:tavLst>
                                        <p:tav tm="0">
                                          <p:val>
                                            <p:strVal val="#ppt_h"/>
                                          </p:val>
                                        </p:tav>
                                        <p:tav tm="100000">
                                          <p:val>
                                            <p:strVal val="#ppt_h"/>
                                          </p:val>
                                        </p:tav>
                                      </p:tavLst>
                                    </p:anim>
                                    <p:animEffect transition="in" filter="fade">
                                      <p:cBhvr>
                                        <p:cTn id="62" dur="1000"/>
                                        <p:tgtEl>
                                          <p:spTgt spid="59">
                                            <p:bg/>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 calcmode="lin" valueType="num">
                                      <p:cBhvr>
                                        <p:cTn id="65" dur="1000" fill="hold"/>
                                        <p:tgtEl>
                                          <p:spTgt spid="59">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59">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5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1" nodeType="clickEffect">
                                  <p:stCondLst>
                                    <p:cond delay="0"/>
                                  </p:stCondLst>
                                  <p:childTnLst>
                                    <p:animEffect transition="out" filter="randombar(horizontal)">
                                      <p:cBhvr>
                                        <p:cTn id="71" dur="500"/>
                                        <p:tgtEl>
                                          <p:spTgt spid="47">
                                            <p:txEl>
                                              <p:pRg st="0" end="0"/>
                                            </p:txEl>
                                          </p:spTgt>
                                        </p:tgtEl>
                                      </p:cBhvr>
                                    </p:animEffect>
                                    <p:set>
                                      <p:cBhvr>
                                        <p:cTn id="72" dur="1" fill="hold">
                                          <p:stCondLst>
                                            <p:cond delay="499"/>
                                          </p:stCondLst>
                                        </p:cTn>
                                        <p:tgtEl>
                                          <p:spTgt spid="47">
                                            <p:txEl>
                                              <p:pRg st="0" end="0"/>
                                            </p:txEl>
                                          </p:spTgt>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par>
                                <p:cTn id="73" presetID="14" presetClass="exit" presetSubtype="10" fill="hold" grpId="1" nodeType="withEffect">
                                  <p:stCondLst>
                                    <p:cond delay="0"/>
                                  </p:stCondLst>
                                  <p:childTnLst>
                                    <p:animEffect transition="out" filter="randombar(horizontal)">
                                      <p:cBhvr>
                                        <p:cTn id="74" dur="500"/>
                                        <p:tgtEl>
                                          <p:spTgt spid="47">
                                            <p:bg/>
                                          </p:spTgt>
                                        </p:tgtEl>
                                      </p:cBhvr>
                                    </p:animEffect>
                                    <p:set>
                                      <p:cBhvr>
                                        <p:cTn id="75" dur="1" fill="hold">
                                          <p:stCondLst>
                                            <p:cond delay="499"/>
                                          </p:stCondLst>
                                        </p:cTn>
                                        <p:tgtEl>
                                          <p:spTgt spid="47">
                                            <p:bg/>
                                          </p:spTgt>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57">
                                            <p:txEl>
                                              <p:pRg st="0" end="0"/>
                                            </p:txEl>
                                          </p:spTgt>
                                        </p:tgtEl>
                                      </p:cBhvr>
                                    </p:animEffect>
                                    <p:set>
                                      <p:cBhvr>
                                        <p:cTn id="80" dur="1" fill="hold">
                                          <p:stCondLst>
                                            <p:cond delay="499"/>
                                          </p:stCondLst>
                                        </p:cTn>
                                        <p:tgtEl>
                                          <p:spTgt spid="57">
                                            <p:txEl>
                                              <p:pRg st="0" end="0"/>
                                            </p:txEl>
                                          </p:spTgt>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himes.wav"/>
                                        </p:tgtEl>
                                      </p:cMediaNode>
                                    </p:audio>
                                  </p:subTnLst>
                                </p:cTn>
                              </p:par>
                              <p:par>
                                <p:cTn id="81" presetID="14" presetClass="exit" presetSubtype="10" fill="hold" grpId="1" nodeType="withEffect">
                                  <p:stCondLst>
                                    <p:cond delay="0"/>
                                  </p:stCondLst>
                                  <p:childTnLst>
                                    <p:animEffect transition="out" filter="randombar(horizontal)">
                                      <p:cBhvr>
                                        <p:cTn id="82" dur="500"/>
                                        <p:tgtEl>
                                          <p:spTgt spid="57">
                                            <p:bg/>
                                          </p:spTgt>
                                        </p:tgtEl>
                                      </p:cBhvr>
                                    </p:animEffect>
                                    <p:set>
                                      <p:cBhvr>
                                        <p:cTn id="83" dur="1" fill="hold">
                                          <p:stCondLst>
                                            <p:cond delay="499"/>
                                          </p:stCondLst>
                                        </p:cTn>
                                        <p:tgtEl>
                                          <p:spTgt spid="57">
                                            <p:bg/>
                                          </p:spTgt>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54">
                                            <p:txEl>
                                              <p:pRg st="0" end="0"/>
                                            </p:txEl>
                                          </p:spTgt>
                                        </p:tgtEl>
                                      </p:cBhvr>
                                    </p:animEffect>
                                    <p:set>
                                      <p:cBhvr>
                                        <p:cTn id="88" dur="1" fill="hold">
                                          <p:stCondLst>
                                            <p:cond delay="499"/>
                                          </p:stCondLst>
                                        </p:cTn>
                                        <p:tgtEl>
                                          <p:spTgt spid="54">
                                            <p:txEl>
                                              <p:pRg st="0" end="0"/>
                                            </p:txEl>
                                          </p:spTgt>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89" presetID="14" presetClass="exit" presetSubtype="10" fill="hold" grpId="1" nodeType="withEffect">
                                  <p:stCondLst>
                                    <p:cond delay="0"/>
                                  </p:stCondLst>
                                  <p:childTnLst>
                                    <p:animEffect transition="out" filter="randombar(horizontal)">
                                      <p:cBhvr>
                                        <p:cTn id="90" dur="500"/>
                                        <p:tgtEl>
                                          <p:spTgt spid="54">
                                            <p:bg/>
                                          </p:spTgt>
                                        </p:tgtEl>
                                      </p:cBhvr>
                                    </p:animEffect>
                                    <p:set>
                                      <p:cBhvr>
                                        <p:cTn id="91" dur="1" fill="hold">
                                          <p:stCondLst>
                                            <p:cond delay="499"/>
                                          </p:stCondLst>
                                        </p:cTn>
                                        <p:tgtEl>
                                          <p:spTgt spid="54">
                                            <p:bg/>
                                          </p:spTgt>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2" fill="hold">
                      <p:stCondLst>
                        <p:cond delay="indefinite"/>
                      </p:stCondLst>
                      <p:childTnLst>
                        <p:par>
                          <p:cTn id="93" fill="hold">
                            <p:stCondLst>
                              <p:cond delay="0"/>
                            </p:stCondLst>
                            <p:childTnLst>
                              <p:par>
                                <p:cTn id="94" presetID="14" presetClass="exit" presetSubtype="10" fill="hold" grpId="1" nodeType="clickEffect">
                                  <p:stCondLst>
                                    <p:cond delay="0"/>
                                  </p:stCondLst>
                                  <p:childTnLst>
                                    <p:animEffect transition="out" filter="randombar(horizontal)">
                                      <p:cBhvr>
                                        <p:cTn id="95" dur="500"/>
                                        <p:tgtEl>
                                          <p:spTgt spid="55">
                                            <p:txEl>
                                              <p:pRg st="0" end="0"/>
                                            </p:txEl>
                                          </p:spTgt>
                                        </p:tgtEl>
                                      </p:cBhvr>
                                    </p:animEffect>
                                    <p:set>
                                      <p:cBhvr>
                                        <p:cTn id="96" dur="1" fill="hold">
                                          <p:stCondLst>
                                            <p:cond delay="499"/>
                                          </p:stCondLst>
                                        </p:cTn>
                                        <p:tgtEl>
                                          <p:spTgt spid="55">
                                            <p:txEl>
                                              <p:pRg st="0" end="0"/>
                                            </p:txEl>
                                          </p:spTgt>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par>
                                <p:cTn id="97" presetID="14" presetClass="exit" presetSubtype="10" fill="hold" grpId="1" nodeType="withEffect">
                                  <p:stCondLst>
                                    <p:cond delay="0"/>
                                  </p:stCondLst>
                                  <p:childTnLst>
                                    <p:animEffect transition="out" filter="randombar(horizontal)">
                                      <p:cBhvr>
                                        <p:cTn id="98" dur="500"/>
                                        <p:tgtEl>
                                          <p:spTgt spid="55">
                                            <p:bg/>
                                          </p:spTgt>
                                        </p:tgtEl>
                                      </p:cBhvr>
                                    </p:animEffect>
                                    <p:set>
                                      <p:cBhvr>
                                        <p:cTn id="99" dur="1" fill="hold">
                                          <p:stCondLst>
                                            <p:cond delay="499"/>
                                          </p:stCondLst>
                                        </p:cTn>
                                        <p:tgtEl>
                                          <p:spTgt spid="55">
                                            <p:bg/>
                                          </p:spTgt>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childTnLst>
                    </p:cTn>
                  </p:par>
                  <p:par>
                    <p:cTn id="100" fill="hold">
                      <p:stCondLst>
                        <p:cond delay="indefinite"/>
                      </p:stCondLst>
                      <p:childTnLst>
                        <p:par>
                          <p:cTn id="101" fill="hold">
                            <p:stCondLst>
                              <p:cond delay="0"/>
                            </p:stCondLst>
                            <p:childTnLst>
                              <p:par>
                                <p:cTn id="102" presetID="14" presetClass="exit" presetSubtype="10" fill="hold" grpId="1" nodeType="clickEffect">
                                  <p:stCondLst>
                                    <p:cond delay="0"/>
                                  </p:stCondLst>
                                  <p:childTnLst>
                                    <p:animEffect transition="out" filter="randombar(horizontal)">
                                      <p:cBhvr>
                                        <p:cTn id="103" dur="500"/>
                                        <p:tgtEl>
                                          <p:spTgt spid="51">
                                            <p:txEl>
                                              <p:pRg st="0" end="0"/>
                                            </p:txEl>
                                          </p:spTgt>
                                        </p:tgtEl>
                                      </p:cBhvr>
                                    </p:animEffect>
                                    <p:set>
                                      <p:cBhvr>
                                        <p:cTn id="104" dur="1" fill="hold">
                                          <p:stCondLst>
                                            <p:cond delay="499"/>
                                          </p:stCondLst>
                                        </p:cTn>
                                        <p:tgtEl>
                                          <p:spTgt spid="51">
                                            <p:txEl>
                                              <p:pRg st="0" end="0"/>
                                            </p:txEl>
                                          </p:spTgt>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par>
                                <p:cTn id="105" presetID="14" presetClass="exit" presetSubtype="10" fill="hold" grpId="1" nodeType="withEffect">
                                  <p:stCondLst>
                                    <p:cond delay="0"/>
                                  </p:stCondLst>
                                  <p:childTnLst>
                                    <p:animEffect transition="out" filter="randombar(horizontal)">
                                      <p:cBhvr>
                                        <p:cTn id="106" dur="500"/>
                                        <p:tgtEl>
                                          <p:spTgt spid="51">
                                            <p:bg/>
                                          </p:spTgt>
                                        </p:tgtEl>
                                      </p:cBhvr>
                                    </p:animEffect>
                                    <p:set>
                                      <p:cBhvr>
                                        <p:cTn id="107" dur="1" fill="hold">
                                          <p:stCondLst>
                                            <p:cond delay="499"/>
                                          </p:stCondLst>
                                        </p:cTn>
                                        <p:tgtEl>
                                          <p:spTgt spid="51">
                                            <p:bg/>
                                          </p:spTgt>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4" presetClass="exit" presetSubtype="10" fill="hold" grpId="1" nodeType="clickEffect">
                                  <p:stCondLst>
                                    <p:cond delay="0"/>
                                  </p:stCondLst>
                                  <p:childTnLst>
                                    <p:animEffect transition="out" filter="randombar(horizontal)">
                                      <p:cBhvr>
                                        <p:cTn id="111" dur="500"/>
                                        <p:tgtEl>
                                          <p:spTgt spid="59">
                                            <p:txEl>
                                              <p:pRg st="0" end="0"/>
                                            </p:txEl>
                                          </p:spTgt>
                                        </p:tgtEl>
                                      </p:cBhvr>
                                    </p:animEffect>
                                    <p:set>
                                      <p:cBhvr>
                                        <p:cTn id="112" dur="1" fill="hold">
                                          <p:stCondLst>
                                            <p:cond delay="499"/>
                                          </p:stCondLst>
                                        </p:cTn>
                                        <p:tgtEl>
                                          <p:spTgt spid="59">
                                            <p:txEl>
                                              <p:pRg st="0" end="0"/>
                                            </p:txEl>
                                          </p:spTgt>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par>
                                <p:cTn id="113" presetID="14" presetClass="exit" presetSubtype="10" fill="hold" grpId="1" nodeType="withEffect">
                                  <p:stCondLst>
                                    <p:cond delay="0"/>
                                  </p:stCondLst>
                                  <p:childTnLst>
                                    <p:animEffect transition="out" filter="randombar(horizontal)">
                                      <p:cBhvr>
                                        <p:cTn id="114" dur="500"/>
                                        <p:tgtEl>
                                          <p:spTgt spid="59">
                                            <p:bg/>
                                          </p:spTgt>
                                        </p:tgtEl>
                                      </p:cBhvr>
                                    </p:animEffect>
                                    <p:set>
                                      <p:cBhvr>
                                        <p:cTn id="115" dur="1" fill="hold">
                                          <p:stCondLst>
                                            <p:cond delay="499"/>
                                          </p:stCondLst>
                                        </p:cTn>
                                        <p:tgtEl>
                                          <p:spTgt spid="59">
                                            <p:bg/>
                                          </p:spTgt>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build="allAtOnce" animBg="1"/>
      <p:bldP spid="47" grpId="1" build="allAtOnce" animBg="1"/>
      <p:bldP spid="51" grpId="0" build="allAtOnce" animBg="1"/>
      <p:bldP spid="51" grpId="1" build="allAtOnce" animBg="1"/>
      <p:bldP spid="54" grpId="0" build="allAtOnce" animBg="1"/>
      <p:bldP spid="54" grpId="1" build="allAtOnce" animBg="1"/>
      <p:bldP spid="55" grpId="0" build="allAtOnce" animBg="1"/>
      <p:bldP spid="55" grpId="1" build="allAtOnce" animBg="1"/>
      <p:bldP spid="57" grpId="0" build="allAtOnce" animBg="1"/>
      <p:bldP spid="57" grpId="1" build="allAtOnce" animBg="1"/>
      <p:bldP spid="59" grpId="0" build="allAtOnce" animBg="1"/>
      <p:bldP spid="59" grpI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C56F-5F03-4CE9-8BFA-D97FA6460534}"/>
              </a:ext>
            </a:extLst>
          </p:cNvPr>
          <p:cNvSpPr>
            <a:spLocks noGrp="1"/>
          </p:cNvSpPr>
          <p:nvPr>
            <p:ph type="title" idx="4294967295"/>
          </p:nvPr>
        </p:nvSpPr>
        <p:spPr>
          <a:xfrm>
            <a:off x="5533697" y="1422598"/>
            <a:ext cx="5482781" cy="958872"/>
          </a:xfrm>
          <a:prstGeom prst="rect">
            <a:avLst/>
          </a:prstGeom>
        </p:spPr>
        <p:txBody>
          <a:bodyPr/>
          <a:lstStyle/>
          <a:p>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ea typeface="+mn-ea"/>
                <a:cs typeface="TH Mali Grade 6" panose="02000506000000020004" pitchFamily="2" charset="-34"/>
              </a:rPr>
              <a:t>Dặn dò</a:t>
            </a:r>
          </a:p>
        </p:txBody>
      </p:sp>
      <p:sp>
        <p:nvSpPr>
          <p:cNvPr id="3" name="Text Placeholder 2">
            <a:extLst>
              <a:ext uri="{FF2B5EF4-FFF2-40B4-BE49-F238E27FC236}">
                <a16:creationId xmlns:a16="http://schemas.microsoft.com/office/drawing/2014/main" id="{B4821D5A-6280-4ED0-A156-852DD088BFA5}"/>
              </a:ext>
            </a:extLst>
          </p:cNvPr>
          <p:cNvSpPr>
            <a:spLocks noGrp="1"/>
          </p:cNvSpPr>
          <p:nvPr>
            <p:ph type="body" sz="quarter" idx="4294967295"/>
          </p:nvPr>
        </p:nvSpPr>
        <p:spPr>
          <a:xfrm>
            <a:off x="3495105" y="2781047"/>
            <a:ext cx="7521373" cy="1611313"/>
          </a:xfrm>
          <a:prstGeom prst="rect">
            <a:avLst/>
          </a:prstGeom>
        </p:spPr>
        <p:txBody>
          <a:bodyPr>
            <a:normAutofit fontScale="77500" lnSpcReduction="20000"/>
          </a:bodyPr>
          <a:lstStyle/>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Viết hoàn chỉnh bài chính tả</a:t>
            </a:r>
          </a:p>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Chuẩn bị bài tt</a:t>
            </a:r>
          </a:p>
        </p:txBody>
      </p:sp>
    </p:spTree>
    <p:extLst>
      <p:ext uri="{BB962C8B-B14F-4D97-AF65-F5344CB8AC3E}">
        <p14:creationId xmlns:p14="http://schemas.microsoft.com/office/powerpoint/2010/main" val="14177049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3589252" y="640876"/>
            <a:ext cx="5232971" cy="3631763"/>
          </a:xfrm>
          <a:prstGeom prst="rect">
            <a:avLst/>
          </a:prstGeom>
          <a:noFill/>
        </p:spPr>
        <p:txBody>
          <a:bodyPr wrap="none" rtlCol="0">
            <a:spAutoFit/>
          </a:bodyPr>
          <a:lstStyle/>
          <a:p>
            <a:pPr algn="ctr"/>
            <a:r>
              <a:rPr lang="en-US" sz="11500" b="1">
                <a:solidFill>
                  <a:srgbClr val="5E2700"/>
                </a:solidFill>
                <a:latin typeface="SVN-Aaron Script" panose="02000505070000020002" pitchFamily="50" charset="-18"/>
              </a:rPr>
              <a:t>Chúc em </a:t>
            </a:r>
          </a:p>
          <a:p>
            <a:pPr algn="ctr"/>
            <a:r>
              <a:rPr lang="en-US" sz="11500" b="1">
                <a:solidFill>
                  <a:srgbClr val="5E2700"/>
                </a:solidFill>
                <a:latin typeface="SVN-Aaron Script" panose="02000505070000020002" pitchFamily="50" charset="-18"/>
              </a:rPr>
              <a:t>học tốt</a:t>
            </a:r>
          </a:p>
        </p:txBody>
      </p:sp>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1">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15531185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281"/>
        </a:solidFill>
        <a:effectLst/>
      </p:bgPr>
    </p:bg>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5023159" y="282586"/>
            <a:ext cx="2176878" cy="830997"/>
          </a:xfrm>
          <a:prstGeom prst="rect">
            <a:avLst/>
          </a:prstGeom>
          <a:noFill/>
        </p:spPr>
        <p:txBody>
          <a:bodyPr wrap="none" rtlCol="0">
            <a:spAutoFit/>
          </a:bodyPr>
          <a:lstStyle/>
          <a:p>
            <a:r>
              <a:rPr lang="en-US" sz="4800" b="1">
                <a:solidFill>
                  <a:srgbClr val="5E2700"/>
                </a:solidFill>
                <a:latin typeface="SVN-Aaron Script" panose="02000505070000020002" pitchFamily="50" charset="-18"/>
              </a:rPr>
              <a:t>Chính tả</a:t>
            </a:r>
          </a:p>
        </p:txBody>
      </p:sp>
      <p:pic>
        <p:nvPicPr>
          <p:cNvPr id="9" name="Picture 8" descr="Graphical user interface, text, application&#10;&#10;Description automatically generated">
            <a:extLst>
              <a:ext uri="{FF2B5EF4-FFF2-40B4-BE49-F238E27FC236}">
                <a16:creationId xmlns:a16="http://schemas.microsoft.com/office/drawing/2014/main" id="{AD5BC835-E249-45B9-98B0-E417C2169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75" y="977105"/>
            <a:ext cx="11923338" cy="2396860"/>
          </a:xfrm>
          <a:prstGeom prst="rect">
            <a:avLst/>
          </a:prstGeom>
        </p:spPr>
      </p:pic>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4">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39955335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1A234C4-F293-4EF6-8638-30BBE0C18A03}"/>
              </a:ext>
            </a:extLst>
          </p:cNvPr>
          <p:cNvSpPr>
            <a:spLocks noChangeArrowheads="1"/>
          </p:cNvSpPr>
          <p:nvPr/>
        </p:nvSpPr>
        <p:spPr bwMode="auto">
          <a:xfrm>
            <a:off x="1093073" y="756744"/>
            <a:ext cx="10268609" cy="4795345"/>
          </a:xfrm>
          <a:prstGeom prst="rect">
            <a:avLst/>
          </a:prstGeom>
          <a:solidFill>
            <a:srgbClr val="FFFDFB">
              <a:alpha val="81000"/>
            </a:srgbClr>
          </a:solidFill>
          <a:ln w="38100">
            <a:solidFill>
              <a:schemeClr val="tx1"/>
            </a:solid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a:solidFill>
                  <a:schemeClr val="bg1"/>
                </a:solidFill>
                <a:cs typeface="Arial" panose="020B0604020202020204" pitchFamily="34" charset="0"/>
              </a:rPr>
              <a:t>	Người ta gọi các chữ số 1, 2, 3, 4,… là chữ số A-rập vì cho rằng chúng do người A-rập nghĩ ra. Sự thực thì không phải như vậy.</a:t>
            </a:r>
          </a:p>
          <a:p>
            <a:pPr algn="just"/>
            <a:r>
              <a:rPr lang="en-US" altLang="en-US" sz="2800" b="1">
                <a:solidFill>
                  <a:schemeClr val="bg1"/>
                </a:solidFill>
                <a:cs typeface="Arial" panose="020B0604020202020204" pitchFamily="34" charset="0"/>
              </a:rPr>
              <a:t>	Vào năm 750, một nhà thiên văn học Ấn Độ đã đến thăm Bát-đa. Ông mang theo một bảng thiên văn do người Ấn Độ làm ra để dâng tặng quốc vương đang trị vì. Các chữ số Ấn Độ 1, 2, 3, 4,… dùng trong bảng đó đã được người A-rập nhanh chóng tiếp thu và về sau được truyền bá rộng rãi.</a:t>
            </a:r>
          </a:p>
          <a:p>
            <a:pPr algn="just"/>
            <a:r>
              <a:rPr lang="en-US" altLang="en-US" sz="2800" b="1" i="1">
                <a:solidFill>
                  <a:schemeClr val="bg1">
                    <a:lumMod val="50000"/>
                    <a:lumOff val="50000"/>
                  </a:schemeClr>
                </a:solidFill>
                <a:cs typeface="Arial" panose="020B0604020202020204" pitchFamily="34" charset="0"/>
              </a:rPr>
              <a:t>				Theo báo</a:t>
            </a:r>
            <a:r>
              <a:rPr lang="en-US" altLang="en-US" sz="2800" b="1">
                <a:solidFill>
                  <a:schemeClr val="bg1">
                    <a:lumMod val="50000"/>
                    <a:lumOff val="50000"/>
                  </a:schemeClr>
                </a:solidFill>
                <a:cs typeface="Arial" panose="020B0604020202020204" pitchFamily="34" charset="0"/>
              </a:rPr>
              <a:t> THIẾU NIÊN TIỀN PHONG</a:t>
            </a:r>
          </a:p>
        </p:txBody>
      </p:sp>
      <p:sp>
        <p:nvSpPr>
          <p:cNvPr id="6" name="TextBox 5">
            <a:extLst>
              <a:ext uri="{FF2B5EF4-FFF2-40B4-BE49-F238E27FC236}">
                <a16:creationId xmlns:a16="http://schemas.microsoft.com/office/drawing/2014/main" id="{1A729653-2806-4C33-869F-8D5218C7E5FE}"/>
              </a:ext>
            </a:extLst>
          </p:cNvPr>
          <p:cNvSpPr txBox="1"/>
          <p:nvPr/>
        </p:nvSpPr>
        <p:spPr>
          <a:xfrm>
            <a:off x="1093073" y="199697"/>
            <a:ext cx="10268609" cy="707886"/>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4000" b="1" spc="50">
                <a:ln w="0"/>
                <a:solidFill>
                  <a:schemeClr val="bg2"/>
                </a:solidFill>
                <a:effectLst>
                  <a:innerShdw blurRad="63500" dist="50800" dir="13500000">
                    <a:srgbClr val="000000">
                      <a:alpha val="50000"/>
                    </a:srgbClr>
                  </a:innerShdw>
                </a:effectLst>
                <a:latin typeface="SVN-SAF" panose="02040603050506020204" pitchFamily="18" charset="0"/>
              </a:rPr>
              <a:t>Ai đã nghĩ ra các chữ số 1, 2, 3, 4,…</a:t>
            </a:r>
          </a:p>
        </p:txBody>
      </p:sp>
      <p:pic>
        <p:nvPicPr>
          <p:cNvPr id="3" name="Picture 2" descr="A picture containing text, toy, vector graphics&#10;&#10;Description automatically generated">
            <a:extLst>
              <a:ext uri="{FF2B5EF4-FFF2-40B4-BE49-F238E27FC236}">
                <a16:creationId xmlns:a16="http://schemas.microsoft.com/office/drawing/2014/main" id="{A9EF1E05-1326-40A8-ABAA-6C9CEFB1502F}"/>
              </a:ext>
            </a:extLst>
          </p:cNvPr>
          <p:cNvPicPr>
            <a:picLocks noChangeAspect="1"/>
          </p:cNvPicPr>
          <p:nvPr/>
        </p:nvPicPr>
        <p:blipFill rotWithShape="1">
          <a:blip r:embed="rId2">
            <a:extLst>
              <a:ext uri="{28A0092B-C50C-407E-A947-70E740481C1C}">
                <a14:useLocalDpi xmlns:a14="http://schemas.microsoft.com/office/drawing/2010/main" val="0"/>
              </a:ext>
            </a:extLst>
          </a:blip>
          <a:srcRect b="18817"/>
          <a:stretch/>
        </p:blipFill>
        <p:spPr>
          <a:xfrm>
            <a:off x="10052478" y="4323957"/>
            <a:ext cx="3006213" cy="2440525"/>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id="{614CF403-C108-4217-9E54-362D72B75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1" y="4834494"/>
            <a:ext cx="3006213" cy="1929988"/>
          </a:xfrm>
          <a:prstGeom prst="rect">
            <a:avLst/>
          </a:prstGeom>
        </p:spPr>
      </p:pic>
    </p:spTree>
    <p:extLst>
      <p:ext uri="{BB962C8B-B14F-4D97-AF65-F5344CB8AC3E}">
        <p14:creationId xmlns:p14="http://schemas.microsoft.com/office/powerpoint/2010/main" val="2460158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con&#10;&#10;Description automatically generated">
            <a:extLst>
              <a:ext uri="{FF2B5EF4-FFF2-40B4-BE49-F238E27FC236}">
                <a16:creationId xmlns:a16="http://schemas.microsoft.com/office/drawing/2014/main" id="{04CA01F7-98A6-4A5F-ADC7-4D223EB3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26" y="-1465006"/>
            <a:ext cx="8777748" cy="8777748"/>
          </a:xfrm>
          <a:prstGeom prst="rect">
            <a:avLst/>
          </a:prstGeom>
        </p:spPr>
      </p:pic>
      <p:sp>
        <p:nvSpPr>
          <p:cNvPr id="9224" name="Rectangle 8">
            <a:extLst>
              <a:ext uri="{FF2B5EF4-FFF2-40B4-BE49-F238E27FC236}">
                <a16:creationId xmlns:a16="http://schemas.microsoft.com/office/drawing/2014/main" id="{F63696B1-763D-4865-B8AF-42C8422E546F}"/>
              </a:ext>
            </a:extLst>
          </p:cNvPr>
          <p:cNvSpPr>
            <a:spLocks noChangeArrowheads="1"/>
          </p:cNvSpPr>
          <p:nvPr/>
        </p:nvSpPr>
        <p:spPr bwMode="auto">
          <a:xfrm>
            <a:off x="2843985" y="1682810"/>
            <a:ext cx="6403266" cy="400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b="1">
                <a:solidFill>
                  <a:schemeClr val="accent3">
                    <a:lumMod val="20000"/>
                    <a:lumOff val="80000"/>
                  </a:schemeClr>
                </a:solidFill>
                <a:cs typeface="Arial" panose="020B0604020202020204" pitchFamily="34" charset="0"/>
              </a:rPr>
              <a:t>	Mẩu chuyện giải thích các chữ số 1, 2, 3, 4,… không phải do người A-rập nghĩ ra. Một nhà thiên văn người Ấn Độ khi sang Bát-đa đã ngẫu nhiên truyền bá một bảng thiên văn có các chữ số Ấn Độ 1, 2, 3, 4,…</a:t>
            </a:r>
          </a:p>
        </p:txBody>
      </p:sp>
      <p:pic>
        <p:nvPicPr>
          <p:cNvPr id="4" name="Picture 3" descr="A picture containing toy, doll&#10;&#10;Description automatically generated">
            <a:extLst>
              <a:ext uri="{FF2B5EF4-FFF2-40B4-BE49-F238E27FC236}">
                <a16:creationId xmlns:a16="http://schemas.microsoft.com/office/drawing/2014/main" id="{C65F796E-6586-4FE7-A324-0CC7C8FBBA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409084BB-AC6E-4D04-87DD-9D3D9E8066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p:cTn id="7" dur="500" fill="hold"/>
                                        <p:tgtEl>
                                          <p:spTgt spid="922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B50CAD0-73F9-467E-9F80-F64E7B1BEE63}"/>
              </a:ext>
            </a:extLst>
          </p:cNvPr>
          <p:cNvSpPr>
            <a:spLocks noGrp="1"/>
          </p:cNvSpPr>
          <p:nvPr>
            <p:ph type="title"/>
          </p:nvPr>
        </p:nvSpPr>
        <p:spPr>
          <a:xfrm>
            <a:off x="3352800" y="0"/>
            <a:ext cx="5486400" cy="1325563"/>
          </a:xfrm>
        </p:spPr>
        <p:txBody>
          <a:bodyPr>
            <a:normAutofit fontScale="90000"/>
          </a:bodyPr>
          <a:lstStyle/>
          <a:p>
            <a:r>
              <a:rPr lang="en-US" sz="8000"/>
              <a:t>Luyện viết từ</a:t>
            </a:r>
          </a:p>
        </p:txBody>
      </p:sp>
      <p:sp>
        <p:nvSpPr>
          <p:cNvPr id="15" name="TextBox 14">
            <a:extLst>
              <a:ext uri="{FF2B5EF4-FFF2-40B4-BE49-F238E27FC236}">
                <a16:creationId xmlns:a16="http://schemas.microsoft.com/office/drawing/2014/main" id="{3BE8C28A-17A9-4ED2-BA6F-C31230A0BE63}"/>
              </a:ext>
            </a:extLst>
          </p:cNvPr>
          <p:cNvSpPr txBox="1"/>
          <p:nvPr/>
        </p:nvSpPr>
        <p:spPr>
          <a:xfrm>
            <a:off x="1058582" y="3113689"/>
            <a:ext cx="2294218" cy="1107996"/>
          </a:xfrm>
          <a:prstGeom prst="rect">
            <a:avLst/>
          </a:prstGeom>
          <a:noFill/>
        </p:spPr>
        <p:txBody>
          <a:bodyPr wrap="none" rtlCol="0">
            <a:spAutoFit/>
          </a:bodyPr>
          <a:lstStyle/>
          <a:p>
            <a:r>
              <a:rPr lang="en-US" sz="6600" b="1">
                <a:solidFill>
                  <a:schemeClr val="accent1">
                    <a:lumMod val="20000"/>
                    <a:lumOff val="80000"/>
                  </a:schemeClr>
                </a:solidFill>
              </a:rPr>
              <a:t>A-rập</a:t>
            </a:r>
          </a:p>
        </p:txBody>
      </p:sp>
      <p:sp>
        <p:nvSpPr>
          <p:cNvPr id="16" name="TextBox 15">
            <a:extLst>
              <a:ext uri="{FF2B5EF4-FFF2-40B4-BE49-F238E27FC236}">
                <a16:creationId xmlns:a16="http://schemas.microsoft.com/office/drawing/2014/main" id="{EC94584C-D98E-4A10-8D46-77957364303E}"/>
              </a:ext>
            </a:extLst>
          </p:cNvPr>
          <p:cNvSpPr txBox="1"/>
          <p:nvPr/>
        </p:nvSpPr>
        <p:spPr>
          <a:xfrm>
            <a:off x="4948891" y="3113689"/>
            <a:ext cx="2408032" cy="1107996"/>
          </a:xfrm>
          <a:prstGeom prst="rect">
            <a:avLst/>
          </a:prstGeom>
          <a:noFill/>
        </p:spPr>
        <p:txBody>
          <a:bodyPr wrap="none" rtlCol="0">
            <a:spAutoFit/>
          </a:bodyPr>
          <a:lstStyle/>
          <a:p>
            <a:r>
              <a:rPr lang="en-US" sz="6600" b="1">
                <a:solidFill>
                  <a:schemeClr val="accent1">
                    <a:lumMod val="20000"/>
                    <a:lumOff val="80000"/>
                  </a:schemeClr>
                </a:solidFill>
              </a:rPr>
              <a:t>Ấn Độ</a:t>
            </a:r>
          </a:p>
        </p:txBody>
      </p:sp>
      <p:sp>
        <p:nvSpPr>
          <p:cNvPr id="17" name="TextBox 16">
            <a:extLst>
              <a:ext uri="{FF2B5EF4-FFF2-40B4-BE49-F238E27FC236}">
                <a16:creationId xmlns:a16="http://schemas.microsoft.com/office/drawing/2014/main" id="{2ABF246B-67D6-4858-8650-D0A195CF7625}"/>
              </a:ext>
            </a:extLst>
          </p:cNvPr>
          <p:cNvSpPr txBox="1"/>
          <p:nvPr/>
        </p:nvSpPr>
        <p:spPr>
          <a:xfrm>
            <a:off x="8618478" y="3113689"/>
            <a:ext cx="2746265" cy="1107996"/>
          </a:xfrm>
          <a:prstGeom prst="rect">
            <a:avLst/>
          </a:prstGeom>
          <a:noFill/>
        </p:spPr>
        <p:txBody>
          <a:bodyPr wrap="none" rtlCol="0">
            <a:spAutoFit/>
          </a:bodyPr>
          <a:lstStyle/>
          <a:p>
            <a:r>
              <a:rPr lang="en-US" sz="6600" b="1">
                <a:solidFill>
                  <a:schemeClr val="accent1">
                    <a:lumMod val="20000"/>
                    <a:lumOff val="80000"/>
                  </a:schemeClr>
                </a:solidFill>
              </a:rPr>
              <a:t>Bát-đa</a:t>
            </a:r>
          </a:p>
        </p:txBody>
      </p:sp>
    </p:spTree>
    <p:extLst>
      <p:ext uri="{BB962C8B-B14F-4D97-AF65-F5344CB8AC3E}">
        <p14:creationId xmlns:p14="http://schemas.microsoft.com/office/powerpoint/2010/main" val="1921787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276410" y="2180259"/>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465898" y="4087211"/>
              <a:ext cx="1992853"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A-rập</a:t>
              </a:r>
            </a:p>
          </p:txBody>
        </p:sp>
      </p:grpSp>
      <p:pic>
        <p:nvPicPr>
          <p:cNvPr id="3" name="Picture 2">
            <a:extLst>
              <a:ext uri="{FF2B5EF4-FFF2-40B4-BE49-F238E27FC236}">
                <a16:creationId xmlns:a16="http://schemas.microsoft.com/office/drawing/2014/main" id="{1FB7E969-A771-49EE-B109-87A76BBDA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627" y="1222233"/>
            <a:ext cx="7760635" cy="4311463"/>
          </a:xfrm>
          <a:prstGeom prst="rect">
            <a:avLst/>
          </a:prstGeom>
        </p:spPr>
      </p:pic>
    </p:spTree>
    <p:extLst>
      <p:ext uri="{BB962C8B-B14F-4D97-AF65-F5344CB8AC3E}">
        <p14:creationId xmlns:p14="http://schemas.microsoft.com/office/powerpoint/2010/main" val="1422577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3694543" y="-451678"/>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223686"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Ấn Độ</a:t>
              </a:r>
            </a:p>
          </p:txBody>
        </p:sp>
      </p:grpSp>
      <p:pic>
        <p:nvPicPr>
          <p:cNvPr id="3" name="Picture 2" descr="A large crowd of people in front of a large white building&#10;&#10;Description automatically generated with medium confidence">
            <a:extLst>
              <a:ext uri="{FF2B5EF4-FFF2-40B4-BE49-F238E27FC236}">
                <a16:creationId xmlns:a16="http://schemas.microsoft.com/office/drawing/2014/main" id="{0875FFC3-8ABE-49BD-B0F3-8F922B14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12192000" cy="4876800"/>
          </a:xfrm>
          <a:prstGeom prst="rect">
            <a:avLst/>
          </a:prstGeom>
        </p:spPr>
      </p:pic>
    </p:spTree>
    <p:extLst>
      <p:ext uri="{BB962C8B-B14F-4D97-AF65-F5344CB8AC3E}">
        <p14:creationId xmlns:p14="http://schemas.microsoft.com/office/powerpoint/2010/main" val="4255937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mosque, place of worship&#10;&#10;Description automatically generated">
            <a:extLst>
              <a:ext uri="{FF2B5EF4-FFF2-40B4-BE49-F238E27FC236}">
                <a16:creationId xmlns:a16="http://schemas.microsoft.com/office/drawing/2014/main" id="{467480C6-A6DC-469A-AF9F-867A4440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76" y="124706"/>
            <a:ext cx="3970084" cy="6608588"/>
          </a:xfrm>
          <a:prstGeom prst="rect">
            <a:avLst/>
          </a:prstGeom>
        </p:spPr>
      </p:pic>
      <p:grpSp>
        <p:nvGrpSpPr>
          <p:cNvPr id="11" name="Group 10">
            <a:extLst>
              <a:ext uri="{FF2B5EF4-FFF2-40B4-BE49-F238E27FC236}">
                <a16:creationId xmlns:a16="http://schemas.microsoft.com/office/drawing/2014/main" id="{92B5790A-F59E-47C0-A86B-24485FDF7BD1}"/>
              </a:ext>
            </a:extLst>
          </p:cNvPr>
          <p:cNvGrpSpPr/>
          <p:nvPr/>
        </p:nvGrpSpPr>
        <p:grpSpPr>
          <a:xfrm rot="496495">
            <a:off x="1619458" y="2056267"/>
            <a:ext cx="4986807" cy="3167499"/>
            <a:chOff x="567919" y="699874"/>
            <a:chExt cx="6113918" cy="4208913"/>
          </a:xfrm>
        </p:grpSpPr>
        <p:sp>
          <p:nvSpPr>
            <p:cNvPr id="10" name="Rectangle 9">
              <a:extLst>
                <a:ext uri="{FF2B5EF4-FFF2-40B4-BE49-F238E27FC236}">
                  <a16:creationId xmlns:a16="http://schemas.microsoft.com/office/drawing/2014/main" id="{D36F7270-23B6-4E09-9B07-540C7E21476E}"/>
                </a:ext>
              </a:extLst>
            </p:cNvPr>
            <p:cNvSpPr/>
            <p:nvPr/>
          </p:nvSpPr>
          <p:spPr>
            <a:xfrm rot="21117651">
              <a:off x="567919" y="699874"/>
              <a:ext cx="6113918" cy="4208913"/>
            </a:xfrm>
            <a:prstGeom prst="rect">
              <a:avLst/>
            </a:prstGeom>
            <a:solidFill>
              <a:srgbClr val="FFF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building, place of worship&#10;&#10;Description automatically generated">
              <a:extLst>
                <a:ext uri="{FF2B5EF4-FFF2-40B4-BE49-F238E27FC236}">
                  <a16:creationId xmlns:a16="http://schemas.microsoft.com/office/drawing/2014/main" id="{36E4B09F-D6C9-424B-951C-6029BAFB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7725">
              <a:off x="724162" y="820528"/>
              <a:ext cx="5776526" cy="3960761"/>
            </a:xfrm>
            <a:prstGeom prst="rect">
              <a:avLst/>
            </a:prstGeom>
          </p:spPr>
        </p:pic>
      </p:grpSp>
      <p:pic>
        <p:nvPicPr>
          <p:cNvPr id="8" name="Picture 6">
            <a:extLst>
              <a:ext uri="{FF2B5EF4-FFF2-40B4-BE49-F238E27FC236}">
                <a16:creationId xmlns:a16="http://schemas.microsoft.com/office/drawing/2014/main" id="{20B662C3-5D83-4EEF-B496-4DBEDCF3A2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21157">
            <a:off x="915568" y="2116957"/>
            <a:ext cx="1904266" cy="540119"/>
          </a:xfrm>
          <a:prstGeom prst="rect">
            <a:avLst/>
          </a:prstGeom>
        </p:spPr>
      </p:pic>
      <p:grpSp>
        <p:nvGrpSpPr>
          <p:cNvPr id="15" name="Group 14">
            <a:extLst>
              <a:ext uri="{FF2B5EF4-FFF2-40B4-BE49-F238E27FC236}">
                <a16:creationId xmlns:a16="http://schemas.microsoft.com/office/drawing/2014/main" id="{B2CEEBC2-9BCD-4086-BCA7-0AC751F99BF1}"/>
              </a:ext>
            </a:extLst>
          </p:cNvPr>
          <p:cNvGrpSpPr/>
          <p:nvPr/>
        </p:nvGrpSpPr>
        <p:grpSpPr>
          <a:xfrm>
            <a:off x="703426" y="5355257"/>
            <a:ext cx="7138583" cy="1375251"/>
            <a:chOff x="666741" y="5355257"/>
            <a:chExt cx="7138583" cy="1375251"/>
          </a:xfrm>
        </p:grpSpPr>
        <p:sp>
          <p:nvSpPr>
            <p:cNvPr id="14" name="Rectangle 13">
              <a:extLst>
                <a:ext uri="{FF2B5EF4-FFF2-40B4-BE49-F238E27FC236}">
                  <a16:creationId xmlns:a16="http://schemas.microsoft.com/office/drawing/2014/main" id="{1C85C140-8D1E-4CA8-999E-DD308CB9BB89}"/>
                </a:ext>
              </a:extLst>
            </p:cNvPr>
            <p:cNvSpPr/>
            <p:nvPr/>
          </p:nvSpPr>
          <p:spPr>
            <a:xfrm>
              <a:off x="666741" y="5355257"/>
              <a:ext cx="6882757" cy="1375251"/>
            </a:xfrm>
            <a:custGeom>
              <a:avLst/>
              <a:gdLst>
                <a:gd name="connsiteX0" fmla="*/ 0 w 6882757"/>
                <a:gd name="connsiteY0" fmla="*/ 0 h 1375251"/>
                <a:gd name="connsiteX1" fmla="*/ 6882757 w 6882757"/>
                <a:gd name="connsiteY1" fmla="*/ 0 h 1375251"/>
                <a:gd name="connsiteX2" fmla="*/ 6882757 w 6882757"/>
                <a:gd name="connsiteY2" fmla="*/ 1375251 h 1375251"/>
                <a:gd name="connsiteX3" fmla="*/ 0 w 6882757"/>
                <a:gd name="connsiteY3" fmla="*/ 1375251 h 1375251"/>
                <a:gd name="connsiteX4" fmla="*/ 0 w 6882757"/>
                <a:gd name="connsiteY4" fmla="*/ 0 h 137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57" h="1375251" fill="none" extrusionOk="0">
                  <a:moveTo>
                    <a:pt x="0" y="0"/>
                  </a:moveTo>
                  <a:cubicBezTo>
                    <a:pt x="2198344" y="-28469"/>
                    <a:pt x="4896841" y="-80448"/>
                    <a:pt x="6882757" y="0"/>
                  </a:cubicBezTo>
                  <a:cubicBezTo>
                    <a:pt x="6908503" y="427447"/>
                    <a:pt x="6879906" y="1035500"/>
                    <a:pt x="6882757" y="1375251"/>
                  </a:cubicBezTo>
                  <a:cubicBezTo>
                    <a:pt x="4003974" y="1271435"/>
                    <a:pt x="1790381" y="1368277"/>
                    <a:pt x="0" y="1375251"/>
                  </a:cubicBezTo>
                  <a:cubicBezTo>
                    <a:pt x="104770" y="694148"/>
                    <a:pt x="-80887" y="300215"/>
                    <a:pt x="0" y="0"/>
                  </a:cubicBezTo>
                  <a:close/>
                </a:path>
                <a:path w="6882757" h="1375251" stroke="0" extrusionOk="0">
                  <a:moveTo>
                    <a:pt x="0" y="0"/>
                  </a:moveTo>
                  <a:cubicBezTo>
                    <a:pt x="755534" y="149590"/>
                    <a:pt x="4284069" y="167012"/>
                    <a:pt x="6882757" y="0"/>
                  </a:cubicBezTo>
                  <a:cubicBezTo>
                    <a:pt x="6833020" y="557344"/>
                    <a:pt x="6979096" y="953114"/>
                    <a:pt x="6882757" y="1375251"/>
                  </a:cubicBezTo>
                  <a:cubicBezTo>
                    <a:pt x="3961675" y="1379893"/>
                    <a:pt x="1965983" y="1232023"/>
                    <a:pt x="0" y="1375251"/>
                  </a:cubicBezTo>
                  <a:cubicBezTo>
                    <a:pt x="32330" y="1191729"/>
                    <a:pt x="70106" y="482714"/>
                    <a:pt x="0" y="0"/>
                  </a:cubicBezTo>
                  <a:close/>
                </a:path>
              </a:pathLst>
            </a:custGeom>
            <a:ln w="38100">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0F45E37-FE8D-45CA-965C-08CFCE0130E7}"/>
                </a:ext>
              </a:extLst>
            </p:cNvPr>
            <p:cNvSpPr txBox="1"/>
            <p:nvPr/>
          </p:nvSpPr>
          <p:spPr>
            <a:xfrm>
              <a:off x="740109" y="5614641"/>
              <a:ext cx="7065215" cy="830997"/>
            </a:xfrm>
            <a:prstGeom prst="rect">
              <a:avLst/>
            </a:prstGeom>
            <a:noFill/>
          </p:spPr>
          <p:txBody>
            <a:bodyPr wrap="square">
              <a:spAutoFit/>
            </a:bodyPr>
            <a:lstStyle/>
            <a:p>
              <a:r>
                <a:rPr lang="vi-VN" sz="2400" b="1" i="0">
                  <a:solidFill>
                    <a:srgbClr val="202122"/>
                  </a:solidFill>
                  <a:effectLst/>
                  <a:latin typeface="Arial" panose="020B0604020202020204" pitchFamily="34" charset="0"/>
                </a:rPr>
                <a:t>Bagdad</a:t>
              </a:r>
              <a:r>
                <a:rPr lang="vi-VN" sz="2400" b="0" i="0">
                  <a:solidFill>
                    <a:srgbClr val="202122"/>
                  </a:solidFill>
                  <a:effectLst/>
                  <a:latin typeface="Arial" panose="020B0604020202020204" pitchFamily="34" charset="0"/>
                </a:rPr>
                <a:t> hay </a:t>
              </a:r>
              <a:r>
                <a:rPr lang="vi-VN" sz="2400" b="1" i="0">
                  <a:solidFill>
                    <a:srgbClr val="202122"/>
                  </a:solidFill>
                  <a:effectLst/>
                  <a:latin typeface="Arial" panose="020B0604020202020204" pitchFamily="34" charset="0"/>
                </a:rPr>
                <a:t>Baghdad</a:t>
              </a:r>
              <a:r>
                <a:rPr lang="vi-VN" sz="2400" b="0" i="0">
                  <a:solidFill>
                    <a:srgbClr val="202122"/>
                  </a:solidFill>
                  <a:effectLst/>
                  <a:latin typeface="Arial" panose="020B0604020202020204" pitchFamily="34" charset="0"/>
                </a:rPr>
                <a:t> trong tiếng Anh là thủ đô của đất nước</a:t>
              </a:r>
              <a:r>
                <a:rPr lang="en-US" sz="2400" b="0" i="0">
                  <a:solidFill>
                    <a:srgbClr val="202122"/>
                  </a:solidFill>
                  <a:effectLst/>
                  <a:latin typeface="Arial" panose="020B0604020202020204" pitchFamily="34" charset="0"/>
                </a:rPr>
                <a:t> Iraq </a:t>
              </a:r>
              <a:r>
                <a:rPr lang="vi-VN" sz="2400" b="0" i="0">
                  <a:solidFill>
                    <a:srgbClr val="202122"/>
                  </a:solidFill>
                  <a:effectLst/>
                  <a:latin typeface="Arial" panose="020B0604020202020204" pitchFamily="34" charset="0"/>
                </a:rPr>
                <a:t>và là thủ phủ của tỉnh Bagdad.</a:t>
              </a:r>
              <a:endParaRPr lang="en-US" sz="2400"/>
            </a:p>
          </p:txBody>
        </p:sp>
      </p:grpSp>
      <p:grpSp>
        <p:nvGrpSpPr>
          <p:cNvPr id="18" name="Group 17">
            <a:extLst>
              <a:ext uri="{FF2B5EF4-FFF2-40B4-BE49-F238E27FC236}">
                <a16:creationId xmlns:a16="http://schemas.microsoft.com/office/drawing/2014/main" id="{529CD7D6-7793-4DA1-9486-EF0181A75C6A}"/>
              </a:ext>
            </a:extLst>
          </p:cNvPr>
          <p:cNvGrpSpPr/>
          <p:nvPr/>
        </p:nvGrpSpPr>
        <p:grpSpPr>
          <a:xfrm>
            <a:off x="1867701" y="-325554"/>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339102"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Bát-đa</a:t>
              </a:r>
            </a:p>
          </p:txBody>
        </p:sp>
      </p:grpSp>
    </p:spTree>
    <p:extLst>
      <p:ext uri="{BB962C8B-B14F-4D97-AF65-F5344CB8AC3E}">
        <p14:creationId xmlns:p14="http://schemas.microsoft.com/office/powerpoint/2010/main" val="2371125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555" name="แผนผังลำดับงาน: ตัวเชื่อมต่อ 554">
            <a:extLst>
              <a:ext uri="{FF2B5EF4-FFF2-40B4-BE49-F238E27FC236}">
                <a16:creationId xmlns:a16="http://schemas.microsoft.com/office/drawing/2014/main" id="{C68B8C60-EFBF-42B9-A576-5001C221A060}"/>
              </a:ext>
            </a:extLst>
          </p:cNvPr>
          <p:cNvSpPr/>
          <p:nvPr/>
        </p:nvSpPr>
        <p:spPr>
          <a:xfrm>
            <a:off x="3421861" y="5982269"/>
            <a:ext cx="615786" cy="587860"/>
          </a:xfrm>
          <a:prstGeom prst="flowChartConnector">
            <a:avLst/>
          </a:prstGeom>
          <a:solidFill>
            <a:srgbClr val="DC516E"/>
          </a:solidFill>
          <a:ln w="571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8" name="รูปแบบอิสระ: รูปร่าง 707">
            <a:extLst>
              <a:ext uri="{FF2B5EF4-FFF2-40B4-BE49-F238E27FC236}">
                <a16:creationId xmlns:a16="http://schemas.microsoft.com/office/drawing/2014/main" id="{44D3EFEF-FEF4-4813-B80D-E19477C116CA}"/>
              </a:ext>
            </a:extLst>
          </p:cNvPr>
          <p:cNvSpPr/>
          <p:nvPr/>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9" name="รูปแบบอิสระ: รูปร่าง 708">
            <a:extLst>
              <a:ext uri="{FF2B5EF4-FFF2-40B4-BE49-F238E27FC236}">
                <a16:creationId xmlns:a16="http://schemas.microsoft.com/office/drawing/2014/main" id="{C9590579-0E9D-401B-A440-98A21300BE3C}"/>
              </a:ext>
            </a:extLst>
          </p:cNvPr>
          <p:cNvSpPr/>
          <p:nvPr/>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0" name="รูปแบบอิสระ: รูปร่าง 709">
            <a:extLst>
              <a:ext uri="{FF2B5EF4-FFF2-40B4-BE49-F238E27FC236}">
                <a16:creationId xmlns:a16="http://schemas.microsoft.com/office/drawing/2014/main" id="{013DD48D-3CED-4E76-8E40-C2E0AC3AE6BD}"/>
              </a:ext>
            </a:extLst>
          </p:cNvPr>
          <p:cNvSpPr/>
          <p:nvPr/>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1" name="รูปแบบอิสระ: รูปร่าง 710">
            <a:extLst>
              <a:ext uri="{FF2B5EF4-FFF2-40B4-BE49-F238E27FC236}">
                <a16:creationId xmlns:a16="http://schemas.microsoft.com/office/drawing/2014/main" id="{12CD0312-623F-4FCA-8DCB-E39BD39BBE3A}"/>
              </a:ext>
            </a:extLst>
          </p:cNvPr>
          <p:cNvSpPr/>
          <p:nvPr/>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37" name="กลุ่ม 536">
            <a:extLst>
              <a:ext uri="{FF2B5EF4-FFF2-40B4-BE49-F238E27FC236}">
                <a16:creationId xmlns:a16="http://schemas.microsoft.com/office/drawing/2014/main" id="{3C04BE12-561C-4499-9FA1-4C013801E4DD}"/>
              </a:ext>
            </a:extLst>
          </p:cNvPr>
          <p:cNvGrpSpPr/>
          <p:nvPr/>
        </p:nvGrpSpPr>
        <p:grpSpPr>
          <a:xfrm>
            <a:off x="890596" y="5469491"/>
            <a:ext cx="1841788" cy="941953"/>
            <a:chOff x="7866315" y="2287795"/>
            <a:chExt cx="2749003" cy="1395136"/>
          </a:xfrm>
          <a:solidFill>
            <a:srgbClr val="C0EEE6"/>
          </a:solidFill>
          <a:effectLst>
            <a:outerShdw blurRad="50800" dist="38100" dir="8100000" algn="tr" rotWithShape="0">
              <a:prstClr val="black">
                <a:alpha val="40000"/>
              </a:prstClr>
            </a:outerShdw>
          </a:effectLst>
        </p:grpSpPr>
        <p:sp>
          <p:nvSpPr>
            <p:cNvPr id="538" name="แผนผังลำดับงาน: ตัวเชื่อมต่อ 537">
              <a:extLst>
                <a:ext uri="{FF2B5EF4-FFF2-40B4-BE49-F238E27FC236}">
                  <a16:creationId xmlns:a16="http://schemas.microsoft.com/office/drawing/2014/main" id="{D788CFB5-145B-4506-8C44-7416EB2692B5}"/>
                </a:ext>
              </a:extLst>
            </p:cNvPr>
            <p:cNvSpPr/>
            <p:nvPr/>
          </p:nvSpPr>
          <p:spPr>
            <a:xfrm>
              <a:off x="7866315" y="2289392"/>
              <a:ext cx="1293651" cy="1213305"/>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9" name="ส่วนโค้ง 930">
              <a:extLst>
                <a:ext uri="{FF2B5EF4-FFF2-40B4-BE49-F238E27FC236}">
                  <a16:creationId xmlns:a16="http://schemas.microsoft.com/office/drawing/2014/main" id="{2BA1706F-9B67-4017-B9C9-EB7BC15EE328}"/>
                </a:ext>
              </a:extLst>
            </p:cNvPr>
            <p:cNvSpPr/>
            <p:nvPr/>
          </p:nvSpPr>
          <p:spPr>
            <a:xfrm>
              <a:off x="8797094" y="2377440"/>
              <a:ext cx="255466" cy="1069154"/>
            </a:xfrm>
            <a:custGeom>
              <a:avLst/>
              <a:gdLst>
                <a:gd name="connsiteX0" fmla="*/ 218440 w 436880"/>
                <a:gd name="connsiteY0" fmla="*/ 0 h 1039708"/>
                <a:gd name="connsiteX1" fmla="*/ 436877 w 436880"/>
                <a:gd name="connsiteY1" fmla="*/ 516955 h 1039708"/>
                <a:gd name="connsiteX2" fmla="*/ 232214 w 436880"/>
                <a:gd name="connsiteY2" fmla="*/ 1038674 h 1039708"/>
                <a:gd name="connsiteX3" fmla="*/ 218440 w 436880"/>
                <a:gd name="connsiteY3" fmla="*/ 519854 h 1039708"/>
                <a:gd name="connsiteX4" fmla="*/ 218440 w 436880"/>
                <a:gd name="connsiteY4" fmla="*/ 0 h 1039708"/>
                <a:gd name="connsiteX0" fmla="*/ 218440 w 436880"/>
                <a:gd name="connsiteY0" fmla="*/ 0 h 1039708"/>
                <a:gd name="connsiteX1" fmla="*/ 436877 w 436880"/>
                <a:gd name="connsiteY1" fmla="*/ 516955 h 1039708"/>
                <a:gd name="connsiteX2" fmla="*/ 232214 w 436880"/>
                <a:gd name="connsiteY2" fmla="*/ 1038674 h 1039708"/>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39174 w 243840"/>
                <a:gd name="connsiteY2" fmla="*/ 1038674 h 1038674"/>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8694 w 243840"/>
                <a:gd name="connsiteY2" fmla="*/ 1033594 h 1038674"/>
                <a:gd name="connsiteX0" fmla="*/ 25400 w 243840"/>
                <a:gd name="connsiteY0" fmla="*/ 0 h 1058994"/>
                <a:gd name="connsiteX1" fmla="*/ 243837 w 243840"/>
                <a:gd name="connsiteY1" fmla="*/ 516955 h 1058994"/>
                <a:gd name="connsiteX2" fmla="*/ 39174 w 243840"/>
                <a:gd name="connsiteY2" fmla="*/ 1038674 h 1058994"/>
                <a:gd name="connsiteX3" fmla="*/ 25400 w 243840"/>
                <a:gd name="connsiteY3" fmla="*/ 519854 h 1058994"/>
                <a:gd name="connsiteX4" fmla="*/ 25400 w 243840"/>
                <a:gd name="connsiteY4" fmla="*/ 0 h 1058994"/>
                <a:gd name="connsiteX0" fmla="*/ 0 w 243840"/>
                <a:gd name="connsiteY0" fmla="*/ 5080 h 1058994"/>
                <a:gd name="connsiteX1" fmla="*/ 243837 w 243840"/>
                <a:gd name="connsiteY1" fmla="*/ 516955 h 1058994"/>
                <a:gd name="connsiteX2" fmla="*/ 18854 w 243840"/>
                <a:gd name="connsiteY2" fmla="*/ 1058994 h 1058994"/>
                <a:gd name="connsiteX0" fmla="*/ 37026 w 255466"/>
                <a:gd name="connsiteY0" fmla="*/ 0 h 1069154"/>
                <a:gd name="connsiteX1" fmla="*/ 255463 w 255466"/>
                <a:gd name="connsiteY1" fmla="*/ 516955 h 1069154"/>
                <a:gd name="connsiteX2" fmla="*/ 50800 w 255466"/>
                <a:gd name="connsiteY2" fmla="*/ 1038674 h 1069154"/>
                <a:gd name="connsiteX3" fmla="*/ 37026 w 255466"/>
                <a:gd name="connsiteY3" fmla="*/ 519854 h 1069154"/>
                <a:gd name="connsiteX4" fmla="*/ 37026 w 255466"/>
                <a:gd name="connsiteY4" fmla="*/ 0 h 1069154"/>
                <a:gd name="connsiteX0" fmla="*/ 11626 w 255466"/>
                <a:gd name="connsiteY0" fmla="*/ 5080 h 1069154"/>
                <a:gd name="connsiteX1" fmla="*/ 255463 w 255466"/>
                <a:gd name="connsiteY1" fmla="*/ 516955 h 1069154"/>
                <a:gd name="connsiteX2" fmla="*/ 0 w 255466"/>
                <a:gd name="connsiteY2" fmla="*/ 1069154 h 1069154"/>
              </a:gdLst>
              <a:ahLst/>
              <a:cxnLst>
                <a:cxn ang="0">
                  <a:pos x="connsiteX0" y="connsiteY0"/>
                </a:cxn>
                <a:cxn ang="0">
                  <a:pos x="connsiteX1" y="connsiteY1"/>
                </a:cxn>
                <a:cxn ang="0">
                  <a:pos x="connsiteX2" y="connsiteY2"/>
                </a:cxn>
              </a:cxnLst>
              <a:rect l="l" t="t" r="r" b="b"/>
              <a:pathLst>
                <a:path w="255466" h="1069154" stroke="0" extrusionOk="0">
                  <a:moveTo>
                    <a:pt x="37026" y="0"/>
                  </a:moveTo>
                  <a:cubicBezTo>
                    <a:pt x="157192" y="0"/>
                    <a:pt x="254792" y="230983"/>
                    <a:pt x="255463" y="516955"/>
                  </a:cubicBezTo>
                  <a:cubicBezTo>
                    <a:pt x="256109" y="792449"/>
                    <a:pt x="166333" y="1021302"/>
                    <a:pt x="50800" y="1038674"/>
                  </a:cubicBezTo>
                  <a:lnTo>
                    <a:pt x="37026" y="519854"/>
                  </a:lnTo>
                  <a:lnTo>
                    <a:pt x="37026" y="0"/>
                  </a:lnTo>
                  <a:close/>
                </a:path>
                <a:path w="255466" h="1069154" fill="none">
                  <a:moveTo>
                    <a:pt x="11626" y="5080"/>
                  </a:moveTo>
                  <a:cubicBezTo>
                    <a:pt x="131792" y="5080"/>
                    <a:pt x="254792" y="230983"/>
                    <a:pt x="255463" y="516955"/>
                  </a:cubicBezTo>
                  <a:cubicBezTo>
                    <a:pt x="256109" y="792449"/>
                    <a:pt x="115533" y="1051782"/>
                    <a:pt x="0" y="1069154"/>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0" name="ส่วนโค้ง 931">
              <a:extLst>
                <a:ext uri="{FF2B5EF4-FFF2-40B4-BE49-F238E27FC236}">
                  <a16:creationId xmlns:a16="http://schemas.microsoft.com/office/drawing/2014/main" id="{C2D2F83B-C9A0-4037-BD53-B92A77B848E5}"/>
                </a:ext>
              </a:extLst>
            </p:cNvPr>
            <p:cNvSpPr/>
            <p:nvPr/>
          </p:nvSpPr>
          <p:spPr>
            <a:xfrm>
              <a:off x="8637963" y="2308814"/>
              <a:ext cx="231716" cy="1192285"/>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13277" y="0"/>
                  </a:moveTo>
                  <a:cubicBezTo>
                    <a:pt x="132426" y="0"/>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1" name="ส่วนโค้ง 931">
              <a:extLst>
                <a:ext uri="{FF2B5EF4-FFF2-40B4-BE49-F238E27FC236}">
                  <a16:creationId xmlns:a16="http://schemas.microsoft.com/office/drawing/2014/main" id="{D3AB56AD-808F-4C06-923E-500C8BEC657C}"/>
                </a:ext>
              </a:extLst>
            </p:cNvPr>
            <p:cNvSpPr/>
            <p:nvPr/>
          </p:nvSpPr>
          <p:spPr>
            <a:xfrm>
              <a:off x="8485813" y="2287795"/>
              <a:ext cx="231716" cy="1213304"/>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3117 w 231716"/>
                <a:gd name="connsiteY0" fmla="*/ 4992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3117" y="4992"/>
                  </a:moveTo>
                  <a:cubicBezTo>
                    <a:pt x="122266" y="4992"/>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cxnSp>
          <p:nvCxnSpPr>
            <p:cNvPr id="542" name="ตัวเชื่อมต่อตรง 541">
              <a:extLst>
                <a:ext uri="{FF2B5EF4-FFF2-40B4-BE49-F238E27FC236}">
                  <a16:creationId xmlns:a16="http://schemas.microsoft.com/office/drawing/2014/main" id="{1D953163-45D0-4ADB-84D7-6CBE818F1912}"/>
                </a:ext>
              </a:extLst>
            </p:cNvPr>
            <p:cNvCxnSpPr>
              <a:cxnSpLocks/>
              <a:stCxn id="538" idx="3"/>
            </p:cNvCxnSpPr>
            <p:nvPr/>
          </p:nvCxnSpPr>
          <p:spPr>
            <a:xfrm flipV="1">
              <a:off x="8055766" y="2938937"/>
              <a:ext cx="661763" cy="3860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ตัวเชื่อมต่อตรง 542">
              <a:extLst>
                <a:ext uri="{FF2B5EF4-FFF2-40B4-BE49-F238E27FC236}">
                  <a16:creationId xmlns:a16="http://schemas.microsoft.com/office/drawing/2014/main" id="{320360D9-D360-42E8-A794-7A44203FBCE0}"/>
                </a:ext>
              </a:extLst>
            </p:cNvPr>
            <p:cNvCxnSpPr>
              <a:cxnSpLocks/>
            </p:cNvCxnSpPr>
            <p:nvPr/>
          </p:nvCxnSpPr>
          <p:spPr>
            <a:xfrm flipV="1">
              <a:off x="8154931" y="3094193"/>
              <a:ext cx="529010" cy="33291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ตัวเชื่อมต่อตรง 543">
              <a:extLst>
                <a:ext uri="{FF2B5EF4-FFF2-40B4-BE49-F238E27FC236}">
                  <a16:creationId xmlns:a16="http://schemas.microsoft.com/office/drawing/2014/main" id="{54F91503-9BB9-46A7-8467-517BE60276B5}"/>
                </a:ext>
              </a:extLst>
            </p:cNvPr>
            <p:cNvCxnSpPr>
              <a:cxnSpLocks/>
              <a:endCxn id="541" idx="1"/>
            </p:cNvCxnSpPr>
            <p:nvPr/>
          </p:nvCxnSpPr>
          <p:spPr>
            <a:xfrm flipV="1">
              <a:off x="7984130" y="2807544"/>
              <a:ext cx="733366" cy="4291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ตัวเชื่อมต่อตรง 544">
              <a:extLst>
                <a:ext uri="{FF2B5EF4-FFF2-40B4-BE49-F238E27FC236}">
                  <a16:creationId xmlns:a16="http://schemas.microsoft.com/office/drawing/2014/main" id="{CA212027-1122-4B02-853B-E5DC29FC2A59}"/>
                </a:ext>
              </a:extLst>
            </p:cNvPr>
            <p:cNvCxnSpPr>
              <a:cxnSpLocks/>
            </p:cNvCxnSpPr>
            <p:nvPr/>
          </p:nvCxnSpPr>
          <p:spPr>
            <a:xfrm flipV="1">
              <a:off x="8290459" y="3236720"/>
              <a:ext cx="347504" cy="230063"/>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ตัวเชื่อมต่อตรง 545">
              <a:extLst>
                <a:ext uri="{FF2B5EF4-FFF2-40B4-BE49-F238E27FC236}">
                  <a16:creationId xmlns:a16="http://schemas.microsoft.com/office/drawing/2014/main" id="{23BF08DA-1FD9-4015-9B14-8BF9A0592B01}"/>
                </a:ext>
              </a:extLst>
            </p:cNvPr>
            <p:cNvCxnSpPr>
              <a:cxnSpLocks/>
            </p:cNvCxnSpPr>
            <p:nvPr/>
          </p:nvCxnSpPr>
          <p:spPr>
            <a:xfrm>
              <a:off x="7901331" y="2731663"/>
              <a:ext cx="797303" cy="7114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ตัวเชื่อมต่อตรง 546">
              <a:extLst>
                <a:ext uri="{FF2B5EF4-FFF2-40B4-BE49-F238E27FC236}">
                  <a16:creationId xmlns:a16="http://schemas.microsoft.com/office/drawing/2014/main" id="{ED1CD6C0-9130-472D-954B-68D37D82CDFE}"/>
                </a:ext>
              </a:extLst>
            </p:cNvPr>
            <p:cNvCxnSpPr>
              <a:cxnSpLocks/>
            </p:cNvCxnSpPr>
            <p:nvPr/>
          </p:nvCxnSpPr>
          <p:spPr>
            <a:xfrm>
              <a:off x="7965268" y="2566908"/>
              <a:ext cx="733366" cy="13599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ตัวเชื่อมต่อตรง 547">
              <a:extLst>
                <a:ext uri="{FF2B5EF4-FFF2-40B4-BE49-F238E27FC236}">
                  <a16:creationId xmlns:a16="http://schemas.microsoft.com/office/drawing/2014/main" id="{23BAEDFE-E993-4F44-8761-D1CAC34544FE}"/>
                </a:ext>
              </a:extLst>
            </p:cNvPr>
            <p:cNvCxnSpPr>
              <a:cxnSpLocks/>
            </p:cNvCxnSpPr>
            <p:nvPr/>
          </p:nvCxnSpPr>
          <p:spPr>
            <a:xfrm>
              <a:off x="8046842" y="2465623"/>
              <a:ext cx="628175" cy="11118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ตัวเชื่อมต่อตรง 548">
              <a:extLst>
                <a:ext uri="{FF2B5EF4-FFF2-40B4-BE49-F238E27FC236}">
                  <a16:creationId xmlns:a16="http://schemas.microsoft.com/office/drawing/2014/main" id="{468177C8-07AA-4C6C-BEB2-F7374B819B7A}"/>
                </a:ext>
              </a:extLst>
            </p:cNvPr>
            <p:cNvCxnSpPr>
              <a:cxnSpLocks/>
            </p:cNvCxnSpPr>
            <p:nvPr/>
          </p:nvCxnSpPr>
          <p:spPr>
            <a:xfrm>
              <a:off x="8196292" y="2369873"/>
              <a:ext cx="441671" cy="826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ตัวเชื่อมต่อตรง 549">
              <a:extLst>
                <a:ext uri="{FF2B5EF4-FFF2-40B4-BE49-F238E27FC236}">
                  <a16:creationId xmlns:a16="http://schemas.microsoft.com/office/drawing/2014/main" id="{BBD8F241-953C-48D7-A3EA-B1B71FA2A6D7}"/>
                </a:ext>
              </a:extLst>
            </p:cNvPr>
            <p:cNvCxnSpPr>
              <a:cxnSpLocks/>
            </p:cNvCxnSpPr>
            <p:nvPr/>
          </p:nvCxnSpPr>
          <p:spPr>
            <a:xfrm flipH="1" flipV="1">
              <a:off x="8000977" y="2746327"/>
              <a:ext cx="42399" cy="45531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ตัวเชื่อมต่อตรง 550">
              <a:extLst>
                <a:ext uri="{FF2B5EF4-FFF2-40B4-BE49-F238E27FC236}">
                  <a16:creationId xmlns:a16="http://schemas.microsoft.com/office/drawing/2014/main" id="{F7CE4A72-CDB2-4E71-8998-6BE4F477E75D}"/>
                </a:ext>
              </a:extLst>
            </p:cNvPr>
            <p:cNvCxnSpPr>
              <a:cxnSpLocks/>
            </p:cNvCxnSpPr>
            <p:nvPr/>
          </p:nvCxnSpPr>
          <p:spPr>
            <a:xfrm flipH="1" flipV="1">
              <a:off x="8142542" y="2755779"/>
              <a:ext cx="24778" cy="36492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ตัวเชื่อมต่อตรง 551">
              <a:extLst>
                <a:ext uri="{FF2B5EF4-FFF2-40B4-BE49-F238E27FC236}">
                  <a16:creationId xmlns:a16="http://schemas.microsoft.com/office/drawing/2014/main" id="{4E99BE89-49E4-4676-8D38-A0209FD632A2}"/>
                </a:ext>
              </a:extLst>
            </p:cNvPr>
            <p:cNvCxnSpPr>
              <a:cxnSpLocks/>
            </p:cNvCxnSpPr>
            <p:nvPr/>
          </p:nvCxnSpPr>
          <p:spPr>
            <a:xfrm flipH="1" flipV="1">
              <a:off x="8296377" y="2778405"/>
              <a:ext cx="16786" cy="247818"/>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ตัวเชื่อมต่อตรง 552">
              <a:extLst>
                <a:ext uri="{FF2B5EF4-FFF2-40B4-BE49-F238E27FC236}">
                  <a16:creationId xmlns:a16="http://schemas.microsoft.com/office/drawing/2014/main" id="{51E945DE-33AB-419E-A448-75775598C214}"/>
                </a:ext>
              </a:extLst>
            </p:cNvPr>
            <p:cNvCxnSpPr>
              <a:cxnSpLocks/>
            </p:cNvCxnSpPr>
            <p:nvPr/>
          </p:nvCxnSpPr>
          <p:spPr>
            <a:xfrm flipH="1" flipV="1">
              <a:off x="8447108" y="2798569"/>
              <a:ext cx="17103" cy="162432"/>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รูปแบบอิสระ: รูปร่าง 553">
              <a:extLst>
                <a:ext uri="{FF2B5EF4-FFF2-40B4-BE49-F238E27FC236}">
                  <a16:creationId xmlns:a16="http://schemas.microsoft.com/office/drawing/2014/main" id="{BB79D448-9CFF-4736-8485-AC4100B569E2}"/>
                </a:ext>
              </a:extLst>
            </p:cNvPr>
            <p:cNvSpPr/>
            <p:nvPr/>
          </p:nvSpPr>
          <p:spPr>
            <a:xfrm rot="426459">
              <a:off x="8868216" y="3320862"/>
              <a:ext cx="1747102" cy="362069"/>
            </a:xfrm>
            <a:custGeom>
              <a:avLst/>
              <a:gdLst>
                <a:gd name="connsiteX0" fmla="*/ 0 w 1747101"/>
                <a:gd name="connsiteY0" fmla="*/ 249356 h 362069"/>
                <a:gd name="connsiteX1" fmla="*/ 238760 w 1747101"/>
                <a:gd name="connsiteY1" fmla="*/ 361116 h 362069"/>
                <a:gd name="connsiteX2" fmla="*/ 741680 w 1747101"/>
                <a:gd name="connsiteY2" fmla="*/ 193476 h 362069"/>
                <a:gd name="connsiteX3" fmla="*/ 990600 w 1747101"/>
                <a:gd name="connsiteY3" fmla="*/ 436 h 362069"/>
                <a:gd name="connsiteX4" fmla="*/ 1422400 w 1747101"/>
                <a:gd name="connsiteY4" fmla="*/ 249356 h 362069"/>
                <a:gd name="connsiteX5" fmla="*/ 1717040 w 1747101"/>
                <a:gd name="connsiteY5" fmla="*/ 127436 h 362069"/>
                <a:gd name="connsiteX6" fmla="*/ 1722120 w 1747101"/>
                <a:gd name="connsiteY6" fmla="*/ 122356 h 3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101" h="362069">
                  <a:moveTo>
                    <a:pt x="0" y="249356"/>
                  </a:moveTo>
                  <a:cubicBezTo>
                    <a:pt x="57573" y="309892"/>
                    <a:pt x="115147" y="370429"/>
                    <a:pt x="238760" y="361116"/>
                  </a:cubicBezTo>
                  <a:cubicBezTo>
                    <a:pt x="362373" y="351803"/>
                    <a:pt x="616373" y="253589"/>
                    <a:pt x="741680" y="193476"/>
                  </a:cubicBezTo>
                  <a:cubicBezTo>
                    <a:pt x="866987" y="133363"/>
                    <a:pt x="877147" y="-8877"/>
                    <a:pt x="990600" y="436"/>
                  </a:cubicBezTo>
                  <a:cubicBezTo>
                    <a:pt x="1104053" y="9749"/>
                    <a:pt x="1301327" y="228189"/>
                    <a:pt x="1422400" y="249356"/>
                  </a:cubicBezTo>
                  <a:cubicBezTo>
                    <a:pt x="1543473" y="270523"/>
                    <a:pt x="1717040" y="127436"/>
                    <a:pt x="1717040" y="127436"/>
                  </a:cubicBezTo>
                  <a:cubicBezTo>
                    <a:pt x="1766993" y="106269"/>
                    <a:pt x="1744556" y="114312"/>
                    <a:pt x="1722120" y="12235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472" name="Title 10">
            <a:extLst>
              <a:ext uri="{FF2B5EF4-FFF2-40B4-BE49-F238E27FC236}">
                <a16:creationId xmlns:a16="http://schemas.microsoft.com/office/drawing/2014/main" id="{62EA8E7F-3AD1-4A36-9913-364916A48770}"/>
              </a:ext>
            </a:extLst>
          </p:cNvPr>
          <p:cNvSpPr>
            <a:spLocks noGrp="1"/>
          </p:cNvSpPr>
          <p:nvPr>
            <p:ph type="title" idx="4294967295"/>
          </p:nvPr>
        </p:nvSpPr>
        <p:spPr>
          <a:xfrm>
            <a:off x="3421861" y="178024"/>
            <a:ext cx="5486400" cy="1325563"/>
          </a:xfrm>
          <a:prstGeom prst="rect">
            <a:avLst/>
          </a:prstGeom>
        </p:spPr>
        <p:txBody>
          <a:bodyPr>
            <a:normAutofit/>
          </a:bodyPr>
          <a:lstStyle/>
          <a:p>
            <a:r>
              <a:rPr lang="en-US" sz="7200"/>
              <a:t>Luyện viết từ</a:t>
            </a:r>
          </a:p>
        </p:txBody>
      </p:sp>
      <p:grpSp>
        <p:nvGrpSpPr>
          <p:cNvPr id="4" name="Group 3">
            <a:extLst>
              <a:ext uri="{FF2B5EF4-FFF2-40B4-BE49-F238E27FC236}">
                <a16:creationId xmlns:a16="http://schemas.microsoft.com/office/drawing/2014/main" id="{87E9B035-A955-485D-9112-46E8FA1BC0E1}"/>
              </a:ext>
            </a:extLst>
          </p:cNvPr>
          <p:cNvGrpSpPr/>
          <p:nvPr/>
        </p:nvGrpSpPr>
        <p:grpSpPr>
          <a:xfrm>
            <a:off x="2743011" y="2385156"/>
            <a:ext cx="6563875" cy="2304991"/>
            <a:chOff x="2632407" y="2054742"/>
            <a:chExt cx="6563875" cy="2304991"/>
          </a:xfrm>
        </p:grpSpPr>
        <p:pic>
          <p:nvPicPr>
            <p:cNvPr id="474" name="Picture 473">
              <a:extLst>
                <a:ext uri="{FF2B5EF4-FFF2-40B4-BE49-F238E27FC236}">
                  <a16:creationId xmlns:a16="http://schemas.microsoft.com/office/drawing/2014/main" id="{C9288891-76BB-465D-8F67-AA90616BAF35}"/>
                </a:ext>
              </a:extLst>
            </p:cNvPr>
            <p:cNvPicPr>
              <a:picLocks noChangeAspect="1"/>
            </p:cNvPicPr>
            <p:nvPr/>
          </p:nvPicPr>
          <p:blipFill>
            <a:blip r:embed="rId2"/>
            <a:stretch>
              <a:fillRect/>
            </a:stretch>
          </p:blipFill>
          <p:spPr>
            <a:xfrm>
              <a:off x="2632407" y="2054742"/>
              <a:ext cx="2450528" cy="794488"/>
            </a:xfrm>
            <a:prstGeom prst="rect">
              <a:avLst/>
            </a:prstGeom>
          </p:spPr>
        </p:pic>
        <p:pic>
          <p:nvPicPr>
            <p:cNvPr id="475" name="Picture 474">
              <a:extLst>
                <a:ext uri="{FF2B5EF4-FFF2-40B4-BE49-F238E27FC236}">
                  <a16:creationId xmlns:a16="http://schemas.microsoft.com/office/drawing/2014/main" id="{FBC5C376-A687-40DA-9577-13561EA1714B}"/>
                </a:ext>
              </a:extLst>
            </p:cNvPr>
            <p:cNvPicPr>
              <a:picLocks noChangeAspect="1"/>
            </p:cNvPicPr>
            <p:nvPr/>
          </p:nvPicPr>
          <p:blipFill>
            <a:blip r:embed="rId3"/>
            <a:stretch>
              <a:fillRect/>
            </a:stretch>
          </p:blipFill>
          <p:spPr>
            <a:xfrm>
              <a:off x="6743357" y="2074922"/>
              <a:ext cx="2452925" cy="776699"/>
            </a:xfrm>
            <a:prstGeom prst="rect">
              <a:avLst/>
            </a:prstGeom>
          </p:spPr>
        </p:pic>
        <p:pic>
          <p:nvPicPr>
            <p:cNvPr id="476" name="Picture 475">
              <a:extLst>
                <a:ext uri="{FF2B5EF4-FFF2-40B4-BE49-F238E27FC236}">
                  <a16:creationId xmlns:a16="http://schemas.microsoft.com/office/drawing/2014/main" id="{7D383328-9E26-4317-A8E2-700A133ECD9B}"/>
                </a:ext>
              </a:extLst>
            </p:cNvPr>
            <p:cNvPicPr>
              <a:picLocks noChangeAspect="1"/>
            </p:cNvPicPr>
            <p:nvPr/>
          </p:nvPicPr>
          <p:blipFill>
            <a:blip r:embed="rId4"/>
            <a:stretch>
              <a:fillRect/>
            </a:stretch>
          </p:blipFill>
          <p:spPr>
            <a:xfrm>
              <a:off x="6775449" y="3583035"/>
              <a:ext cx="2420833" cy="776698"/>
            </a:xfrm>
            <a:prstGeom prst="rect">
              <a:avLst/>
            </a:prstGeom>
          </p:spPr>
        </p:pic>
        <p:pic>
          <p:nvPicPr>
            <p:cNvPr id="477" name="Picture 476">
              <a:extLst>
                <a:ext uri="{FF2B5EF4-FFF2-40B4-BE49-F238E27FC236}">
                  <a16:creationId xmlns:a16="http://schemas.microsoft.com/office/drawing/2014/main" id="{BE3A0B0B-EBE7-42A9-85BF-245D5DCB4094}"/>
                </a:ext>
              </a:extLst>
            </p:cNvPr>
            <p:cNvPicPr>
              <a:picLocks noChangeAspect="1"/>
            </p:cNvPicPr>
            <p:nvPr/>
          </p:nvPicPr>
          <p:blipFill>
            <a:blip r:embed="rId5"/>
            <a:stretch>
              <a:fillRect/>
            </a:stretch>
          </p:blipFill>
          <p:spPr>
            <a:xfrm>
              <a:off x="2632407" y="3474169"/>
              <a:ext cx="2450527" cy="776698"/>
            </a:xfrm>
            <a:prstGeom prst="rect">
              <a:avLst/>
            </a:prstGeom>
          </p:spPr>
        </p:pic>
        <p:sp>
          <p:nvSpPr>
            <p:cNvPr id="3" name="TextBox 2">
              <a:extLst>
                <a:ext uri="{FF2B5EF4-FFF2-40B4-BE49-F238E27FC236}">
                  <a16:creationId xmlns:a16="http://schemas.microsoft.com/office/drawing/2014/main" id="{95A3262D-F48A-4A1E-845B-ABF2CAB4E350}"/>
                </a:ext>
              </a:extLst>
            </p:cNvPr>
            <p:cNvSpPr txBox="1"/>
            <p:nvPr/>
          </p:nvSpPr>
          <p:spPr>
            <a:xfrm>
              <a:off x="3123138" y="2174378"/>
              <a:ext cx="1544012"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sự thực</a:t>
              </a:r>
            </a:p>
          </p:txBody>
        </p:sp>
        <p:sp>
          <p:nvSpPr>
            <p:cNvPr id="478" name="TextBox 477">
              <a:extLst>
                <a:ext uri="{FF2B5EF4-FFF2-40B4-BE49-F238E27FC236}">
                  <a16:creationId xmlns:a16="http://schemas.microsoft.com/office/drawing/2014/main" id="{C0965A5D-167C-4CD8-853B-2621718946C4}"/>
                </a:ext>
              </a:extLst>
            </p:cNvPr>
            <p:cNvSpPr txBox="1"/>
            <p:nvPr/>
          </p:nvSpPr>
          <p:spPr>
            <a:xfrm>
              <a:off x="3013331" y="3583035"/>
              <a:ext cx="1763624"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thiên văn</a:t>
              </a:r>
            </a:p>
          </p:txBody>
        </p:sp>
        <p:sp>
          <p:nvSpPr>
            <p:cNvPr id="479" name="TextBox 478">
              <a:extLst>
                <a:ext uri="{FF2B5EF4-FFF2-40B4-BE49-F238E27FC236}">
                  <a16:creationId xmlns:a16="http://schemas.microsoft.com/office/drawing/2014/main" id="{46905A2D-0463-4C7E-9E40-5A38B749F4F2}"/>
                </a:ext>
              </a:extLst>
            </p:cNvPr>
            <p:cNvSpPr txBox="1"/>
            <p:nvPr/>
          </p:nvSpPr>
          <p:spPr>
            <a:xfrm>
              <a:off x="7498375" y="2201661"/>
              <a:ext cx="942887"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trị vì</a:t>
              </a:r>
            </a:p>
          </p:txBody>
        </p:sp>
        <p:sp>
          <p:nvSpPr>
            <p:cNvPr id="480" name="TextBox 479">
              <a:extLst>
                <a:ext uri="{FF2B5EF4-FFF2-40B4-BE49-F238E27FC236}">
                  <a16:creationId xmlns:a16="http://schemas.microsoft.com/office/drawing/2014/main" id="{DA64DC0E-A882-4E66-BFA3-6DCF514AC4E6}"/>
                </a:ext>
              </a:extLst>
            </p:cNvPr>
            <p:cNvSpPr txBox="1"/>
            <p:nvPr/>
          </p:nvSpPr>
          <p:spPr>
            <a:xfrm>
              <a:off x="7225080" y="3709774"/>
              <a:ext cx="1521570"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rộng rãi</a:t>
              </a:r>
            </a:p>
          </p:txBody>
        </p:sp>
      </p:grpSp>
      <p:pic>
        <p:nvPicPr>
          <p:cNvPr id="481" name="Picture 480" descr="A picture containing toy, doll&#10;&#10;Description automatically generated">
            <a:extLst>
              <a:ext uri="{FF2B5EF4-FFF2-40B4-BE49-F238E27FC236}">
                <a16:creationId xmlns:a16="http://schemas.microsoft.com/office/drawing/2014/main" id="{38C65D00-9C78-4339-BDEB-643D65B0D5F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482" name="Picture 481" descr="A picture containing toy, doll&#10;&#10;Description automatically generated">
            <a:extLst>
              <a:ext uri="{FF2B5EF4-FFF2-40B4-BE49-F238E27FC236}">
                <a16:creationId xmlns:a16="http://schemas.microsoft.com/office/drawing/2014/main" id="{42538231-3F95-43B8-8AB9-BE29BAD7286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extLst>
      <p:ext uri="{BB962C8B-B14F-4D97-AF65-F5344CB8AC3E}">
        <p14:creationId xmlns:p14="http://schemas.microsoft.com/office/powerpoint/2010/main" val="5197422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6434</TotalTime>
  <Words>430</Words>
  <Application>Microsoft Office PowerPoint</Application>
  <PresentationFormat>Widescreen</PresentationFormat>
  <Paragraphs>48</Paragraphs>
  <Slides>14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Itim</vt:lpstr>
      <vt:lpstr>SVN-Candy Script</vt:lpstr>
      <vt:lpstr>Wingdings</vt:lpstr>
      <vt:lpstr>Calibri</vt:lpstr>
      <vt:lpstr>SVN-Aaron Script</vt:lpstr>
      <vt:lpstr>Arial</vt:lpstr>
      <vt:lpstr>UTM Nokia</vt:lpstr>
      <vt:lpstr>SVN-SAF</vt:lpstr>
      <vt:lpstr>Times New Roman</vt:lpstr>
      <vt:lpstr>ธีมของ Office</vt:lpstr>
      <vt:lpstr>PowerPoint Presentation</vt:lpstr>
      <vt:lpstr>PowerPoint Presentation</vt:lpstr>
      <vt:lpstr>PowerPoint Presentation</vt:lpstr>
      <vt:lpstr>PowerPoint Presentation</vt:lpstr>
      <vt:lpstr>Luyện viết từ</vt:lpstr>
      <vt:lpstr>PowerPoint Presentation</vt:lpstr>
      <vt:lpstr>PowerPoint Presentation</vt:lpstr>
      <vt:lpstr>PowerPoint Presentation</vt:lpstr>
      <vt:lpstr>Luyện viết từ</vt:lpstr>
      <vt:lpstr>PowerPoint Presentation</vt:lpstr>
      <vt:lpstr>PowerPoint Presentation</vt:lpstr>
      <vt:lpstr>PowerPoint Presentation</vt:lpstr>
      <vt:lpstr>Dặn dò</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da nghi ra so 1 2 3 4</dc:title>
  <dc:subject>Chinh ta 4</dc:subject>
  <dc:creator>KTUTS</dc:creator>
  <cp:keywords>YenVu</cp:keywords>
  <cp:lastModifiedBy>Nguyen Huu Hieu</cp:lastModifiedBy>
  <cp:revision>13</cp:revision>
  <dcterms:created xsi:type="dcterms:W3CDTF">2021-12-03T05:58:56Z</dcterms:created>
  <dcterms:modified xsi:type="dcterms:W3CDTF">2022-03-22T13:58:11Z</dcterms:modified>
  <cp:version>Y02</cp:version>
</cp:coreProperties>
</file>