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1"/>
  </p:notesMasterIdLst>
  <p:handoutMasterIdLst>
    <p:handoutMasterId r:id="rId32"/>
  </p:handoutMasterIdLst>
  <p:sldIdLst>
    <p:sldId id="288" r:id="rId3"/>
    <p:sldId id="319" r:id="rId4"/>
    <p:sldId id="320" r:id="rId5"/>
    <p:sldId id="318" r:id="rId6"/>
    <p:sldId id="333" r:id="rId7"/>
    <p:sldId id="339" r:id="rId8"/>
    <p:sldId id="298" r:id="rId9"/>
    <p:sldId id="324" r:id="rId10"/>
    <p:sldId id="325" r:id="rId11"/>
    <p:sldId id="326" r:id="rId12"/>
    <p:sldId id="301" r:id="rId13"/>
    <p:sldId id="327" r:id="rId14"/>
    <p:sldId id="308" r:id="rId15"/>
    <p:sldId id="302" r:id="rId16"/>
    <p:sldId id="297" r:id="rId17"/>
    <p:sldId id="296" r:id="rId18"/>
    <p:sldId id="303" r:id="rId19"/>
    <p:sldId id="331" r:id="rId20"/>
    <p:sldId id="332" r:id="rId21"/>
    <p:sldId id="328" r:id="rId22"/>
    <p:sldId id="330" r:id="rId23"/>
    <p:sldId id="334" r:id="rId24"/>
    <p:sldId id="309" r:id="rId25"/>
    <p:sldId id="336" r:id="rId26"/>
    <p:sldId id="335" r:id="rId27"/>
    <p:sldId id="313" r:id="rId28"/>
    <p:sldId id="338" r:id="rId29"/>
    <p:sldId id="337" r:id="rId30"/>
  </p:sldIdLst>
  <p:sldSz cx="9144000" cy="5143500" type="screen16x9"/>
  <p:notesSz cx="6858000" cy="9144000"/>
  <p:embeddedFontLst>
    <p:embeddedFont>
      <p:font typeface="等线" panose="020B0604020202020204" charset="-122"/>
      <p:regular r:id="rId33"/>
      <p:bold r:id="rId34"/>
    </p:embeddedFont>
    <p:embeddedFont>
      <p:font typeface="宋体" panose="02010600030101010101" pitchFamily="2" charset="-122"/>
      <p:regular r:id="rId35"/>
    </p:embeddedFont>
    <p:embeddedFont>
      <p:font typeface="MV Boli" panose="02000500030200090000" pitchFamily="2" charset="0"/>
      <p:regular r:id="rId36"/>
    </p:embeddedFon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Lst>
  <p:custDataLst>
    <p:tags r:id="rId4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1995" autoAdjust="0"/>
  </p:normalViewPr>
  <p:slideViewPr>
    <p:cSldViewPr snapToGrid="0">
      <p:cViewPr varScale="1">
        <p:scale>
          <a:sx n="89" d="100"/>
          <a:sy n="89" d="100"/>
        </p:scale>
        <p:origin x="972" y="84"/>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2022/2/18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420471" y="628648"/>
            <a:ext cx="5356393" cy="4118855"/>
            <a:chOff x="1486328" y="553743"/>
            <a:chExt cx="5356393"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486328" y="2366066"/>
              <a:ext cx="5263829" cy="923330"/>
            </a:xfrm>
            <a:prstGeom prst="rect">
              <a:avLst/>
            </a:prstGeom>
            <a:noFill/>
          </p:spPr>
          <p:txBody>
            <a:bodyPr wrap="square" lIns="91440" tIns="45720" rIns="91440" bIns="45720">
              <a:spAutoFit/>
            </a:bodyPr>
            <a:lstStyle/>
            <a:p>
              <a:pPr algn="ct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54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động</a:t>
              </a:r>
              <a:endParaRPr lang="en-US" sz="54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923330"/>
            </a:xfrm>
            <a:prstGeom prst="rect">
              <a:avLst/>
            </a:prstGeom>
            <a:noFill/>
          </p:spPr>
          <p:txBody>
            <a:bodyPr wrap="square" lIns="91440" tIns="45720" rIns="91440" bIns="45720">
              <a:spAutoFit/>
            </a:bodyPr>
            <a:lstStyle/>
            <a:p>
              <a:pPr algn="ct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54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54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883545" y="2320568"/>
              <a:ext cx="4317972" cy="923330"/>
            </a:xfrm>
            <a:prstGeom prst="rect">
              <a:avLst/>
            </a:prstGeom>
            <a:noFill/>
          </p:spPr>
          <p:txBody>
            <a:bodyPr wrap="square" lIns="91440" tIns="45720" rIns="91440" bIns="45720">
              <a:spAutoFit/>
            </a:bodyPr>
            <a:lstStyle/>
            <a:p>
              <a:pPr algn="ct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Khám</a:t>
              </a:r>
              <a:r>
                <a:rPr lang="en-US" sz="54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54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phá</a:t>
              </a:r>
              <a:endParaRPr lang="en-US" sz="54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TotalTime>
  <Words>1577</Words>
  <Application>Microsoft Office PowerPoint</Application>
  <PresentationFormat>On-screen Show (16:9)</PresentationFormat>
  <Paragraphs>122</Paragraphs>
  <Slides>28</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UTM Futura Extra</vt:lpstr>
      <vt:lpstr>等线</vt:lpstr>
      <vt:lpstr>Times New Roman</vt:lpstr>
      <vt:lpstr>宋体</vt:lpstr>
      <vt:lpstr>UTM Avo</vt:lpstr>
      <vt:lpstr>Aharoni</vt:lpstr>
      <vt:lpstr>UVN Banh Mi</vt:lpstr>
      <vt:lpstr>UTM Habano</vt:lpstr>
      <vt:lpstr>等线 Light</vt:lpstr>
      <vt:lpstr>MV Boli</vt:lpstr>
      <vt:lpstr>Calibri Light</vt:lpstr>
      <vt:lpstr>Calibri</vt:lpstr>
      <vt:lpstr>Arial</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TLV 4</dc:subject>
  <dc:creator>KTUTS</dc:creator>
  <cp:keywords>BichHa</cp:keywords>
  <cp:lastModifiedBy>Administrator</cp:lastModifiedBy>
  <cp:revision>126</cp:revision>
  <dcterms:created xsi:type="dcterms:W3CDTF">2017-03-04T06:55:50Z</dcterms:created>
  <dcterms:modified xsi:type="dcterms:W3CDTF">2022-02-18T13:39:28Z</dcterms:modified>
  <cp:version>U32</cp:version>
</cp:coreProperties>
</file>