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12099" r:id="rId3"/>
    <p:sldId id="12124" r:id="rId4"/>
    <p:sldId id="12125" r:id="rId5"/>
    <p:sldId id="12100" r:id="rId6"/>
    <p:sldId id="12101" r:id="rId7"/>
    <p:sldId id="12127" r:id="rId8"/>
    <p:sldId id="12128" r:id="rId9"/>
    <p:sldId id="12102" r:id="rId10"/>
    <p:sldId id="12129" r:id="rId11"/>
    <p:sldId id="12130" r:id="rId12"/>
    <p:sldId id="12103" r:id="rId13"/>
    <p:sldId id="12131" r:id="rId14"/>
    <p:sldId id="12104" r:id="rId15"/>
    <p:sldId id="12108" r:id="rId16"/>
    <p:sldId id="12132" r:id="rId17"/>
    <p:sldId id="12109" r:id="rId18"/>
    <p:sldId id="12105" r:id="rId19"/>
    <p:sldId id="12133" r:id="rId20"/>
    <p:sldId id="12134" r:id="rId21"/>
    <p:sldId id="12135" r:id="rId22"/>
    <p:sldId id="12136" r:id="rId23"/>
  </p:sldIdLst>
  <p:sldSz cx="12192000" cy="6858000"/>
  <p:notesSz cx="6858000" cy="9144000"/>
  <p:embeddedFontLst>
    <p:embeddedFont>
      <p:font typeface="等线" panose="020B0604020202020204" charset="-122"/>
      <p:regular r:id="rId25"/>
      <p:bold r:id="rId26"/>
    </p:embeddedFont>
    <p:embeddedFont>
      <p:font typeface="字魂46号-喵喵体" panose="020B0604020202020204" charset="-122"/>
      <p:regular r:id="rId27"/>
    </p:embeddedFont>
    <p:embeddedFont>
      <p:font typeface="等线 Light" panose="020B0604020202020204" charset="-122"/>
      <p:regular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4" autoAdjust="0"/>
    <p:restoredTop sz="95280" autoAdjust="0"/>
  </p:normalViewPr>
  <p:slideViewPr>
    <p:cSldViewPr snapToGrid="0">
      <p:cViewPr varScale="1">
        <p:scale>
          <a:sx n="67" d="100"/>
          <a:sy n="67" d="100"/>
        </p:scale>
        <p:origin x="8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1C1796-738F-403C-B61C-73290BF225CA}" type="slidenum">
              <a:rPr lang="zh-CN" altLang="en-US" smtClean="0"/>
              <a:t>2</a:t>
            </a:fld>
            <a:endParaRPr lang="zh-CN" altLang="en-US"/>
          </a:p>
        </p:txBody>
      </p:sp>
    </p:spTree>
    <p:extLst>
      <p:ext uri="{BB962C8B-B14F-4D97-AF65-F5344CB8AC3E}">
        <p14:creationId xmlns:p14="http://schemas.microsoft.com/office/powerpoint/2010/main" val="322247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3</a:t>
            </a:fld>
            <a:endParaRPr lang="zh-CN" altLang="en-US"/>
          </a:p>
        </p:txBody>
      </p:sp>
    </p:spTree>
    <p:extLst>
      <p:ext uri="{BB962C8B-B14F-4D97-AF65-F5344CB8AC3E}">
        <p14:creationId xmlns:p14="http://schemas.microsoft.com/office/powerpoint/2010/main" val="62273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22</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3096793"/>
            <a:ext cx="6955276" cy="1446550"/>
          </a:xfrm>
          <a:prstGeom prst="rect">
            <a:avLst/>
          </a:prstGeom>
          <a:noFill/>
        </p:spPr>
        <p:txBody>
          <a:bodyPr wrap="square" rtlCol="0">
            <a:spAutoFit/>
          </a:bodyPr>
          <a:lstStyle/>
          <a:p>
            <a:r>
              <a:rPr lang="en-US" sz="88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88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88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88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88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88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a:t>
            </a:r>
            <a:r>
              <a:rPr lang="en-US" sz="4400" b="1" dirty="0" err="1" smtClean="0">
                <a:solidFill>
                  <a:srgbClr val="0070C0"/>
                </a:solidFill>
                <a:latin typeface="UTM Ericsson Capital" panose="02040603050506020204" pitchFamily="18" charset="0"/>
              </a:rPr>
              <a:t>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7600" y="629920"/>
            <a:ext cx="3302000" cy="24765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91" y="3106421"/>
            <a:ext cx="4791453" cy="319118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43" y="3106420"/>
            <a:ext cx="4254910" cy="3191183"/>
          </a:xfrm>
          <a:prstGeom prst="rect">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884" y="629920"/>
            <a:ext cx="3244875" cy="2433656"/>
          </a:xfrm>
          <a:prstGeom prst="rect">
            <a:avLst/>
          </a:prstGeom>
          <a:ln>
            <a:noFill/>
          </a:ln>
          <a:effectLst>
            <a:softEdge rad="11250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043" y="629920"/>
            <a:ext cx="3141758" cy="2433656"/>
          </a:xfrm>
          <a:prstGeom prst="rect">
            <a:avLst/>
          </a:prstGeom>
          <a:ln>
            <a:noFill/>
          </a:ln>
          <a:effectLst>
            <a:softEdge rad="112500"/>
          </a:effectLst>
        </p:spPr>
      </p:pic>
    </p:spTree>
    <p:extLst>
      <p:ext uri="{BB962C8B-B14F-4D97-AF65-F5344CB8AC3E}">
        <p14:creationId xmlns:p14="http://schemas.microsoft.com/office/powerpoint/2010/main" val="2111329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smtClean="0">
                <a:solidFill>
                  <a:srgbClr val="00B050"/>
                </a:solidFill>
                <a:latin typeface="UTM Avo" panose="02040603050506020204" pitchFamily="18" charset="0"/>
              </a:rPr>
              <a:t>với</a:t>
            </a:r>
            <a:r>
              <a:rPr lang="en-US" altLang="en-US" sz="4000" b="1" dirty="0" smtClean="0">
                <a:solidFill>
                  <a:srgbClr val="00B050"/>
                </a:solidFill>
                <a:latin typeface="UTM Avo" panose="02040603050506020204" pitchFamily="18" charset="0"/>
              </a:rPr>
              <a:t> </a:t>
            </a:r>
            <a:r>
              <a:rPr lang="en-US" altLang="en-US" sz="4000" b="1" dirty="0" err="1" smtClean="0">
                <a:solidFill>
                  <a:srgbClr val="00B050"/>
                </a:solidFill>
                <a:latin typeface="UTM Avo" panose="02040603050506020204" pitchFamily="18" charset="0"/>
              </a:rPr>
              <a:t>tuổi</a:t>
            </a:r>
            <a:r>
              <a:rPr lang="en-US" altLang="en-US" sz="4000" b="1" dirty="0" smtClean="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2" name="Rectangle 1"/>
          <p:cNvSpPr/>
          <p:nvPr/>
        </p:nvSpPr>
        <p:spPr>
          <a:xfrm>
            <a:off x="1184197" y="1933263"/>
            <a:ext cx="9727521" cy="3139321"/>
          </a:xfrm>
          <a:prstGeom prst="rect">
            <a:avLst/>
          </a:prstGeom>
        </p:spPr>
        <p:txBody>
          <a:bodyPr wrap="square">
            <a:spAutoFit/>
          </a:bodyPr>
          <a:lstStyle/>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Cây</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gì</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mọc</a:t>
            </a:r>
            <a:r>
              <a:rPr lang="en-US" sz="3600" dirty="0">
                <a:solidFill>
                  <a:srgbClr val="002060"/>
                </a:solidFill>
                <a:latin typeface="UTM Avo" panose="02040603050506020204" pitchFamily="18" charset="0"/>
                <a:cs typeface="Arial" panose="020B0604020202020204" pitchFamily="34" charset="0"/>
              </a:rPr>
              <a:t> ở </a:t>
            </a:r>
            <a:r>
              <a:rPr lang="en-US" sz="3600" dirty="0" err="1">
                <a:solidFill>
                  <a:srgbClr val="002060"/>
                </a:solidFill>
                <a:latin typeface="UTM Avo" panose="02040603050506020204" pitchFamily="18" charset="0"/>
                <a:cs typeface="Arial" panose="020B0604020202020204" pitchFamily="34" charset="0"/>
              </a:rPr>
              <a:t>sân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trường</a:t>
            </a:r>
            <a:r>
              <a:rPr lang="en-US" sz="3600" dirty="0">
                <a:solidFill>
                  <a:srgbClr val="002060"/>
                </a:solidFill>
                <a:latin typeface="UTM Avo" panose="02040603050506020204" pitchFamily="18" charset="0"/>
                <a:cs typeface="Arial" panose="020B0604020202020204" pitchFamily="34" charset="0"/>
              </a:rPr>
              <a:t>?</a:t>
            </a: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Cùng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em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năm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thương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bè</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Nấp</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trong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lá</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tiếng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ve</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Sắc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hoa</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đỏ</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rực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gọi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hè</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đến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mau</a:t>
            </a:r>
            <a:r>
              <a:rPr lang="en-US" sz="3600" dirty="0">
                <a:solidFill>
                  <a:srgbClr val="002060"/>
                </a:solidFill>
                <a:latin typeface="UTM Avo" panose="02040603050506020204" pitchFamily="18" charset="0"/>
                <a:cs typeface="Arial" panose="020B0604020202020204" pitchFamily="34" charset="0"/>
              </a:rPr>
              <a:t>.</a:t>
            </a:r>
          </a:p>
        </p:txBody>
      </p:sp>
      <p:sp>
        <p:nvSpPr>
          <p:cNvPr id="26" name="TextBox 25"/>
          <p:cNvSpPr txBox="1"/>
          <p:nvPr/>
        </p:nvSpPr>
        <p:spPr>
          <a:xfrm>
            <a:off x="1602305" y="670338"/>
            <a:ext cx="9541163" cy="1107996"/>
          </a:xfrm>
          <a:prstGeom prst="rect">
            <a:avLst/>
          </a:prstGeom>
          <a:noFill/>
        </p:spPr>
        <p:txBody>
          <a:bodyPr wrap="square" rtlCol="0">
            <a:spAutoFit/>
          </a:bodyPr>
          <a:lstStyle/>
          <a:p>
            <a:r>
              <a:rPr lang="en-US" sz="6600" b="1" dirty="0">
                <a:solidFill>
                  <a:srgbClr val="F04425"/>
                </a:solidFill>
                <a:effectLst>
                  <a:outerShdw blurRad="38100" dist="38100" dir="2700000" algn="tl">
                    <a:srgbClr val="000000">
                      <a:alpha val="43137"/>
                    </a:srgbClr>
                  </a:outerShdw>
                </a:effectLst>
                <a:latin typeface="UTM Futura Extra" panose="02040603050506020204" pitchFamily="18" charset="0"/>
              </a:rPr>
              <a:t>ĐỐ </a:t>
            </a:r>
            <a:r>
              <a:rPr lang="en-US" sz="6600" b="1" dirty="0" smtClean="0">
                <a:solidFill>
                  <a:srgbClr val="F04425"/>
                </a:solidFill>
                <a:effectLst>
                  <a:outerShdw blurRad="38100" dist="38100" dir="2700000" algn="tl">
                    <a:srgbClr val="000000">
                      <a:alpha val="43137"/>
                    </a:srgbClr>
                  </a:outerShdw>
                </a:effectLst>
                <a:latin typeface="UTM Futura Extra" panose="02040603050506020204" pitchFamily="18" charset="0"/>
              </a:rPr>
              <a:t>VUI</a:t>
            </a:r>
            <a:endParaRPr lang="en-US" sz="6600" b="1" dirty="0">
              <a:solidFill>
                <a:srgbClr val="F04425"/>
              </a:solidFill>
              <a:effectLst>
                <a:outerShdw blurRad="38100" dist="38100" dir="2700000" algn="tl">
                  <a:srgbClr val="000000">
                    <a:alpha val="43137"/>
                  </a:srgbClr>
                </a:outerShdw>
              </a:effectLst>
              <a:latin typeface="UTM Futura Extra" panose="020406030505060202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6" y="889889"/>
            <a:ext cx="6349112" cy="634911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1" y="4852278"/>
            <a:ext cx="12858751" cy="2077660"/>
          </a:xfrm>
          <a:prstGeom prst="rect">
            <a:avLst/>
          </a:prstGeom>
        </p:spPr>
      </p:pic>
      <p:sp>
        <p:nvSpPr>
          <p:cNvPr id="39" name="Rectangle 38"/>
          <p:cNvSpPr/>
          <p:nvPr/>
        </p:nvSpPr>
        <p:spPr>
          <a:xfrm>
            <a:off x="509508" y="4377606"/>
            <a:ext cx="5858996" cy="830997"/>
          </a:xfrm>
          <a:prstGeom prst="rect">
            <a:avLst/>
          </a:prstGeom>
        </p:spPr>
        <p:txBody>
          <a:bodyPr wrap="square">
            <a:spAutoFit/>
          </a:bodyPr>
          <a:lstStyle/>
          <a:p>
            <a:pPr algn="ctr">
              <a:spcBef>
                <a:spcPct val="50000"/>
              </a:spcBef>
            </a:pPr>
            <a:r>
              <a:rPr lang="en-US" sz="4800" b="1" dirty="0" err="1">
                <a:solidFill>
                  <a:schemeClr val="accent5">
                    <a:lumMod val="75000"/>
                  </a:schemeClr>
                </a:solidFill>
                <a:latin typeface="UTM Avo" panose="02040603050506020204" pitchFamily="18" charset="0"/>
                <a:cs typeface="Arial" panose="020B0604020202020204" pitchFamily="34" charset="0"/>
              </a:rPr>
              <a:t>Cây</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phượng</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vĩ</a:t>
            </a:r>
            <a:endParaRPr lang="en-US" sz="4800" b="1" dirty="0">
              <a:solidFill>
                <a:schemeClr val="accent5">
                  <a:lumMod val="75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94662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fill="hold"/>
                                        <p:tgtEl>
                                          <p:spTgt spid="39"/>
                                        </p:tgtEl>
                                        <p:attrNameLst>
                                          <p:attrName>ppt_x</p:attrName>
                                        </p:attrNameLst>
                                      </p:cBhvr>
                                      <p:tavLst>
                                        <p:tav tm="0">
                                          <p:val>
                                            <p:strVal val="0-#ppt_w/2"/>
                                          </p:val>
                                        </p:tav>
                                        <p:tav tm="100000">
                                          <p:val>
                                            <p:strVal val="#ppt_x"/>
                                          </p:val>
                                        </p:tav>
                                      </p:tavLst>
                                    </p:anim>
                                    <p:anim calcmode="lin" valueType="num">
                                      <p:cBhvr additive="base">
                                        <p:cTn id="27"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099923" y="468615"/>
            <a:ext cx="983223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GIỌNG ĐỌC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736" y="2130780"/>
            <a:ext cx="3883129" cy="4412259"/>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
        <p:nvSpPr>
          <p:cNvPr id="14" name="Rectangle 13"/>
          <p:cNvSpPr/>
          <p:nvPr/>
        </p:nvSpPr>
        <p:spPr>
          <a:xfrm>
            <a:off x="1076247" y="1966850"/>
            <a:ext cx="6318489" cy="3016210"/>
          </a:xfrm>
          <a:prstGeom prst="rect">
            <a:avLst/>
          </a:prstGeom>
        </p:spPr>
        <p:txBody>
          <a:bodyPr wrap="square">
            <a:spAutoFit/>
          </a:bodyPr>
          <a:lstStyle/>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Giọng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đọc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nhẹ</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nhàng</a:t>
            </a:r>
            <a:endParaRPr lang="en-US" altLang="en-US" sz="3600" b="1" dirty="0">
              <a:solidFill>
                <a:srgbClr val="002060"/>
              </a:solidFill>
              <a:latin typeface="UTM Avo" panose="02040603050506020204" pitchFamily="18" charset="0"/>
            </a:endParaRPr>
          </a:p>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Nhấn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giọng</a:t>
            </a:r>
            <a:r>
              <a:rPr lang="en-US" altLang="en-US" sz="3600" b="1" dirty="0">
                <a:solidFill>
                  <a:srgbClr val="002060"/>
                </a:solidFill>
                <a:latin typeface="UTM Avo" panose="02040603050506020204" pitchFamily="18" charset="0"/>
              </a:rPr>
              <a:t> </a:t>
            </a:r>
            <a:r>
              <a:rPr lang="en-US" altLang="en-US" sz="3600" dirty="0">
                <a:solidFill>
                  <a:srgbClr val="002060"/>
                </a:solidFill>
                <a:latin typeface="UTM Avo" panose="02040603050506020204" pitchFamily="18" charset="0"/>
              </a:rPr>
              <a:t>ở </a:t>
            </a:r>
            <a:r>
              <a:rPr lang="en-US" altLang="en-US" sz="3600" dirty="0" err="1">
                <a:solidFill>
                  <a:srgbClr val="002060"/>
                </a:solidFill>
                <a:latin typeface="UTM Avo" panose="02040603050506020204" pitchFamily="18" charset="0"/>
              </a:rPr>
              <a:t>các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từ</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ngữ</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gợi</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tả</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vẻ</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đẹp</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cây</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phượng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và</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thể</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hiện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cảm</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xúc</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cậu</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học</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trò</a:t>
            </a:r>
            <a:r>
              <a:rPr lang="en-US" altLang="en-US" sz="36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1026205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 y="-2574"/>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3905169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838409"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6572647"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6174924" y="4638313"/>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9147807" y="4638313"/>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6174924" y="511487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 calcmode="lin" valueType="num">
                                      <p:cBhvr>
                                        <p:cTn id="92" dur="500" fill="hold"/>
                                        <p:tgtEl>
                                          <p:spTgt spid="34"/>
                                        </p:tgtEl>
                                        <p:attrNameLst>
                                          <p:attrName>style.rotation</p:attrName>
                                        </p:attrNameLst>
                                      </p:cBhvr>
                                      <p:tavLst>
                                        <p:tav tm="0">
                                          <p:val>
                                            <p:fltVal val="90"/>
                                          </p:val>
                                        </p:tav>
                                        <p:tav tm="100000">
                                          <p:val>
                                            <p:fltVal val="0"/>
                                          </p:val>
                                        </p:tav>
                                      </p:tavLst>
                                    </p:anim>
                                    <p:animEffect transition="in" filter="fade">
                                      <p:cBhvr>
                                        <p:cTn id="9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469</Words>
  <Application>Microsoft Office PowerPoint</Application>
  <PresentationFormat>Widescreen</PresentationFormat>
  <Paragraphs>119</Paragraphs>
  <Slides>22</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UTM Ericsson Capital</vt:lpstr>
      <vt:lpstr>等线</vt:lpstr>
      <vt:lpstr>字魂46号-喵喵体</vt:lpstr>
      <vt:lpstr>Times New Roman</vt:lpstr>
      <vt:lpstr>UTM Futura Extra</vt:lpstr>
      <vt:lpstr>UTM Colossalis</vt:lpstr>
      <vt:lpstr>UTM Avo</vt:lpstr>
      <vt:lpstr>等线 Light</vt:lpstr>
      <vt:lpstr>UTM French Vanilla</vt:lpstr>
      <vt:lpstr>Angsana New</vt:lpstr>
      <vt:lpstr>Wingdings</vt:lpstr>
      <vt:lpstr>Arial</vt:lpstr>
      <vt:lpstr>UVN Vung Tau</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Administrator</cp:lastModifiedBy>
  <cp:revision>61</cp:revision>
  <dcterms:created xsi:type="dcterms:W3CDTF">2020-02-11T07:06:41Z</dcterms:created>
  <dcterms:modified xsi:type="dcterms:W3CDTF">2022-02-21T01:43:08Z</dcterms:modified>
  <cp:version>K35</cp:version>
</cp:coreProperties>
</file>