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31" r:id="rId3"/>
  </p:sldMasterIdLst>
  <p:notesMasterIdLst>
    <p:notesMasterId r:id="rId23"/>
  </p:notesMasterIdLst>
  <p:sldIdLst>
    <p:sldId id="281" r:id="rId4"/>
    <p:sldId id="285" r:id="rId5"/>
    <p:sldId id="271" r:id="rId6"/>
    <p:sldId id="371" r:id="rId7"/>
    <p:sldId id="279" r:id="rId8"/>
    <p:sldId id="303" r:id="rId9"/>
    <p:sldId id="310" r:id="rId10"/>
    <p:sldId id="308" r:id="rId11"/>
    <p:sldId id="294" r:id="rId12"/>
    <p:sldId id="295" r:id="rId13"/>
    <p:sldId id="305" r:id="rId14"/>
    <p:sldId id="313" r:id="rId15"/>
    <p:sldId id="311" r:id="rId16"/>
    <p:sldId id="304" r:id="rId17"/>
    <p:sldId id="306" r:id="rId18"/>
    <p:sldId id="289" r:id="rId19"/>
    <p:sldId id="284" r:id="rId20"/>
    <p:sldId id="315" r:id="rId21"/>
    <p:sldId id="316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  <a:srgbClr val="FFFF66"/>
    <a:srgbClr val="FF9900"/>
    <a:srgbClr val="FF00FF"/>
    <a:srgbClr val="CC0099"/>
    <a:srgbClr val="FF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0F1D3-C813-4AA2-8DA8-0222E120FE3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9695C-5F0F-41A8-8EE7-8F8EFF3AA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0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6D723E3A-5565-4F9C-8560-EACE38E89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6DA6C285-CE01-4443-B3BF-934B53A587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3FCD0889-328D-4C82-B0E5-4CB3D783D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8C6E7-C430-4EA4-A131-3CC08D04FFB4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EA6A0-D603-4B63-856D-1F8DEAB84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47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DE4430-855C-4383-8840-DA64F6C4C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73CE74-5E8E-4580-944D-1B2156254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D3111F-E122-4C1A-B82B-1771C0F93B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38CB8-4A85-44B4-A3B6-AC58FBF12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86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B7C18-3DF6-466B-AF2F-B3741675F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C344BE-9C7D-411F-979E-53EE294FF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8BDB8-B720-42DE-BF99-B092E2214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3C136-5EED-4BCD-AEC1-3DAEB50CA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30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4BFBC6-B0DA-4630-83E7-032F585A7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503608-CE37-43C9-9DC4-77C45A5FF2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8909CE-B53D-4380-8B4C-2B3E51E70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31443-1690-4D27-9167-918A27ACF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69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DA24DE-B563-4359-8E35-6FC813C19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6CA9FC-4006-478D-8941-39C0081BE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4E86F9-DDD1-4741-96A9-4B7327C41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E27E2-774B-433B-BC55-C73A960C5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244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2655767"/>
            <a:ext cx="4633200" cy="1546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5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48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8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95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92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7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6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A67FAF-513C-4EB9-A2A9-0542C0E03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796F6-5D6C-4B28-B217-B2B6CF8D4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824A07-B163-4187-A314-F0F1CEC2A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5B4EC-8F15-49B7-A93C-F3F2759D8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509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41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92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47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3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50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5E82CC-9E03-480A-A950-FF421B34F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0379B7-1413-4AB3-8463-C7A7C0880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16868B-2F49-4457-A33D-41302EF13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6F7EC-E6ED-446E-B780-0AB81ACBF68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12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0F30-671F-4811-881D-FE368F9B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CC44F-8264-4719-8586-F23505EF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7CE52-7B9B-4DC8-B1E8-86A295D9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3F615-6DAD-4A23-BA0B-4205BFF7F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780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C2C1A-3F9A-453F-9CF4-46362CDA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4306A-CF0D-416F-8A43-C849AACC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C984-65B4-495C-AA07-0ABF1014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7C824-6C65-4B4F-BB90-E7F87FB3F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915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F1DE0-990E-4EA4-A423-4D9B10F9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A0D1A-9374-4F0B-BA3E-A39112AF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1D0A6-83A7-45CB-B714-C053C46D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B8B8D-9B2F-4CA1-9A07-948742933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692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5"/>
            <a:ext cx="5067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600205"/>
            <a:ext cx="5067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90EA66-05DE-4A69-90D7-0E7C6876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D69AD4-9510-4EA1-977C-BC54974F7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56569F-01AD-4A28-A2A1-C2BE91D5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2DFB-5F9D-4523-BA66-5EDCF8333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76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4473F7-9C22-4C83-A299-84123EA98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6BC18-9823-4E55-BAB9-CBC97EFE2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1C142F-3215-4D78-A6FA-80385FB29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F352-C8B3-4466-8D2F-A07D0DF3B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617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B06DF1-6364-49E6-A78C-F361FB26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57A9F8-C8B6-430E-A75A-93F619B9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2E8F36-B630-4367-A8C6-7E889BBF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50FBF-1822-4742-8293-B6D970D81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344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10CFFB-FEA5-4987-BA03-21468892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96769C-E5D7-450F-9130-132DD899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579378-CEE8-4331-8581-58CBD5AE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900D2-2191-4B36-A57E-1BA71858B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038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4D91CD-1B31-49A4-A661-CD10F8F3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8B6804-78E4-4DB5-8053-ECCA3B00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6B6224-8FAE-461D-9964-C5646CE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74DF9-EE1F-40D6-897F-313C29C7D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271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7D4062-CFB8-4C5A-9E2A-ADD2675E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53FCD0-8435-42D0-8DA2-FAABC30B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8E098-FD37-406D-9E50-A6CA1951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10CF6-CE22-4508-BAB2-2BF948D17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469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EB66CB-18DB-4C06-A74B-D2E156EE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D1AF37-F10C-42EF-BA87-A64C1D30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8F9D5D-5EFB-46C3-8B29-6D5DA989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632E1-C98F-4BB2-AFD7-98DA4B41C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002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9E954-BA81-42BA-9AB6-EAF43D73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1715-BC37-464E-A4D4-D83F5AA6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489FC-7E5D-4E63-BDCB-07C71B9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AD6A-D13B-4A69-99C1-EBB2D8F2C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324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274639"/>
            <a:ext cx="7562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28D4A-86D3-41A8-9E05-B8CB6070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7FE5C-F1AB-4392-B948-F0AF0A2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6D907-B8B2-4D4E-8513-15546E74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81B33-B77B-4D21-8F9D-A1363D418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828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28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E575E-8FF9-4BD6-BE24-23C99FB03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1DD2F-7EC5-42D1-BC73-FD9163ADC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8AE5D-67D9-412A-BC17-28C6F503C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FB95A-4425-4749-86C3-C675A5FB6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64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80568A-05C2-4D84-9BC1-824989E26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9DDEA6-C12E-4A3A-97A2-EDDF544ED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1DB488-B839-499D-AE69-D67A870E2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B4F1-939A-4EBC-82CB-0E5B43224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35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3422FF-45D8-42DA-A4B8-040D7AEB7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E026F8-6AD0-46ED-AA23-E2CE66F9B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652CFB-D5F7-4C07-A010-276024054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012A5-E11B-4461-ACFF-74515FBD1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4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654AE3-4BD5-47D2-97A1-EA94E49FE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922324-DA53-4C2A-8942-1FCC780EC7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2DB215-2ABF-45DB-A457-7B726D171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2146F-4A97-4993-B202-5332E7946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60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988D0-579F-4F03-B4AA-9A36B680F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8F37D6-91F1-4976-A51A-8B9A68CDE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4213CE-0386-4A27-A272-914F38772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116D6-3553-4687-A361-F92EDE12B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54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DCDAB-D4CA-40F5-BCF9-CD2170F6B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70E23-76C5-408B-B4DE-5CBBCA31E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FCB4F-A599-418B-823C-3BD901FFB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37C03-66D8-4641-B562-CEFA822C9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43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910CBE-85A7-4A38-88A4-6AE3D1539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7C7C04-7CE0-473F-9E98-4C7AF0092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3133A0-4C8B-4A0E-BF11-F255B0D456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13241F-365C-4D82-8D73-A14CB8A951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BDE74B-98C2-4B59-A958-29B680FFA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3A2510-7A39-4780-97F2-A12A4CDDD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301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0535D07-A007-4917-9385-2AE053F156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700" y="1343736"/>
            <a:ext cx="2748344" cy="31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D8AE8A-0204-4084-83A3-769F07EBDF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9A38290-F007-4710-8FF7-E21758FEA1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D4A4-EEC5-4299-A003-8AC422AD6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A26D-D2C1-4BA6-BD9E-63E6961D1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3F9BD-97C6-426B-9D62-C97B53870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EC2501-4428-420F-9051-6DB34E1B5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20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5.sv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15CF8777-9952-48D9-9B0B-167673D32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054225"/>
            <a:ext cx="305435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31AEB1DB-FD2F-449B-A00F-C7AEF2992154}"/>
              </a:ext>
            </a:extLst>
          </p:cNvPr>
          <p:cNvSpPr>
            <a:spLocks/>
          </p:cNvSpPr>
          <p:nvPr/>
        </p:nvSpPr>
        <p:spPr bwMode="auto">
          <a:xfrm>
            <a:off x="3727450" y="1477963"/>
            <a:ext cx="606425" cy="4183062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68562" tIns="34281" rIns="68562" bIns="34281"/>
          <a:lstStyle/>
          <a:p>
            <a:pPr defTabSz="914378" eaLnBrk="1" hangingPunct="1">
              <a:defRPr/>
            </a:pPr>
            <a:endParaRPr lang="zh-CN" alt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0" name="组合 142">
            <a:extLst>
              <a:ext uri="{FF2B5EF4-FFF2-40B4-BE49-F238E27FC236}">
                <a16:creationId xmlns:a16="http://schemas.microsoft.com/office/drawing/2014/main" id="{BF76CAB8-3732-4D46-8E04-B57DBAA10A7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57200"/>
            <a:ext cx="6056313" cy="1782763"/>
            <a:chOff x="4401212" y="190810"/>
            <a:chExt cx="6311384" cy="1516977"/>
          </a:xfrm>
        </p:grpSpPr>
        <p:grpSp>
          <p:nvGrpSpPr>
            <p:cNvPr id="4116" name="组合 143">
              <a:extLst>
                <a:ext uri="{FF2B5EF4-FFF2-40B4-BE49-F238E27FC236}">
                  <a16:creationId xmlns:a16="http://schemas.microsoft.com/office/drawing/2014/main" id="{E21DEE78-CA83-46A7-B983-1E423C10E9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1212" y="561500"/>
              <a:ext cx="727854" cy="1002844"/>
              <a:chOff x="4299614" y="561500"/>
              <a:chExt cx="727854" cy="1002844"/>
            </a:xfrm>
          </p:grpSpPr>
          <p:sp>
            <p:nvSpPr>
              <p:cNvPr id="34" name="任意多边形 82">
                <a:extLst>
                  <a:ext uri="{FF2B5EF4-FFF2-40B4-BE49-F238E27FC236}">
                    <a16:creationId xmlns:a16="http://schemas.microsoft.com/office/drawing/2014/main" id="{55C04AC4-2939-4A9D-9DDD-82FFCBA7F83C}"/>
                  </a:ext>
                </a:extLst>
              </p:cNvPr>
              <p:cNvSpPr/>
              <p:nvPr/>
            </p:nvSpPr>
            <p:spPr bwMode="auto">
              <a:xfrm rot="3738964">
                <a:off x="4192135" y="668415"/>
                <a:ext cx="942876" cy="727919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hangingPunct="1">
                  <a:defRPr/>
                </a:pPr>
                <a:endParaRPr lang="zh-CN" altLang="en-US" sz="21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BFA43C-8E75-40F8-BEBA-29B52595D1EA}"/>
                  </a:ext>
                </a:extLst>
              </p:cNvPr>
              <p:cNvSpPr txBox="1"/>
              <p:nvPr/>
            </p:nvSpPr>
            <p:spPr>
              <a:xfrm>
                <a:off x="4474976" y="800032"/>
                <a:ext cx="494654" cy="7645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 eaLnBrk="1" hangingPunct="1">
                  <a:defRPr/>
                </a:pPr>
                <a:r>
                  <a:rPr lang="en-US" altLang="zh-CN" sz="27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7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4117" name="矩形 39">
              <a:extLst>
                <a:ext uri="{FF2B5EF4-FFF2-40B4-BE49-F238E27FC236}">
                  <a16:creationId xmlns:a16="http://schemas.microsoft.com/office/drawing/2014/main" id="{0281B072-E8B8-4DFB-87A9-E5ADB72C7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4121" y="743060"/>
              <a:ext cx="5408475" cy="96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240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Ôn tìm </a:t>
              </a:r>
              <a:r>
                <a:rPr lang="en-US" altLang="en-US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hai số khi biết tổng và hiệu của hai số đó</a:t>
              </a:r>
              <a:r>
                <a:rPr lang="en-US" altLang="zh-CN" sz="240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240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18" name="矩形 39">
              <a:extLst>
                <a:ext uri="{FF2B5EF4-FFF2-40B4-BE49-F238E27FC236}">
                  <a16:creationId xmlns:a16="http://schemas.microsoft.com/office/drawing/2014/main" id="{7751C2C0-0419-465C-B3E0-D31387EE5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190810"/>
              <a:ext cx="3762378" cy="963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2700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2700">
                <a:solidFill>
                  <a:srgbClr val="FC6E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>
            <a:extLst>
              <a:ext uri="{FF2B5EF4-FFF2-40B4-BE49-F238E27FC236}">
                <a16:creationId xmlns:a16="http://schemas.microsoft.com/office/drawing/2014/main" id="{B78F43D1-DEDF-4737-895D-120644C0317C}"/>
              </a:ext>
            </a:extLst>
          </p:cNvPr>
          <p:cNvGrpSpPr>
            <a:grpSpLocks/>
          </p:cNvGrpSpPr>
          <p:nvPr/>
        </p:nvGrpSpPr>
        <p:grpSpPr bwMode="auto">
          <a:xfrm>
            <a:off x="3251200" y="2003425"/>
            <a:ext cx="5803900" cy="3005138"/>
            <a:chOff x="4303697" y="803719"/>
            <a:chExt cx="6624278" cy="1855250"/>
          </a:xfrm>
        </p:grpSpPr>
        <p:grpSp>
          <p:nvGrpSpPr>
            <p:cNvPr id="4111" name="组合 149">
              <a:extLst>
                <a:ext uri="{FF2B5EF4-FFF2-40B4-BE49-F238E27FC236}">
                  <a16:creationId xmlns:a16="http://schemas.microsoft.com/office/drawing/2014/main" id="{5F5F01C4-0ADB-43A0-BE0B-D8B416CBD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3697" y="889877"/>
              <a:ext cx="792564" cy="730400"/>
              <a:chOff x="4202099" y="889877"/>
              <a:chExt cx="792564" cy="730400"/>
            </a:xfrm>
          </p:grpSpPr>
          <p:sp>
            <p:nvSpPr>
              <p:cNvPr id="40" name="任意多边形 82">
                <a:extLst>
                  <a:ext uri="{FF2B5EF4-FFF2-40B4-BE49-F238E27FC236}">
                    <a16:creationId xmlns:a16="http://schemas.microsoft.com/office/drawing/2014/main" id="{1DD67043-FA81-4672-A3BA-D395A9E36ED2}"/>
                  </a:ext>
                </a:extLst>
              </p:cNvPr>
              <p:cNvSpPr/>
              <p:nvPr/>
            </p:nvSpPr>
            <p:spPr bwMode="auto">
              <a:xfrm rot="3738964">
                <a:off x="4232926" y="859137"/>
                <a:ext cx="730143" cy="791797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hangingPunct="1">
                  <a:defRPr/>
                </a:pPr>
                <a:endParaRPr lang="zh-CN" altLang="en-US" sz="1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7E9160-AC4C-4E83-8EC8-34F0894A0ADE}"/>
                  </a:ext>
                </a:extLst>
              </p:cNvPr>
              <p:cNvSpPr txBox="1"/>
              <p:nvPr/>
            </p:nvSpPr>
            <p:spPr>
              <a:xfrm>
                <a:off x="4401407" y="1099696"/>
                <a:ext cx="512766" cy="5037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 eaLnBrk="1" hangingPunct="1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4112" name="矩形 39">
              <a:extLst>
                <a:ext uri="{FF2B5EF4-FFF2-40B4-BE49-F238E27FC236}">
                  <a16:creationId xmlns:a16="http://schemas.microsoft.com/office/drawing/2014/main" id="{ACDB619E-E1CC-457D-B002-11F285796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478" y="1335172"/>
              <a:ext cx="5924497" cy="132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750"/>
                </a:spcBef>
              </a:pPr>
              <a:r>
                <a:rPr lang="en-US" altLang="zh-CN" sz="240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Rèn kĩ năng giải toán về tìm </a:t>
              </a:r>
              <a:r>
                <a:rPr lang="en-US" altLang="en-US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hai số khi biết tổng và hiệu của hai số đó</a:t>
              </a:r>
              <a:r>
                <a:rPr lang="en-US" altLang="zh-CN" sz="240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  <a:p>
              <a:pPr eaLnBrk="1" hangingPunct="1">
                <a:spcBef>
                  <a:spcPts val="750"/>
                </a:spcBef>
              </a:pPr>
              <a:r>
                <a:rPr lang="en-US" altLang="zh-CN" sz="240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Củng cố kĩ năng đổi đơn vị đo khối lượng, đơn vị đo thời gian.</a:t>
              </a:r>
            </a:p>
            <a:p>
              <a:pPr eaLnBrk="1" hangingPunct="1">
                <a:spcBef>
                  <a:spcPts val="750"/>
                </a:spcBef>
              </a:pPr>
              <a:endParaRPr lang="en-US" altLang="zh-CN" sz="240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13" name="矩形 39">
              <a:extLst>
                <a:ext uri="{FF2B5EF4-FFF2-40B4-BE49-F238E27FC236}">
                  <a16:creationId xmlns:a16="http://schemas.microsoft.com/office/drawing/2014/main" id="{6C57D06D-91F8-4F79-A944-CD379CC1D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033" y="803719"/>
              <a:ext cx="3762378" cy="76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3000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hành</a:t>
              </a:r>
              <a:endParaRPr lang="zh-CN" altLang="en-US" sz="3000">
                <a:solidFill>
                  <a:srgbClr val="FBC75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>
            <a:extLst>
              <a:ext uri="{FF2B5EF4-FFF2-40B4-BE49-F238E27FC236}">
                <a16:creationId xmlns:a16="http://schemas.microsoft.com/office/drawing/2014/main" id="{9B1BF043-DB04-417F-A5F9-B5FD1959D16F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799013"/>
            <a:ext cx="4333875" cy="1241425"/>
            <a:chOff x="4441088" y="488899"/>
            <a:chExt cx="4948377" cy="935996"/>
          </a:xfrm>
        </p:grpSpPr>
        <p:grpSp>
          <p:nvGrpSpPr>
            <p:cNvPr id="4106" name="组合 161">
              <a:extLst>
                <a:ext uri="{FF2B5EF4-FFF2-40B4-BE49-F238E27FC236}">
                  <a16:creationId xmlns:a16="http://schemas.microsoft.com/office/drawing/2014/main" id="{FFEAFF51-181F-4100-B4F6-EF9DC9011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8" y="591834"/>
              <a:ext cx="726850" cy="792838"/>
              <a:chOff x="4339490" y="591834"/>
              <a:chExt cx="726850" cy="792838"/>
            </a:xfrm>
          </p:grpSpPr>
          <p:sp>
            <p:nvSpPr>
              <p:cNvPr id="46" name="任意多边形 82">
                <a:extLst>
                  <a:ext uri="{FF2B5EF4-FFF2-40B4-BE49-F238E27FC236}">
                    <a16:creationId xmlns:a16="http://schemas.microsoft.com/office/drawing/2014/main" id="{7C55C2E3-1673-438C-B3A3-6E1D7FF1D22E}"/>
                  </a:ext>
                </a:extLst>
              </p:cNvPr>
              <p:cNvSpPr/>
              <p:nvPr/>
            </p:nvSpPr>
            <p:spPr bwMode="auto">
              <a:xfrm rot="3738964">
                <a:off x="4338451" y="592874"/>
                <a:ext cx="728928" cy="72685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hangingPunct="1">
                  <a:defRPr/>
                </a:pPr>
                <a:endParaRPr lang="zh-CN" altLang="en-US" sz="1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A2B596-713F-4B02-B22D-9F2DEEB3664E}"/>
                  </a:ext>
                </a:extLst>
              </p:cNvPr>
              <p:cNvSpPr txBox="1"/>
              <p:nvPr/>
            </p:nvSpPr>
            <p:spPr>
              <a:xfrm>
                <a:off x="4537063" y="767783"/>
                <a:ext cx="512963" cy="6164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 eaLnBrk="1" hangingPunct="1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4107" name="矩形 39">
              <a:extLst>
                <a:ext uri="{FF2B5EF4-FFF2-40B4-BE49-F238E27FC236}">
                  <a16:creationId xmlns:a16="http://schemas.microsoft.com/office/drawing/2014/main" id="{5676AB1C-7311-4DBE-B284-04007E403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178" y="968926"/>
              <a:ext cx="4087287" cy="43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240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tế</a:t>
              </a:r>
              <a:endParaRPr lang="zh-CN" altLang="en-US" sz="240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08" name="矩形 39">
              <a:extLst>
                <a:ext uri="{FF2B5EF4-FFF2-40B4-BE49-F238E27FC236}">
                  <a16:creationId xmlns:a16="http://schemas.microsoft.com/office/drawing/2014/main" id="{011014B5-AD47-4A70-A6CF-24F820093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488899"/>
              <a:ext cx="3762378" cy="935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3000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3000">
                <a:solidFill>
                  <a:srgbClr val="8CC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9" name="Picture 2">
            <a:extLst>
              <a:ext uri="{FF2B5EF4-FFF2-40B4-BE49-F238E27FC236}">
                <a16:creationId xmlns:a16="http://schemas.microsoft.com/office/drawing/2014/main" id="{46C312F5-CF15-471D-A937-EDE06C6E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600075" y="4232275"/>
            <a:ext cx="9588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AB8DC997-181B-4591-A33F-9C0E0ED6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01613" y="3675063"/>
            <a:ext cx="960437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33">
            <a:extLst>
              <a:ext uri="{FF2B5EF4-FFF2-40B4-BE49-F238E27FC236}">
                <a16:creationId xmlns:a16="http://schemas.microsoft.com/office/drawing/2014/main" id="{8D9A7381-9D63-4793-A784-C110602474E7}"/>
              </a:ext>
            </a:extLst>
          </p:cNvPr>
          <p:cNvSpPr txBox="1"/>
          <p:nvPr/>
        </p:nvSpPr>
        <p:spPr>
          <a:xfrm rot="20124156">
            <a:off x="682625" y="2205038"/>
            <a:ext cx="1649413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912813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 dirty="0" err="1">
                <a:solidFill>
                  <a:srgbClr val="2E9A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2400" dirty="0">
                <a:solidFill>
                  <a:srgbClr val="2E9A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2E9A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cầu</a:t>
            </a:r>
            <a:r>
              <a:rPr lang="en-US" altLang="zh-CN" sz="2400" dirty="0">
                <a:solidFill>
                  <a:srgbClr val="2E9A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zh-CN" sz="2400" dirty="0" err="1">
                <a:solidFill>
                  <a:srgbClr val="2E9A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altLang="zh-CN" sz="2400" dirty="0">
                <a:solidFill>
                  <a:srgbClr val="2E9A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2E9A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đạt</a:t>
            </a:r>
            <a:endParaRPr lang="zh-CN" altLang="en-US" sz="2400" dirty="0">
              <a:solidFill>
                <a:srgbClr val="2E9AD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636 0.27639 C -0.17669 0.27547 -0.1569 0.27778 -0.1375 0.27292 C -0.1349 0.27223 -0.13268 0.26875 -0.13008 0.26783 C -0.12318 0.26598 -0.11667 0.26551 -0.1099 0.26459 C -0.08841 0.25625 -0.06758 0.24445 -0.0457 0.23774 C -0.03789 0.23264 -0.03073 0.2294 -0.02331 0.22269 C -0.01966 0.21945 -0.01263 0.21274 -0.01263 0.21297 C -0.0099 0.17778 -0.00208 0.1713 0.01302 0.14769 C 0.02617 0.12686 0.04167 0.11135 0.05573 0.09237 C 0.06276 0.08264 0.07187 0.07686 0.0793 0.06737 C 0.0901 0.05324 0.10469 0.03982 0.11875 0.03565 C 0.13216 0.02315 0.14596 0.01088 0.16042 0.00232 C 0.16641 -0.00185 0.16914 -0.00601 0.17539 -0.0081 C 0.19557 -0.02939 0.22292 -0.04861 0.247 -0.05463 C 0.25299 -0.05972 0.25833 -0.06157 0.2651 -0.06319 C 0.2819 -0.07384 0.30338 -0.08125 0.32279 -0.08634 C 0.33542 -0.09745 0.35312 -0.10046 0.36875 -0.10486 C 0.37877 -0.1125 0.39023 -0.11481 0.40091 -0.12152 C 0.41146 -0.12801 0.4207 -0.13981 0.43177 -0.14328 C 0.44297 -0.15347 0.46081 -0.17338 0.46927 -0.19004 C 0.47448 -0.20023 0.47943 -0.21088 0.48529 -0.22013 C 0.4875 -0.23101 0.48463 -0.21921 0.48958 -0.23009 C 0.49479 -0.24166 0.50013 -0.26851 0.50664 -0.27523 C 0.50846 -0.28356 0.50937 -0.28703 0.5138 -0.29189 C 0.51901 -0.31551 0.53711 -0.34213 0.54831 -0.35717 C 0.5543 -0.36527 0.55638 -0.37245 0.56432 -0.37708 C 0.57396 -0.39699 0.5612 -0.37384 0.57174 -0.38541 C 0.57331 -0.38726 0.57357 -0.39027 0.575 -0.39213 C 0.57786 -0.39629 0.58177 -0.39861 0.58463 -0.40231 C 0.59101 -0.41088 0.59687 -0.42129 0.60391 -0.42893 C 0.61094 -0.43657 0.61406 -0.43634 0.62096 -0.44236 C 0.62695 -0.44745 0.63268 -0.45393 0.63906 -0.45902 C 0.64141 -0.46458 0.64766 -0.47407 0.64766 -0.47384 C 0.6513 -0.49074 0.65664 -0.48842 0.66055 -0.50069 " pathEditMode="relative" rAng="0" ptsTypes="AAAAAAAAAAAAAAAAAAAAAAAAAAAAAAAAAA">
                                      <p:cBhvr>
                                        <p:cTn id="35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39" y="-388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2">
            <a:extLst>
              <a:ext uri="{FF2B5EF4-FFF2-40B4-BE49-F238E27FC236}">
                <a16:creationId xmlns:a16="http://schemas.microsoft.com/office/drawing/2014/main" id="{FE5AF8C9-A24D-41ED-88E7-85A890699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128588"/>
            <a:ext cx="3352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= (Tổng – Hiệu) : 2</a:t>
            </a:r>
          </a:p>
        </p:txBody>
      </p:sp>
      <p:sp>
        <p:nvSpPr>
          <p:cNvPr id="14339" name="Rectangle 42">
            <a:extLst>
              <a:ext uri="{FF2B5EF4-FFF2-40B4-BE49-F238E27FC236}">
                <a16:creationId xmlns:a16="http://schemas.microsoft.com/office/drawing/2014/main" id="{36BE2DF0-C03E-480E-BCFB-6DCA1327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52400"/>
            <a:ext cx="3352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= (Tổng + Hiệu) : 2</a:t>
            </a:r>
          </a:p>
        </p:txBody>
      </p:sp>
      <p:sp>
        <p:nvSpPr>
          <p:cNvPr id="14340" name="Text Box 13">
            <a:extLst>
              <a:ext uri="{FF2B5EF4-FFF2-40B4-BE49-F238E27FC236}">
                <a16:creationId xmlns:a16="http://schemas.microsoft.com/office/drawing/2014/main" id="{DF52F90E-297D-4078-A9BB-B87F808B9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4341" name="Text Box 14">
            <a:extLst>
              <a:ext uri="{FF2B5EF4-FFF2-40B4-BE49-F238E27FC236}">
                <a16:creationId xmlns:a16="http://schemas.microsoft.com/office/drawing/2014/main" id="{352F074F-8A3F-476C-8F4E-46D90DCF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Tuổi chị</a:t>
            </a:r>
          </a:p>
        </p:txBody>
      </p:sp>
      <p:sp>
        <p:nvSpPr>
          <p:cNvPr id="14342" name="Text Box 18">
            <a:extLst>
              <a:ext uri="{FF2B5EF4-FFF2-40B4-BE49-F238E27FC236}">
                <a16:creationId xmlns:a16="http://schemas.microsoft.com/office/drawing/2014/main" id="{F560866F-299B-4170-A8DD-F3563EC0B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288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Tuổi em </a:t>
            </a:r>
          </a:p>
        </p:txBody>
      </p:sp>
      <p:sp>
        <p:nvSpPr>
          <p:cNvPr id="14343" name="AutoShape 24">
            <a:extLst>
              <a:ext uri="{FF2B5EF4-FFF2-40B4-BE49-F238E27FC236}">
                <a16:creationId xmlns:a16="http://schemas.microsoft.com/office/drawing/2014/main" id="{49BAA334-DD90-4B4D-89D3-0812D6A14179}"/>
              </a:ext>
            </a:extLst>
          </p:cNvPr>
          <p:cNvSpPr>
            <a:spLocks/>
          </p:cNvSpPr>
          <p:nvPr/>
        </p:nvSpPr>
        <p:spPr bwMode="auto">
          <a:xfrm rot="-5400000">
            <a:off x="3543300" y="114300"/>
            <a:ext cx="304800" cy="2819400"/>
          </a:xfrm>
          <a:prstGeom prst="rightBrace">
            <a:avLst>
              <a:gd name="adj1" fmla="val 77083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4" name="Group 37">
            <a:extLst>
              <a:ext uri="{FF2B5EF4-FFF2-40B4-BE49-F238E27FC236}">
                <a16:creationId xmlns:a16="http://schemas.microsoft.com/office/drawing/2014/main" id="{9BAD4A87-BB9C-492F-AF1B-187EAAD2035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028825"/>
            <a:ext cx="2057400" cy="457200"/>
            <a:chOff x="1632" y="1968"/>
            <a:chExt cx="1296" cy="288"/>
          </a:xfrm>
        </p:grpSpPr>
        <p:sp>
          <p:nvSpPr>
            <p:cNvPr id="14361" name="Line 19">
              <a:extLst>
                <a:ext uri="{FF2B5EF4-FFF2-40B4-BE49-F238E27FC236}">
                  <a16:creationId xmlns:a16="http://schemas.microsoft.com/office/drawing/2014/main" id="{9D70AB1F-2CFE-46D7-B8DE-E71F7C167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20">
              <a:extLst>
                <a:ext uri="{FF2B5EF4-FFF2-40B4-BE49-F238E27FC236}">
                  <a16:creationId xmlns:a16="http://schemas.microsoft.com/office/drawing/2014/main" id="{4E2C2AC8-AEED-41DD-BA25-BFB63D61A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06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22">
              <a:extLst>
                <a:ext uri="{FF2B5EF4-FFF2-40B4-BE49-F238E27FC236}">
                  <a16:creationId xmlns:a16="http://schemas.microsoft.com/office/drawing/2014/main" id="{C6721778-298F-4FD6-8B8E-350C22008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AutoShape 25">
              <a:extLst>
                <a:ext uri="{FF2B5EF4-FFF2-40B4-BE49-F238E27FC236}">
                  <a16:creationId xmlns:a16="http://schemas.microsoft.com/office/drawing/2014/main" id="{50B9560E-C89E-4135-A8A7-EF2783AFFF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232" y="1560"/>
              <a:ext cx="144" cy="1248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45" name="Group 38">
            <a:extLst>
              <a:ext uri="{FF2B5EF4-FFF2-40B4-BE49-F238E27FC236}">
                <a16:creationId xmlns:a16="http://schemas.microsoft.com/office/drawing/2014/main" id="{E08DE255-24E3-447F-AFA1-50EF52C8EDE3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647825"/>
            <a:ext cx="2819400" cy="304800"/>
            <a:chOff x="1632" y="1536"/>
            <a:chExt cx="1776" cy="192"/>
          </a:xfrm>
        </p:grpSpPr>
        <p:sp>
          <p:nvSpPr>
            <p:cNvPr id="14356" name="Line 15">
              <a:extLst>
                <a:ext uri="{FF2B5EF4-FFF2-40B4-BE49-F238E27FC236}">
                  <a16:creationId xmlns:a16="http://schemas.microsoft.com/office/drawing/2014/main" id="{23A9F205-76D3-4D86-AFE5-4D2AE47EC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63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16">
              <a:extLst>
                <a:ext uri="{FF2B5EF4-FFF2-40B4-BE49-F238E27FC236}">
                  <a16:creationId xmlns:a16="http://schemas.microsoft.com/office/drawing/2014/main" id="{D599E620-D05F-4691-A490-05DABB579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17">
              <a:extLst>
                <a:ext uri="{FF2B5EF4-FFF2-40B4-BE49-F238E27FC236}">
                  <a16:creationId xmlns:a16="http://schemas.microsoft.com/office/drawing/2014/main" id="{6FBB639A-7A66-4E4F-ABA0-F96015855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1">
              <a:extLst>
                <a:ext uri="{FF2B5EF4-FFF2-40B4-BE49-F238E27FC236}">
                  <a16:creationId xmlns:a16="http://schemas.microsoft.com/office/drawing/2014/main" id="{C8D217E8-27A7-444D-A9CD-A429C2A8B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AutoShape 26">
              <a:extLst>
                <a:ext uri="{FF2B5EF4-FFF2-40B4-BE49-F238E27FC236}">
                  <a16:creationId xmlns:a16="http://schemas.microsoft.com/office/drawing/2014/main" id="{AF98F9D8-0536-41AE-B9AD-D2E4FE782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120" y="1440"/>
              <a:ext cx="96" cy="48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46" name="AutoShape 27">
            <a:extLst>
              <a:ext uri="{FF2B5EF4-FFF2-40B4-BE49-F238E27FC236}">
                <a16:creationId xmlns:a16="http://schemas.microsoft.com/office/drawing/2014/main" id="{17FB28E6-40B0-4098-9F9B-B60BEE548813}"/>
              </a:ext>
            </a:extLst>
          </p:cNvPr>
          <p:cNvSpPr>
            <a:spLocks/>
          </p:cNvSpPr>
          <p:nvPr/>
        </p:nvSpPr>
        <p:spPr bwMode="auto">
          <a:xfrm>
            <a:off x="5638800" y="1295400"/>
            <a:ext cx="457200" cy="1066800"/>
          </a:xfrm>
          <a:prstGeom prst="rightBrace">
            <a:avLst>
              <a:gd name="adj1" fmla="val 19444"/>
              <a:gd name="adj2" fmla="val 51389"/>
            </a:avLst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7" name="Text Box 28">
            <a:extLst>
              <a:ext uri="{FF2B5EF4-FFF2-40B4-BE49-F238E27FC236}">
                <a16:creationId xmlns:a16="http://schemas.microsoft.com/office/drawing/2014/main" id="{E9AEF04C-DF14-48A4-8A91-79DF2FCB1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7240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36 tuổi</a:t>
            </a:r>
          </a:p>
        </p:txBody>
      </p:sp>
      <p:sp>
        <p:nvSpPr>
          <p:cNvPr id="14348" name="Text Box 29">
            <a:extLst>
              <a:ext uri="{FF2B5EF4-FFF2-40B4-BE49-F238E27FC236}">
                <a16:creationId xmlns:a16="http://schemas.microsoft.com/office/drawing/2014/main" id="{BD8F32EA-BA11-40A9-9868-8BCD6B6E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764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8 tuổi</a:t>
            </a:r>
          </a:p>
        </p:txBody>
      </p:sp>
      <p:sp>
        <p:nvSpPr>
          <p:cNvPr id="14349" name="Text Box 30">
            <a:extLst>
              <a:ext uri="{FF2B5EF4-FFF2-40B4-BE49-F238E27FC236}">
                <a16:creationId xmlns:a16="http://schemas.microsoft.com/office/drawing/2014/main" id="{D53A52E6-2D8E-4570-94B1-74BB05045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90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tuổi</a:t>
            </a:r>
          </a:p>
        </p:txBody>
      </p:sp>
      <p:sp>
        <p:nvSpPr>
          <p:cNvPr id="14350" name="Text Box 31">
            <a:extLst>
              <a:ext uri="{FF2B5EF4-FFF2-40B4-BE49-F238E27FC236}">
                <a16:creationId xmlns:a16="http://schemas.microsoft.com/office/drawing/2014/main" id="{E797ADB8-C774-4EFF-84F9-129BFE10E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3336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tuổi</a:t>
            </a:r>
          </a:p>
        </p:txBody>
      </p:sp>
      <p:sp>
        <p:nvSpPr>
          <p:cNvPr id="74786" name="Text Box 34">
            <a:extLst>
              <a:ext uri="{FF2B5EF4-FFF2-40B4-BE49-F238E27FC236}">
                <a16:creationId xmlns:a16="http://schemas.microsoft.com/office/drawing/2014/main" id="{D9511071-4E4B-4764-8A38-4060D4B2E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81463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74787" name="Text Box 35">
            <a:extLst>
              <a:ext uri="{FF2B5EF4-FFF2-40B4-BE49-F238E27FC236}">
                <a16:creationId xmlns:a16="http://schemas.microsoft.com/office/drawing/2014/main" id="{715AC4A8-FC30-41B1-870A-AEB9AF72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192463"/>
            <a:ext cx="3700462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Tuổi em là 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(36 - 8 ) : 2 = 14(tuổi)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Tuổi chị là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36 – 14 = 22(tuổi)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: Em 14 tuổi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Chị 22tuổi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CF1832A0-DF2E-4B3B-9A44-E9019FC77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00400"/>
            <a:ext cx="3700463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Tuổi chị là 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(36 +8 ) : 2 = 22(tuổi)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Tuổi em là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36 - 22 = 14 (tuổi)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: Chị 22tuổi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Em 14 tuổi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B118A426-626A-42ED-8C41-A4F17B00E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282575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5D6B5B-C23F-4C5E-AE27-CCA665A41FE3}"/>
              </a:ext>
            </a:extLst>
          </p:cNvPr>
          <p:cNvCxnSpPr/>
          <p:nvPr/>
        </p:nvCxnSpPr>
        <p:spPr bwMode="auto">
          <a:xfrm>
            <a:off x="4572000" y="2825750"/>
            <a:ext cx="0" cy="31019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64544DA-2460-43D2-A449-1D030FC3C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47625"/>
            <a:ext cx="8305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</a:t>
            </a:r>
            <a:r>
              <a:rPr lang="en-US" altLang="en-US" sz="2800" b="0" dirty="0">
                <a:latin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thư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viện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800" b="0" dirty="0">
                <a:latin typeface="Times New Roman" panose="02020603050405020304" pitchFamily="18" charset="0"/>
              </a:rPr>
              <a:t> 65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b="0" dirty="0">
                <a:latin typeface="Times New Roman" panose="02020603050405020304" pitchFamily="18" charset="0"/>
              </a:rPr>
              <a:t> :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khoa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800" b="0" dirty="0">
                <a:latin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khoa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</a:rPr>
              <a:t> 17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b="0" dirty="0">
                <a:latin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thư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viện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bao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0" dirty="0">
                <a:latin typeface="Times New Roman" panose="02020603050405020304" pitchFamily="18" charset="0"/>
              </a:rPr>
              <a:t>?</a:t>
            </a:r>
            <a:endParaRPr lang="vi-VN" altLang="en-US" sz="2800" b="0" dirty="0">
              <a:latin typeface="Times New Roman" panose="02020603050405020304" pitchFamily="18" charset="0"/>
            </a:endParaRPr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4E8A1B28-C4FE-49CB-BEAD-752D6B1B10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5334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BAB61C38-9219-4066-90F8-6C14A7D690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498725"/>
            <a:ext cx="4495800" cy="38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6">
            <a:extLst>
              <a:ext uri="{FF2B5EF4-FFF2-40B4-BE49-F238E27FC236}">
                <a16:creationId xmlns:a16="http://schemas.microsoft.com/office/drawing/2014/main" id="{FA330D3C-E56C-4462-915B-672A5AB1B8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4650" y="1839913"/>
            <a:ext cx="1276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6">
            <a:extLst>
              <a:ext uri="{FF2B5EF4-FFF2-40B4-BE49-F238E27FC236}">
                <a16:creationId xmlns:a16="http://schemas.microsoft.com/office/drawing/2014/main" id="{24EF64EF-0BBE-4F77-B57C-9EFA03C6F5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" y="32004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DF52F90E-297D-4078-A9BB-B87F808B9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29062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52F074F-8A3F-476C-8F4E-46D90DCF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310062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F560866F-299B-4170-A8DD-F3563EC0B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91087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4">
            <a:extLst>
              <a:ext uri="{FF2B5EF4-FFF2-40B4-BE49-F238E27FC236}">
                <a16:creationId xmlns:a16="http://schemas.microsoft.com/office/drawing/2014/main" id="{49BAA334-DD90-4B4D-89D3-0812D6A14179}"/>
              </a:ext>
            </a:extLst>
          </p:cNvPr>
          <p:cNvSpPr>
            <a:spLocks/>
          </p:cNvSpPr>
          <p:nvPr/>
        </p:nvSpPr>
        <p:spPr bwMode="auto">
          <a:xfrm rot="-5400000">
            <a:off x="4305300" y="2976562"/>
            <a:ext cx="304800" cy="2819400"/>
          </a:xfrm>
          <a:prstGeom prst="rightBrace">
            <a:avLst>
              <a:gd name="adj1" fmla="val 77083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9BAD4A87-BB9C-492F-AF1B-187EAAD20350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4891087"/>
            <a:ext cx="2057400" cy="457200"/>
            <a:chOff x="1632" y="1968"/>
            <a:chExt cx="1296" cy="288"/>
          </a:xfrm>
        </p:grpSpPr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9D70AB1F-2CFE-46D7-B8DE-E71F7C167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4E2C2AC8-AEED-41DD-BA25-BFB63D61A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06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2">
              <a:extLst>
                <a:ext uri="{FF2B5EF4-FFF2-40B4-BE49-F238E27FC236}">
                  <a16:creationId xmlns:a16="http://schemas.microsoft.com/office/drawing/2014/main" id="{C6721778-298F-4FD6-8B8E-350C22008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utoShape 25">
              <a:extLst>
                <a:ext uri="{FF2B5EF4-FFF2-40B4-BE49-F238E27FC236}">
                  <a16:creationId xmlns:a16="http://schemas.microsoft.com/office/drawing/2014/main" id="{50B9560E-C89E-4135-A8A7-EF2783AFFF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232" y="1560"/>
              <a:ext cx="144" cy="1248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38">
            <a:extLst>
              <a:ext uri="{FF2B5EF4-FFF2-40B4-BE49-F238E27FC236}">
                <a16:creationId xmlns:a16="http://schemas.microsoft.com/office/drawing/2014/main" id="{E08DE255-24E3-447F-AFA1-50EF52C8EDE3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4510087"/>
            <a:ext cx="2819400" cy="304800"/>
            <a:chOff x="1632" y="1536"/>
            <a:chExt cx="1776" cy="192"/>
          </a:xfrm>
        </p:grpSpPr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23A9F205-76D3-4D86-AFE5-4D2AE47EC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63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599E620-D05F-4691-A490-05DABB579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6FBB639A-7A66-4E4F-ABA0-F96015855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C8D217E8-27A7-444D-A9CD-A429C2A8B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26">
              <a:extLst>
                <a:ext uri="{FF2B5EF4-FFF2-40B4-BE49-F238E27FC236}">
                  <a16:creationId xmlns:a16="http://schemas.microsoft.com/office/drawing/2014/main" id="{AF98F9D8-0536-41AE-B9AD-D2E4FE782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120" y="1440"/>
              <a:ext cx="96" cy="48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AutoShape 27">
            <a:extLst>
              <a:ext uri="{FF2B5EF4-FFF2-40B4-BE49-F238E27FC236}">
                <a16:creationId xmlns:a16="http://schemas.microsoft.com/office/drawing/2014/main" id="{17FB28E6-40B0-4098-9F9B-B60BEE548813}"/>
              </a:ext>
            </a:extLst>
          </p:cNvPr>
          <p:cNvSpPr>
            <a:spLocks/>
          </p:cNvSpPr>
          <p:nvPr/>
        </p:nvSpPr>
        <p:spPr bwMode="auto">
          <a:xfrm>
            <a:off x="6400800" y="4157662"/>
            <a:ext cx="457200" cy="1066800"/>
          </a:xfrm>
          <a:prstGeom prst="rightBrace">
            <a:avLst>
              <a:gd name="adj1" fmla="val 19444"/>
              <a:gd name="adj2" fmla="val 51389"/>
            </a:avLst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E9AEF04C-DF14-48A4-8A91-79DF2FCB1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586287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BD8F32EA-BA11-40A9-9868-8BCD6B6E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4738687"/>
            <a:ext cx="10668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D53A52E6-2D8E-4570-94B1-74BB05045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52862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E797ADB8-C774-4EFF-84F9-129BFE10E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195887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id="{D39B7636-744F-4BC3-A9A4-8CF5C75D3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" y="1550988"/>
            <a:ext cx="4224338" cy="4401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(65 - 17): 2 = 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(</a:t>
            </a:r>
            <a:r>
              <a:rPr lang="en-US" alt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24 + 17 = 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(</a:t>
            </a:r>
            <a:r>
              <a:rPr lang="en-US" alt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0">
            <a:extLst>
              <a:ext uri="{FF2B5EF4-FFF2-40B4-BE49-F238E27FC236}">
                <a16:creationId xmlns:a16="http://schemas.microsoft.com/office/drawing/2014/main" id="{37878AC9-3522-4BBB-8B6C-1914AA71B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76400"/>
            <a:ext cx="41148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(65 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17): 2= 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(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41 – 17 = 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(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́: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4650ED-1B5C-4042-AFF8-42B49BD5243A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878013"/>
            <a:ext cx="0" cy="4075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 Box 34">
            <a:extLst>
              <a:ext uri="{FF2B5EF4-FFF2-40B4-BE49-F238E27FC236}">
                <a16:creationId xmlns:a16="http://schemas.microsoft.com/office/drawing/2014/main" id="{0E47B2CD-6E1E-4B4E-8367-EF5CEC2CC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38200"/>
            <a:ext cx="152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0AC912B4-610B-4C33-B214-ECFD76E1C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914400"/>
            <a:ext cx="152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>
            <a:extLst>
              <a:ext uri="{FF2B5EF4-FFF2-40B4-BE49-F238E27FC236}">
                <a16:creationId xmlns:a16="http://schemas.microsoft.com/office/drawing/2014/main" id="{BC131A4F-747F-46EA-A282-7A2A992F2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36738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1200 sản phẩm</a:t>
            </a:r>
          </a:p>
        </p:txBody>
      </p:sp>
      <p:sp>
        <p:nvSpPr>
          <p:cNvPr id="17411" name="Text Box 10">
            <a:extLst>
              <a:ext uri="{FF2B5EF4-FFF2-40B4-BE49-F238E27FC236}">
                <a16:creationId xmlns:a16="http://schemas.microsoft.com/office/drawing/2014/main" id="{E755AF22-0D5C-4D56-A1AB-85F5A81B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70025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Phân xưởng thứ hai </a:t>
            </a:r>
          </a:p>
        </p:txBody>
      </p:sp>
      <p:sp>
        <p:nvSpPr>
          <p:cNvPr id="17412" name="Text Box 12">
            <a:extLst>
              <a:ext uri="{FF2B5EF4-FFF2-40B4-BE49-F238E27FC236}">
                <a16:creationId xmlns:a16="http://schemas.microsoft.com/office/drawing/2014/main" id="{0742F377-DF1A-47C5-AF51-8D09F5809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685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Sản phẩm</a:t>
            </a:r>
          </a:p>
        </p:txBody>
      </p:sp>
      <p:grpSp>
        <p:nvGrpSpPr>
          <p:cNvPr id="17413" name="Group 13">
            <a:extLst>
              <a:ext uri="{FF2B5EF4-FFF2-40B4-BE49-F238E27FC236}">
                <a16:creationId xmlns:a16="http://schemas.microsoft.com/office/drawing/2014/main" id="{DC3EDDB0-81AF-4858-8DAD-011CE7BEF2A0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2208213"/>
            <a:ext cx="2449512" cy="257175"/>
            <a:chOff x="1673" y="1713"/>
            <a:chExt cx="1543" cy="162"/>
          </a:xfrm>
        </p:grpSpPr>
        <p:sp>
          <p:nvSpPr>
            <p:cNvPr id="17430" name="Line 14">
              <a:extLst>
                <a:ext uri="{FF2B5EF4-FFF2-40B4-BE49-F238E27FC236}">
                  <a16:creationId xmlns:a16="http://schemas.microsoft.com/office/drawing/2014/main" id="{CFDA3F25-3EC8-4831-A663-C0BB7C487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3" y="1713"/>
              <a:ext cx="0" cy="1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15">
              <a:extLst>
                <a:ext uri="{FF2B5EF4-FFF2-40B4-BE49-F238E27FC236}">
                  <a16:creationId xmlns:a16="http://schemas.microsoft.com/office/drawing/2014/main" id="{52138511-EB59-4185-B462-9D0D4CD0F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776"/>
              <a:ext cx="153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16">
              <a:extLst>
                <a:ext uri="{FF2B5EF4-FFF2-40B4-BE49-F238E27FC236}">
                  <a16:creationId xmlns:a16="http://schemas.microsoft.com/office/drawing/2014/main" id="{1BE95CCC-E1DF-4A7B-B14F-F485ABB23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729"/>
              <a:ext cx="0" cy="1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AutoShape 17">
            <a:extLst>
              <a:ext uri="{FF2B5EF4-FFF2-40B4-BE49-F238E27FC236}">
                <a16:creationId xmlns:a16="http://schemas.microsoft.com/office/drawing/2014/main" id="{417C2089-99F6-44FA-AF45-F5D3DBC417B1}"/>
              </a:ext>
            </a:extLst>
          </p:cNvPr>
          <p:cNvSpPr>
            <a:spLocks/>
          </p:cNvSpPr>
          <p:nvPr/>
        </p:nvSpPr>
        <p:spPr bwMode="auto">
          <a:xfrm rot="5400000">
            <a:off x="3816350" y="1303338"/>
            <a:ext cx="330200" cy="2400300"/>
          </a:xfrm>
          <a:prstGeom prst="rightBrace">
            <a:avLst>
              <a:gd name="adj1" fmla="val 7467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Text Box 18">
            <a:extLst>
              <a:ext uri="{FF2B5EF4-FFF2-40B4-BE49-F238E27FC236}">
                <a16:creationId xmlns:a16="http://schemas.microsoft.com/office/drawing/2014/main" id="{B40BCD33-F410-4786-93A0-094E612F1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55825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Phân xưởng thứ nhất </a:t>
            </a:r>
          </a:p>
        </p:txBody>
      </p:sp>
      <p:sp>
        <p:nvSpPr>
          <p:cNvPr id="17416" name="AutoShape 19">
            <a:extLst>
              <a:ext uri="{FF2B5EF4-FFF2-40B4-BE49-F238E27FC236}">
                <a16:creationId xmlns:a16="http://schemas.microsoft.com/office/drawing/2014/main" id="{666ADDA0-1854-4012-B368-34C62E90F37A}"/>
              </a:ext>
            </a:extLst>
          </p:cNvPr>
          <p:cNvSpPr>
            <a:spLocks/>
          </p:cNvSpPr>
          <p:nvPr/>
        </p:nvSpPr>
        <p:spPr bwMode="auto">
          <a:xfrm>
            <a:off x="6477000" y="1668463"/>
            <a:ext cx="217488" cy="817562"/>
          </a:xfrm>
          <a:prstGeom prst="rightBrace">
            <a:avLst>
              <a:gd name="adj1" fmla="val 2224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20">
            <a:extLst>
              <a:ext uri="{FF2B5EF4-FFF2-40B4-BE49-F238E27FC236}">
                <a16:creationId xmlns:a16="http://schemas.microsoft.com/office/drawing/2014/main" id="{FDFED415-BD3F-4BCA-AE3C-2DA70524F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076450"/>
            <a:ext cx="1044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120 SP</a:t>
            </a:r>
          </a:p>
        </p:txBody>
      </p:sp>
      <p:sp>
        <p:nvSpPr>
          <p:cNvPr id="17418" name="Text Box 21">
            <a:extLst>
              <a:ext uri="{FF2B5EF4-FFF2-40B4-BE49-F238E27FC236}">
                <a16:creationId xmlns:a16="http://schemas.microsoft.com/office/drawing/2014/main" id="{263A713A-54A7-46CF-B36F-4792D6204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93027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Sản phẩm</a:t>
            </a:r>
          </a:p>
        </p:txBody>
      </p:sp>
      <p:sp>
        <p:nvSpPr>
          <p:cNvPr id="17419" name="Text Box 22">
            <a:extLst>
              <a:ext uri="{FF2B5EF4-FFF2-40B4-BE49-F238E27FC236}">
                <a16:creationId xmlns:a16="http://schemas.microsoft.com/office/drawing/2014/main" id="{E6440E04-0EE6-44E8-9521-315BFC10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7010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4.                                     Tóm tắt</a:t>
            </a:r>
          </a:p>
        </p:txBody>
      </p:sp>
      <p:sp>
        <p:nvSpPr>
          <p:cNvPr id="17420" name="AutoShape 23">
            <a:extLst>
              <a:ext uri="{FF2B5EF4-FFF2-40B4-BE49-F238E27FC236}">
                <a16:creationId xmlns:a16="http://schemas.microsoft.com/office/drawing/2014/main" id="{6A4766F5-44C4-47A3-81ED-38469187F052}"/>
              </a:ext>
            </a:extLst>
          </p:cNvPr>
          <p:cNvSpPr>
            <a:spLocks/>
          </p:cNvSpPr>
          <p:nvPr/>
        </p:nvSpPr>
        <p:spPr bwMode="auto">
          <a:xfrm rot="-5400000">
            <a:off x="4343400" y="-282575"/>
            <a:ext cx="381000" cy="3581400"/>
          </a:xfrm>
          <a:prstGeom prst="rightBrace">
            <a:avLst>
              <a:gd name="adj1" fmla="val 10279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1" name="Line 24">
            <a:extLst>
              <a:ext uri="{FF2B5EF4-FFF2-40B4-BE49-F238E27FC236}">
                <a16:creationId xmlns:a16="http://schemas.microsoft.com/office/drawing/2014/main" id="{ED737DA9-E0B3-47F9-8D14-1025423A33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1698625"/>
            <a:ext cx="3581400" cy="111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25">
            <a:extLst>
              <a:ext uri="{FF2B5EF4-FFF2-40B4-BE49-F238E27FC236}">
                <a16:creationId xmlns:a16="http://schemas.microsoft.com/office/drawing/2014/main" id="{2C87D0C2-EF24-4030-AB44-D9B5AAE90E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2088" y="1584325"/>
            <a:ext cx="11112" cy="2016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26">
            <a:extLst>
              <a:ext uri="{FF2B5EF4-FFF2-40B4-BE49-F238E27FC236}">
                <a16:creationId xmlns:a16="http://schemas.microsoft.com/office/drawing/2014/main" id="{EC45749E-D980-4F0D-B379-9587AAC63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375" y="1639888"/>
            <a:ext cx="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27">
            <a:extLst>
              <a:ext uri="{FF2B5EF4-FFF2-40B4-BE49-F238E27FC236}">
                <a16:creationId xmlns:a16="http://schemas.microsoft.com/office/drawing/2014/main" id="{F9CCBFDD-891B-4177-B344-7CCB45620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22425"/>
            <a:ext cx="0" cy="1635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AutoShape 28">
            <a:extLst>
              <a:ext uri="{FF2B5EF4-FFF2-40B4-BE49-F238E27FC236}">
                <a16:creationId xmlns:a16="http://schemas.microsoft.com/office/drawing/2014/main" id="{E3EB5468-68B7-4B7C-90FD-1A11E0940AAE}"/>
              </a:ext>
            </a:extLst>
          </p:cNvPr>
          <p:cNvSpPr>
            <a:spLocks/>
          </p:cNvSpPr>
          <p:nvPr/>
        </p:nvSpPr>
        <p:spPr bwMode="auto">
          <a:xfrm rot="5400000">
            <a:off x="5649913" y="1431925"/>
            <a:ext cx="228600" cy="1098550"/>
          </a:xfrm>
          <a:prstGeom prst="rightBrace">
            <a:avLst>
              <a:gd name="adj1" fmla="val 27765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6" name="Text Box 30">
            <a:extLst>
              <a:ext uri="{FF2B5EF4-FFF2-40B4-BE49-F238E27FC236}">
                <a16:creationId xmlns:a16="http://schemas.microsoft.com/office/drawing/2014/main" id="{F5F522EC-90A7-49EE-91E5-518955FA6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3035300"/>
            <a:ext cx="1835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cxnSp>
        <p:nvCxnSpPr>
          <p:cNvPr id="17427" name="Straight Connector 3">
            <a:extLst>
              <a:ext uri="{FF2B5EF4-FFF2-40B4-BE49-F238E27FC236}">
                <a16:creationId xmlns:a16="http://schemas.microsoft.com/office/drawing/2014/main" id="{6969E20A-9A88-422F-BE08-297C19E1A354}"/>
              </a:ext>
            </a:extLst>
          </p:cNvPr>
          <p:cNvCxnSpPr>
            <a:cxnSpLocks noChangeShapeType="1"/>
            <a:endCxn id="17430" idx="0"/>
          </p:cNvCxnSpPr>
          <p:nvPr/>
        </p:nvCxnSpPr>
        <p:spPr bwMode="auto">
          <a:xfrm flipH="1">
            <a:off x="2732088" y="1836738"/>
            <a:ext cx="11112" cy="371475"/>
          </a:xfrm>
          <a:prstGeom prst="line">
            <a:avLst/>
          </a:prstGeom>
          <a:noFill/>
          <a:ln w="28575" algn="ctr">
            <a:solidFill>
              <a:srgbClr val="00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Straight Connector 27">
            <a:extLst>
              <a:ext uri="{FF2B5EF4-FFF2-40B4-BE49-F238E27FC236}">
                <a16:creationId xmlns:a16="http://schemas.microsoft.com/office/drawing/2014/main" id="{B5363522-F3C6-4D68-9404-4E0F0211BA9D}"/>
              </a:ext>
            </a:extLst>
          </p:cNvPr>
          <p:cNvCxnSpPr>
            <a:cxnSpLocks noChangeShapeType="1"/>
            <a:endCxn id="17432" idx="0"/>
          </p:cNvCxnSpPr>
          <p:nvPr/>
        </p:nvCxnSpPr>
        <p:spPr bwMode="auto">
          <a:xfrm>
            <a:off x="5181600" y="1866900"/>
            <a:ext cx="0" cy="366713"/>
          </a:xfrm>
          <a:prstGeom prst="line">
            <a:avLst/>
          </a:prstGeom>
          <a:noFill/>
          <a:ln w="28575" algn="ctr">
            <a:solidFill>
              <a:srgbClr val="00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16" descr="Book-09-june">
            <a:extLst>
              <a:ext uri="{FF2B5EF4-FFF2-40B4-BE49-F238E27FC236}">
                <a16:creationId xmlns:a16="http://schemas.microsoft.com/office/drawing/2014/main" id="{C0729443-4D31-412F-BE8F-CC2EE7D6D3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04775"/>
            <a:ext cx="186213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>
            <a:extLst>
              <a:ext uri="{FF2B5EF4-FFF2-40B4-BE49-F238E27FC236}">
                <a16:creationId xmlns:a16="http://schemas.microsoft.com/office/drawing/2014/main" id="{FB27DD1F-5A76-4BBA-8123-330B1E95A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36738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1200 sản phẩm</a:t>
            </a:r>
          </a:p>
        </p:txBody>
      </p:sp>
      <p:sp>
        <p:nvSpPr>
          <p:cNvPr id="18435" name="Text Box 10">
            <a:extLst>
              <a:ext uri="{FF2B5EF4-FFF2-40B4-BE49-F238E27FC236}">
                <a16:creationId xmlns:a16="http://schemas.microsoft.com/office/drawing/2014/main" id="{73DD128F-F615-4A39-A831-7E37961CB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70025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Phân xưởng thứ hai </a:t>
            </a:r>
          </a:p>
        </p:txBody>
      </p:sp>
      <p:sp>
        <p:nvSpPr>
          <p:cNvPr id="18436" name="Text Box 12">
            <a:extLst>
              <a:ext uri="{FF2B5EF4-FFF2-40B4-BE49-F238E27FC236}">
                <a16:creationId xmlns:a16="http://schemas.microsoft.com/office/drawing/2014/main" id="{90454184-24B5-415F-90A2-42B15DAF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685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Sản phẩm</a:t>
            </a:r>
          </a:p>
        </p:txBody>
      </p:sp>
      <p:grpSp>
        <p:nvGrpSpPr>
          <p:cNvPr id="18437" name="Group 13">
            <a:extLst>
              <a:ext uri="{FF2B5EF4-FFF2-40B4-BE49-F238E27FC236}">
                <a16:creationId xmlns:a16="http://schemas.microsoft.com/office/drawing/2014/main" id="{19F4464D-92DC-4532-88EF-71597600C3D9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2208213"/>
            <a:ext cx="2449512" cy="257175"/>
            <a:chOff x="1673" y="1713"/>
            <a:chExt cx="1543" cy="162"/>
          </a:xfrm>
        </p:grpSpPr>
        <p:sp>
          <p:nvSpPr>
            <p:cNvPr id="18454" name="Line 14">
              <a:extLst>
                <a:ext uri="{FF2B5EF4-FFF2-40B4-BE49-F238E27FC236}">
                  <a16:creationId xmlns:a16="http://schemas.microsoft.com/office/drawing/2014/main" id="{84CB72A9-7E95-4750-B684-1759B176C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3" y="1713"/>
              <a:ext cx="0" cy="1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15">
              <a:extLst>
                <a:ext uri="{FF2B5EF4-FFF2-40B4-BE49-F238E27FC236}">
                  <a16:creationId xmlns:a16="http://schemas.microsoft.com/office/drawing/2014/main" id="{35DCDBF1-F084-4380-9B6C-F5603B3F3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776"/>
              <a:ext cx="153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16">
              <a:extLst>
                <a:ext uri="{FF2B5EF4-FFF2-40B4-BE49-F238E27FC236}">
                  <a16:creationId xmlns:a16="http://schemas.microsoft.com/office/drawing/2014/main" id="{C6215FB7-A148-4B1F-BE14-E348B2675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729"/>
              <a:ext cx="0" cy="1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8" name="AutoShape 17">
            <a:extLst>
              <a:ext uri="{FF2B5EF4-FFF2-40B4-BE49-F238E27FC236}">
                <a16:creationId xmlns:a16="http://schemas.microsoft.com/office/drawing/2014/main" id="{4423515C-A637-462C-B3F1-2D2272AF48BD}"/>
              </a:ext>
            </a:extLst>
          </p:cNvPr>
          <p:cNvSpPr>
            <a:spLocks/>
          </p:cNvSpPr>
          <p:nvPr/>
        </p:nvSpPr>
        <p:spPr bwMode="auto">
          <a:xfrm rot="5400000">
            <a:off x="3816350" y="1303338"/>
            <a:ext cx="330200" cy="2400300"/>
          </a:xfrm>
          <a:prstGeom prst="rightBrace">
            <a:avLst>
              <a:gd name="adj1" fmla="val 7467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Text Box 18">
            <a:extLst>
              <a:ext uri="{FF2B5EF4-FFF2-40B4-BE49-F238E27FC236}">
                <a16:creationId xmlns:a16="http://schemas.microsoft.com/office/drawing/2014/main" id="{A86B81BC-5CF6-4237-90FE-D5000026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55825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Phân xưởng thứ nhất </a:t>
            </a:r>
          </a:p>
        </p:txBody>
      </p:sp>
      <p:sp>
        <p:nvSpPr>
          <p:cNvPr id="18440" name="AutoShape 19">
            <a:extLst>
              <a:ext uri="{FF2B5EF4-FFF2-40B4-BE49-F238E27FC236}">
                <a16:creationId xmlns:a16="http://schemas.microsoft.com/office/drawing/2014/main" id="{AF5D559F-28A6-48C1-9C75-1561C7E99FC7}"/>
              </a:ext>
            </a:extLst>
          </p:cNvPr>
          <p:cNvSpPr>
            <a:spLocks/>
          </p:cNvSpPr>
          <p:nvPr/>
        </p:nvSpPr>
        <p:spPr bwMode="auto">
          <a:xfrm>
            <a:off x="6477000" y="1668463"/>
            <a:ext cx="217488" cy="817562"/>
          </a:xfrm>
          <a:prstGeom prst="rightBrace">
            <a:avLst>
              <a:gd name="adj1" fmla="val 2224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Text Box 20">
            <a:extLst>
              <a:ext uri="{FF2B5EF4-FFF2-40B4-BE49-F238E27FC236}">
                <a16:creationId xmlns:a16="http://schemas.microsoft.com/office/drawing/2014/main" id="{6A855EDA-909D-4D94-AC18-133D41275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076450"/>
            <a:ext cx="1044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120 SP</a:t>
            </a:r>
          </a:p>
        </p:txBody>
      </p:sp>
      <p:sp>
        <p:nvSpPr>
          <p:cNvPr id="18442" name="Text Box 21">
            <a:extLst>
              <a:ext uri="{FF2B5EF4-FFF2-40B4-BE49-F238E27FC236}">
                <a16:creationId xmlns:a16="http://schemas.microsoft.com/office/drawing/2014/main" id="{E14C0EE7-50E9-49AC-8D33-5BC239C1F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93027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Sản phẩm</a:t>
            </a:r>
          </a:p>
        </p:txBody>
      </p:sp>
      <p:sp>
        <p:nvSpPr>
          <p:cNvPr id="18443" name="Text Box 22">
            <a:extLst>
              <a:ext uri="{FF2B5EF4-FFF2-40B4-BE49-F238E27FC236}">
                <a16:creationId xmlns:a16="http://schemas.microsoft.com/office/drawing/2014/main" id="{D27AC16F-A38F-4AAB-B094-1C93F83E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7010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4.                                     Tóm tắt</a:t>
            </a:r>
          </a:p>
        </p:txBody>
      </p:sp>
      <p:sp>
        <p:nvSpPr>
          <p:cNvPr id="18444" name="AutoShape 23">
            <a:extLst>
              <a:ext uri="{FF2B5EF4-FFF2-40B4-BE49-F238E27FC236}">
                <a16:creationId xmlns:a16="http://schemas.microsoft.com/office/drawing/2014/main" id="{3A94DB3F-A748-4D5F-A269-2A34946B0DE1}"/>
              </a:ext>
            </a:extLst>
          </p:cNvPr>
          <p:cNvSpPr>
            <a:spLocks/>
          </p:cNvSpPr>
          <p:nvPr/>
        </p:nvSpPr>
        <p:spPr bwMode="auto">
          <a:xfrm rot="-5400000">
            <a:off x="4343400" y="-282575"/>
            <a:ext cx="381000" cy="3581400"/>
          </a:xfrm>
          <a:prstGeom prst="rightBrace">
            <a:avLst>
              <a:gd name="adj1" fmla="val 10279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5" name="Line 24">
            <a:extLst>
              <a:ext uri="{FF2B5EF4-FFF2-40B4-BE49-F238E27FC236}">
                <a16:creationId xmlns:a16="http://schemas.microsoft.com/office/drawing/2014/main" id="{F9DCF7D6-80FC-453D-A21C-3F58BBF9FD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1698625"/>
            <a:ext cx="3581400" cy="111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25">
            <a:extLst>
              <a:ext uri="{FF2B5EF4-FFF2-40B4-BE49-F238E27FC236}">
                <a16:creationId xmlns:a16="http://schemas.microsoft.com/office/drawing/2014/main" id="{163776E3-FC50-4BAB-9281-B389D696FC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2088" y="1584325"/>
            <a:ext cx="11112" cy="2016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26">
            <a:extLst>
              <a:ext uri="{FF2B5EF4-FFF2-40B4-BE49-F238E27FC236}">
                <a16:creationId xmlns:a16="http://schemas.microsoft.com/office/drawing/2014/main" id="{A464CC91-B9BB-4B31-94BA-0C91F0C03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375" y="1639888"/>
            <a:ext cx="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27">
            <a:extLst>
              <a:ext uri="{FF2B5EF4-FFF2-40B4-BE49-F238E27FC236}">
                <a16:creationId xmlns:a16="http://schemas.microsoft.com/office/drawing/2014/main" id="{3210912C-FE56-4AD2-8257-D52E1FB2E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22425"/>
            <a:ext cx="0" cy="1635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AutoShape 28">
            <a:extLst>
              <a:ext uri="{FF2B5EF4-FFF2-40B4-BE49-F238E27FC236}">
                <a16:creationId xmlns:a16="http://schemas.microsoft.com/office/drawing/2014/main" id="{00F5E77A-7743-4566-977D-C0207F326C20}"/>
              </a:ext>
            </a:extLst>
          </p:cNvPr>
          <p:cNvSpPr>
            <a:spLocks/>
          </p:cNvSpPr>
          <p:nvPr/>
        </p:nvSpPr>
        <p:spPr bwMode="auto">
          <a:xfrm rot="5400000">
            <a:off x="5649913" y="1431925"/>
            <a:ext cx="228600" cy="1098550"/>
          </a:xfrm>
          <a:prstGeom prst="rightBrace">
            <a:avLst>
              <a:gd name="adj1" fmla="val 27765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Text Box 30">
            <a:extLst>
              <a:ext uri="{FF2B5EF4-FFF2-40B4-BE49-F238E27FC236}">
                <a16:creationId xmlns:a16="http://schemas.microsoft.com/office/drawing/2014/main" id="{9920484F-F170-4049-B8BD-202BAE7A8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3035300"/>
            <a:ext cx="1835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cxnSp>
        <p:nvCxnSpPr>
          <p:cNvPr id="18451" name="Straight Connector 3">
            <a:extLst>
              <a:ext uri="{FF2B5EF4-FFF2-40B4-BE49-F238E27FC236}">
                <a16:creationId xmlns:a16="http://schemas.microsoft.com/office/drawing/2014/main" id="{AB1E433F-E677-4E51-9C00-5E1EA9D8197A}"/>
              </a:ext>
            </a:extLst>
          </p:cNvPr>
          <p:cNvCxnSpPr>
            <a:cxnSpLocks noChangeShapeType="1"/>
            <a:endCxn id="18454" idx="0"/>
          </p:cNvCxnSpPr>
          <p:nvPr/>
        </p:nvCxnSpPr>
        <p:spPr bwMode="auto">
          <a:xfrm flipH="1">
            <a:off x="2732088" y="1836738"/>
            <a:ext cx="11112" cy="371475"/>
          </a:xfrm>
          <a:prstGeom prst="line">
            <a:avLst/>
          </a:prstGeom>
          <a:noFill/>
          <a:ln w="28575" algn="ctr">
            <a:solidFill>
              <a:srgbClr val="00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Straight Connector 27">
            <a:extLst>
              <a:ext uri="{FF2B5EF4-FFF2-40B4-BE49-F238E27FC236}">
                <a16:creationId xmlns:a16="http://schemas.microsoft.com/office/drawing/2014/main" id="{7BEDCB65-1EAD-4ECF-8436-FE12F38AC806}"/>
              </a:ext>
            </a:extLst>
          </p:cNvPr>
          <p:cNvCxnSpPr>
            <a:cxnSpLocks noChangeShapeType="1"/>
            <a:endCxn id="18456" idx="0"/>
          </p:cNvCxnSpPr>
          <p:nvPr/>
        </p:nvCxnSpPr>
        <p:spPr bwMode="auto">
          <a:xfrm>
            <a:off x="5181600" y="1866900"/>
            <a:ext cx="0" cy="366713"/>
          </a:xfrm>
          <a:prstGeom prst="line">
            <a:avLst/>
          </a:prstGeom>
          <a:noFill/>
          <a:ln w="28575" algn="ctr">
            <a:solidFill>
              <a:srgbClr val="00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3" name="Rectangle 1">
            <a:extLst>
              <a:ext uri="{FF2B5EF4-FFF2-40B4-BE49-F238E27FC236}">
                <a16:creationId xmlns:a16="http://schemas.microsoft.com/office/drawing/2014/main" id="{F8903964-A171-4C9A-B2DB-2FB939665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3438525"/>
            <a:ext cx="12304712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Số sản phẩm  phân xưởng thứ nhất làm là 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(1200 – 120) : 2 = 540 (sản phẩm)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Số sản phẩm  phân xưởng thứ hai làm là 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          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1200 – 540  = 660(sản phẩm)		</a:t>
            </a:r>
            <a:r>
              <a:rPr lang="en-US" altLang="en-US" sz="2400">
                <a:latin typeface="Times New Roman" panose="02020603050405020304" pitchFamily="18" charset="0"/>
              </a:rPr>
              <a:t>		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            Đáp số : Phân xưởng thứ nhất : 540 sản phẩm			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                          Phân xưởng thứ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hai : 660 sản phẩm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C2249-6C4D-4E65-8681-3D9B1CEAD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52400"/>
            <a:ext cx="9109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 New Roman" panose="02020603050405020304" pitchFamily="18" charset="0"/>
              </a:rPr>
              <a:t>5. Thu hoạch từ hai thửa ruộng được 5 tấn 2 tạ thóc.Thu hoạch ở thửa ruộng thứ nhất được nhiều hơn ở thửa ruộng thứ hai là 8 tạ thóc.Hỏi thu hoạch ở mỗi thửa được bao nhiêu ki-lô-gam thóc? </a:t>
            </a:r>
            <a:endParaRPr lang="vi-VN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484D6-8BE7-4ED8-A387-F5A2ACD86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2133600"/>
            <a:ext cx="8001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                   Bài giải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Đổi : 5 tấn 2 tạ = 52 tạ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Thửa ruộng thứ hai thu số thóc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( 52 – 8 ) : 2 = 22 (tạ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Thửa ruộng thứ nhất thu số thóc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52 – 22 = 30 ( tạ)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Đổi: 22 tạ = 2200kg     30 tạ = 3000kg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                 Đáp số :   Thửa ruộng 1: 2200kg                 Thửa ruộng 2: 3000kg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4" name="Line 15">
            <a:extLst>
              <a:ext uri="{FF2B5EF4-FFF2-40B4-BE49-F238E27FC236}">
                <a16:creationId xmlns:a16="http://schemas.microsoft.com/office/drawing/2014/main" id="{BD9D7248-D4BE-40ED-986F-0E2A8D8A4C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609600"/>
            <a:ext cx="2057400" cy="17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75E4869B-C037-4CF1-93AD-E0FD6341BD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" y="1474788"/>
            <a:ext cx="1257300" cy="11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5">
            <a:extLst>
              <a:ext uri="{FF2B5EF4-FFF2-40B4-BE49-F238E27FC236}">
                <a16:creationId xmlns:a16="http://schemas.microsoft.com/office/drawing/2014/main" id="{42577563-59FC-4408-88EB-183804ADE5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1506538"/>
            <a:ext cx="4953000" cy="17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5">
            <a:extLst>
              <a:ext uri="{FF2B5EF4-FFF2-40B4-BE49-F238E27FC236}">
                <a16:creationId xmlns:a16="http://schemas.microsoft.com/office/drawing/2014/main" id="{BDE904CB-FBB0-4E23-BD5B-2EDD1D72D4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1288" y="1925638"/>
            <a:ext cx="620712" cy="4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882791DD-80A0-456F-B8E7-FDAAAD24D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16E0CE8F-D0A4-4CFC-B6FF-EAE2F6510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DC2D29-4AFB-442A-A06D-E9658A115E39}"/>
              </a:ext>
            </a:extLst>
          </p:cNvPr>
          <p:cNvSpPr/>
          <p:nvPr/>
        </p:nvSpPr>
        <p:spPr>
          <a:xfrm>
            <a:off x="3671888" y="2575546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hangingPunct="1">
              <a:defRPr/>
            </a:pPr>
            <a:r>
              <a:rPr lang="en-US" sz="360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VẬN DỤNG</a:t>
            </a:r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id="{B8061EC9-D9BC-4444-AD00-62F5D94FF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123EEC10-70F2-4B37-9BF2-6AD66229C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86717782-CC6D-40ED-BA8C-395AF2C4F4F9}"/>
              </a:ext>
            </a:extLst>
          </p:cNvPr>
          <p:cNvSpPr/>
          <p:nvPr/>
        </p:nvSpPr>
        <p:spPr>
          <a:xfrm>
            <a:off x="381000" y="990600"/>
            <a:ext cx="7772400" cy="390366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06643E78-D8C9-4385-9046-DD6E55E4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3E5D8AC4-B846-4A31-A6D1-6AC005FCB168}"/>
              </a:ext>
            </a:extLst>
          </p:cNvPr>
          <p:cNvSpPr/>
          <p:nvPr/>
        </p:nvSpPr>
        <p:spPr>
          <a:xfrm>
            <a:off x="2895600" y="990600"/>
            <a:ext cx="2995613" cy="123031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C3567D5-129B-4055-B2C4-5283576AFC1B}"/>
              </a:ext>
            </a:extLst>
          </p:cNvPr>
          <p:cNvSpPr/>
          <p:nvPr/>
        </p:nvSpPr>
        <p:spPr>
          <a:xfrm>
            <a:off x="914400" y="2438400"/>
            <a:ext cx="6858000" cy="21621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3759" indent="-263759">
              <a:buFontTx/>
              <a:buAutoNum type="arabicPeriod"/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ài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2, 3,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 vào vở ô li Toán.</a:t>
            </a:r>
          </a:p>
          <a:p>
            <a:pPr marL="263759" indent="-263759">
              <a:buFontTx/>
              <a:buAutoNum type="arabicPeriod"/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Chuẩn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ị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ài sau: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bẹt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263759" indent="-263759">
              <a:buFontTx/>
              <a:buAutoNum type="arabicPeriod"/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Thực hiện tốt phần Vận dụng.</a:t>
            </a:r>
            <a:r>
              <a:rPr lang="vi-VN" sz="2461" dirty="0">
                <a:solidFill>
                  <a:schemeClr val="tx1"/>
                </a:solidFill>
                <a:latin typeface="+mj-lt"/>
              </a:rPr>
              <a:t> </a:t>
            </a:r>
            <a:endParaRPr lang="en-US" sz="246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09450" y="1371601"/>
            <a:ext cx="5656605" cy="41919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485786">
            <a:off x="83044" y="3608587"/>
            <a:ext cx="2777349" cy="20326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115936">
            <a:off x="883648" y="1723699"/>
            <a:ext cx="1153757" cy="12473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789396">
            <a:off x="7694065" y="3874337"/>
            <a:ext cx="1112630" cy="1626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697473">
            <a:off x="2645699" y="1899687"/>
            <a:ext cx="616170" cy="603847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4BBF571C-C8C4-4E2F-9B1F-26CAD60DC7E9}"/>
              </a:ext>
            </a:extLst>
          </p:cNvPr>
          <p:cNvSpPr txBox="1"/>
          <p:nvPr/>
        </p:nvSpPr>
        <p:spPr>
          <a:xfrm rot="21517737">
            <a:off x="2743099" y="2658287"/>
            <a:ext cx="5256042" cy="1764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00" eaLnBrk="1" fontAlgn="auto" hangingPunct="1">
              <a:lnSpc>
                <a:spcPts val="67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714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dist="38100" dir="2700000" algn="tl" rotWithShape="0">
                    <a:srgbClr val="C0504D"/>
                  </a:outerShdw>
                </a:effectLst>
                <a:cs typeface="Times New Roman" panose="02020603050405020304" pitchFamily="18" charset="0"/>
              </a:rPr>
              <a:t>Chào tạm biệt các con!</a:t>
            </a:r>
            <a:endParaRPr lang="en-US" sz="7714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dist="38100" dir="2700000" algn="tl" rotWithShape="0">
                  <a:srgbClr val="C0504D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4" name="Picture 13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5F836EBB-1903-494F-9DBE-3CC0EA32EB4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070">
            <a:off x="486357" y="3994692"/>
            <a:ext cx="2489157" cy="1706507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5BF2F8C9-E562-4452-A55E-32873DB52E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51484">
            <a:off x="7757720" y="1541468"/>
            <a:ext cx="1150515" cy="10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5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19DEE8E-E649-4F65-922A-93167AE4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C664D928-D383-4548-8FB2-C6F7ADA88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3050"/>
            <a:ext cx="699135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2EB75-DA5D-45BE-B37F-AF06F9DB9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500" y="1976438"/>
            <a:ext cx="5746750" cy="120173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1E66B1BC-BD00-4240-8D4D-8EA7D069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202738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259DDE-8BC7-45DD-BEFD-20F2DB1CBF9E}"/>
              </a:ext>
            </a:extLst>
          </p:cNvPr>
          <p:cNvSpPr/>
          <p:nvPr/>
        </p:nvSpPr>
        <p:spPr>
          <a:xfrm>
            <a:off x="239713" y="2049463"/>
            <a:ext cx="2728912" cy="11144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A8764F-4AA9-4096-83C4-E774B8703033}"/>
              </a:ext>
            </a:extLst>
          </p:cNvPr>
          <p:cNvSpPr/>
          <p:nvPr/>
        </p:nvSpPr>
        <p:spPr>
          <a:xfrm>
            <a:off x="3128963" y="779463"/>
            <a:ext cx="5064125" cy="88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6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6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0F2811-5FFC-44B3-A9B0-B4C5E8306E59}"/>
              </a:ext>
            </a:extLst>
          </p:cNvPr>
          <p:cNvSpPr/>
          <p:nvPr/>
        </p:nvSpPr>
        <p:spPr>
          <a:xfrm>
            <a:off x="3128963" y="1957388"/>
            <a:ext cx="5064125" cy="88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6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4603E9-6887-4E92-B21B-5F564C368A09}"/>
              </a:ext>
            </a:extLst>
          </p:cNvPr>
          <p:cNvSpPr/>
          <p:nvPr/>
        </p:nvSpPr>
        <p:spPr>
          <a:xfrm>
            <a:off x="3103563" y="3224213"/>
            <a:ext cx="5065712" cy="5572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6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6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6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DECACDC-EBF8-4607-A6F1-73D7E2729ADA}"/>
              </a:ext>
            </a:extLst>
          </p:cNvPr>
          <p:cNvSpPr/>
          <p:nvPr/>
        </p:nvSpPr>
        <p:spPr>
          <a:xfrm>
            <a:off x="4752975" y="4132263"/>
            <a:ext cx="4089400" cy="13747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  <a:p>
            <a:pPr>
              <a:defRPr/>
            </a:pP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15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15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B947796-92FF-4053-9DE7-D2E51B4C4195}"/>
              </a:ext>
            </a:extLst>
          </p:cNvPr>
          <p:cNvSpPr/>
          <p:nvPr/>
        </p:nvSpPr>
        <p:spPr>
          <a:xfrm rot="9110305">
            <a:off x="4251325" y="3990975"/>
            <a:ext cx="588963" cy="825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54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8BC7B63-0430-4E2E-B862-8D3D29ED95B8}"/>
              </a:ext>
            </a:extLst>
          </p:cNvPr>
          <p:cNvSpPr/>
          <p:nvPr/>
        </p:nvSpPr>
        <p:spPr>
          <a:xfrm>
            <a:off x="496888" y="4113213"/>
            <a:ext cx="3929062" cy="13747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  <a:p>
            <a:pPr>
              <a:defRPr/>
            </a:pP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15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15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02E6A94-4D53-40E5-AA98-95D5389A645A}"/>
              </a:ext>
            </a:extLst>
          </p:cNvPr>
          <p:cNvSpPr/>
          <p:nvPr/>
        </p:nvSpPr>
        <p:spPr>
          <a:xfrm rot="1834015">
            <a:off x="4781550" y="3959225"/>
            <a:ext cx="534988" cy="889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54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E4161-9927-488E-8AA4-93933642F3DD}"/>
              </a:ext>
            </a:extLst>
          </p:cNvPr>
          <p:cNvSpPr txBox="1"/>
          <p:nvPr/>
        </p:nvSpPr>
        <p:spPr>
          <a:xfrm>
            <a:off x="749886" y="405508"/>
            <a:ext cx="815004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b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tìm hai số khi biết tổng và hiệu của hai số đó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2">
            <a:extLst>
              <a:ext uri="{FF2B5EF4-FFF2-40B4-BE49-F238E27FC236}">
                <a16:creationId xmlns:a16="http://schemas.microsoft.com/office/drawing/2014/main" id="{BB36DA5F-418B-4E9A-BC01-44B01CF2D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869951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86EFE2-D1BE-4CBE-B097-CD6DF178E785}"/>
              </a:ext>
            </a:extLst>
          </p:cNvPr>
          <p:cNvSpPr/>
          <p:nvPr/>
        </p:nvSpPr>
        <p:spPr>
          <a:xfrm>
            <a:off x="990601" y="2988540"/>
            <a:ext cx="7391400" cy="693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76800" tIns="38400" rIns="76800" bIns="384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tập</a:t>
            </a:r>
            <a:endParaRPr lang="en-US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" name="组合 16">
            <a:extLst>
              <a:ext uri="{FF2B5EF4-FFF2-40B4-BE49-F238E27FC236}">
                <a16:creationId xmlns:a16="http://schemas.microsoft.com/office/drawing/2014/main" id="{FDF18319-BB45-409B-B0E2-BBA267FEEF36}"/>
              </a:ext>
            </a:extLst>
          </p:cNvPr>
          <p:cNvGrpSpPr>
            <a:grpSpLocks/>
          </p:cNvGrpSpPr>
          <p:nvPr/>
        </p:nvGrpSpPr>
        <p:grpSpPr bwMode="auto">
          <a:xfrm>
            <a:off x="5818188" y="3429001"/>
            <a:ext cx="2252662" cy="1533525"/>
            <a:chOff x="2786193" y="1972833"/>
            <a:chExt cx="1592094" cy="1434334"/>
          </a:xfrm>
        </p:grpSpPr>
        <p:pic>
          <p:nvPicPr>
            <p:cNvPr id="9223" name="图片 14">
              <a:extLst>
                <a:ext uri="{FF2B5EF4-FFF2-40B4-BE49-F238E27FC236}">
                  <a16:creationId xmlns:a16="http://schemas.microsoft.com/office/drawing/2014/main" id="{DCE6560F-C54C-471E-BFC1-CBB5F32A5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193" y="1972833"/>
              <a:ext cx="1592094" cy="143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文本框 15">
              <a:extLst>
                <a:ext uri="{FF2B5EF4-FFF2-40B4-BE49-F238E27FC236}">
                  <a16:creationId xmlns:a16="http://schemas.microsoft.com/office/drawing/2014/main" id="{373278FE-EB12-4CF6-901D-4BC1F5298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710" y="2529971"/>
              <a:ext cx="1046587" cy="43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400">
                  <a:solidFill>
                    <a:srgbClr val="0070C0"/>
                  </a:solidFill>
                  <a:ea typeface="Microsoft YaHei" panose="020B0503020204020204" pitchFamily="34" charset="-122"/>
                  <a:cs typeface="Times New Roman" panose="02020603050405020304" pitchFamily="18" charset="0"/>
                </a:rPr>
                <a:t>Trang 48</a:t>
              </a:r>
              <a:endParaRPr lang="zh-CN" altLang="en-US" sz="2400">
                <a:solidFill>
                  <a:srgbClr val="0070C0"/>
                </a:solidFill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221" name="TextBox 16">
            <a:extLst>
              <a:ext uri="{FF2B5EF4-FFF2-40B4-BE49-F238E27FC236}">
                <a16:creationId xmlns:a16="http://schemas.microsoft.com/office/drawing/2014/main" id="{22EEDEB4-DB79-448A-A285-D91C8C995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5626"/>
            <a:ext cx="81534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0" tIns="38400" rIns="76800" bIns="384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2700">
                <a:solidFill>
                  <a:prstClr val="black"/>
                </a:solidFill>
                <a:cs typeface="Times New Roman" panose="02020603050405020304" pitchFamily="18" charset="0"/>
              </a:rPr>
              <a:t>          </a:t>
            </a:r>
            <a:r>
              <a:rPr lang="en-US" altLang="en-US" sz="3600">
                <a:solidFill>
                  <a:srgbClr val="0070C0"/>
                </a:solidFill>
                <a:cs typeface="Times New Roman" panose="02020603050405020304" pitchFamily="18" charset="0"/>
              </a:rPr>
              <a:t>Thứ tư  ngày 27 tháng 10 năm 2021                                                     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41D41388-6D95-48D7-B25B-DE76F7A7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33463"/>
            <a:ext cx="6991350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EFEEC-B90E-442A-B999-ABB548B2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838" y="2849563"/>
            <a:ext cx="4391025" cy="115887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ext Box 6">
            <a:extLst>
              <a:ext uri="{FF2B5EF4-FFF2-40B4-BE49-F238E27FC236}">
                <a16:creationId xmlns:a16="http://schemas.microsoft.com/office/drawing/2014/main" id="{327C5F7E-1381-4D72-B53A-99F018AA8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219200"/>
            <a:ext cx="8686800" cy="11699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Tìm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số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tổng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hiệu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chúng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lần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lượt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là</a:t>
            </a:r>
            <a:endParaRPr lang="en-US" dirty="0"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dirty="0">
                <a:cs typeface="Times New Roman" pitchFamily="18" charset="0"/>
              </a:rPr>
              <a:t>   a) 24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6</a:t>
            </a:r>
          </a:p>
        </p:txBody>
      </p:sp>
      <p:sp>
        <p:nvSpPr>
          <p:cNvPr id="10243" name="Text Box 28">
            <a:extLst>
              <a:ext uri="{FF2B5EF4-FFF2-40B4-BE49-F238E27FC236}">
                <a16:creationId xmlns:a16="http://schemas.microsoft.com/office/drawing/2014/main" id="{9E4EB988-9D44-4DE9-A0AA-4533DFA3E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66" name="Text Box 30">
            <a:extLst>
              <a:ext uri="{FF2B5EF4-FFF2-40B4-BE49-F238E27FC236}">
                <a16:creationId xmlns:a16="http://schemas.microsoft.com/office/drawing/2014/main" id="{74822B92-609A-4647-82BD-CB9023305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2632075"/>
            <a:ext cx="3124200" cy="3754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Số lớn là: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 (24 + 6): 2= 15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Số bé là: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 24  - 15  = 9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Đáp số: 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Số lớn: 15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                Số bé: 9</a:t>
            </a:r>
          </a:p>
        </p:txBody>
      </p:sp>
      <p:sp>
        <p:nvSpPr>
          <p:cNvPr id="7174" name="Rectangle 42">
            <a:extLst>
              <a:ext uri="{FF2B5EF4-FFF2-40B4-BE49-F238E27FC236}">
                <a16:creationId xmlns:a16="http://schemas.microsoft.com/office/drawing/2014/main" id="{E4965D0B-8414-418D-B20D-A7F9498F5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0538"/>
            <a:ext cx="4038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= (Tổng – Hiệu) : 2</a:t>
            </a:r>
          </a:p>
        </p:txBody>
      </p:sp>
      <p:sp>
        <p:nvSpPr>
          <p:cNvPr id="7175" name="Rectangle 42">
            <a:extLst>
              <a:ext uri="{FF2B5EF4-FFF2-40B4-BE49-F238E27FC236}">
                <a16:creationId xmlns:a16="http://schemas.microsoft.com/office/drawing/2014/main" id="{C71D941E-0285-4C65-98BD-BF5E7DE9C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490538"/>
            <a:ext cx="451802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= (Tổng + Hiệu) : 2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D8B47335-9BD4-4AFE-84C3-30BE235B5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13025"/>
            <a:ext cx="3200400" cy="375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bé là: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(24 – 6 ): 2 = 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là: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24 – 9  = 15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số: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 bé: 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Số lớn: 15</a:t>
            </a:r>
            <a:endParaRPr lang="en-US" altLang="en-US" sz="2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E2E67D-80F4-438C-A264-D9C1D6478BA9}"/>
              </a:ext>
            </a:extLst>
          </p:cNvPr>
          <p:cNvCxnSpPr/>
          <p:nvPr/>
        </p:nvCxnSpPr>
        <p:spPr bwMode="auto">
          <a:xfrm>
            <a:off x="4572000" y="2613025"/>
            <a:ext cx="0" cy="31019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66" grpId="0"/>
      <p:bldP spid="7174" grpId="0" animBg="1"/>
      <p:bldP spid="717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ext Box 6">
            <a:extLst>
              <a:ext uri="{FF2B5EF4-FFF2-40B4-BE49-F238E27FC236}">
                <a16:creationId xmlns:a16="http://schemas.microsoft.com/office/drawing/2014/main" id="{90B391BB-9E0B-469D-A75F-430E43539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7213"/>
            <a:ext cx="8686800" cy="11699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Tìm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số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tổng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hiệu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chúng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lần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lượt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là</a:t>
            </a:r>
            <a:endParaRPr lang="en-US" dirty="0"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dirty="0">
                <a:cs typeface="Times New Roman" pitchFamily="18" charset="0"/>
              </a:rPr>
              <a:t>   b) 60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12</a:t>
            </a:r>
          </a:p>
        </p:txBody>
      </p:sp>
      <p:sp>
        <p:nvSpPr>
          <p:cNvPr id="11267" name="Text Box 28">
            <a:extLst>
              <a:ext uri="{FF2B5EF4-FFF2-40B4-BE49-F238E27FC236}">
                <a16:creationId xmlns:a16="http://schemas.microsoft.com/office/drawing/2014/main" id="{3BDE7896-6EAA-4D80-BE39-7F719F59A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66" name="Text Box 30">
            <a:extLst>
              <a:ext uri="{FF2B5EF4-FFF2-40B4-BE49-F238E27FC236}">
                <a16:creationId xmlns:a16="http://schemas.microsoft.com/office/drawing/2014/main" id="{C49038FD-914D-4674-96A6-1EFD6E96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86000"/>
            <a:ext cx="3124200" cy="3754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 (60 + 12): 2= 36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 60  - 36  = 24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Đáp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sô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́: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Sô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́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lớn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: 36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            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Sô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́ bé: 24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203BDC96-7F99-4F5C-B032-622E6A483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3200400" cy="375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bé là: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(60 – 12 ) : 2 = 24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là: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60  – 24  = 36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số: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 bé: 24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Số lớn: 36</a:t>
            </a:r>
            <a:endParaRPr lang="en-US" altLang="en-US" sz="2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25053D-5139-49EA-A923-C257ADAA5C32}"/>
              </a:ext>
            </a:extLst>
          </p:cNvPr>
          <p:cNvCxnSpPr/>
          <p:nvPr/>
        </p:nvCxnSpPr>
        <p:spPr bwMode="auto">
          <a:xfrm>
            <a:off x="4572000" y="2613025"/>
            <a:ext cx="0" cy="31019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66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ext Box 6">
            <a:extLst>
              <a:ext uri="{FF2B5EF4-FFF2-40B4-BE49-F238E27FC236}">
                <a16:creationId xmlns:a16="http://schemas.microsoft.com/office/drawing/2014/main" id="{33A7320E-73B0-4E1C-8001-F9110D3A7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95313"/>
            <a:ext cx="868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hai số biết tổng và hiệu của chúng lần lượt là</a:t>
            </a:r>
          </a:p>
        </p:txBody>
      </p:sp>
      <p:sp>
        <p:nvSpPr>
          <p:cNvPr id="12291" name="Text Box 28">
            <a:extLst>
              <a:ext uri="{FF2B5EF4-FFF2-40B4-BE49-F238E27FC236}">
                <a16:creationId xmlns:a16="http://schemas.microsoft.com/office/drawing/2014/main" id="{9CBA593E-FF8D-42FF-9677-D2C77C956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66" name="Text Box 30">
            <a:extLst>
              <a:ext uri="{FF2B5EF4-FFF2-40B4-BE49-F238E27FC236}">
                <a16:creationId xmlns:a16="http://schemas.microsoft.com/office/drawing/2014/main" id="{42FE2939-9F0F-4964-8315-F0BB8154D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420938"/>
            <a:ext cx="3548063" cy="3754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(325  + 99 ): 2= 212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 325 - 212 = 113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Đáp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sô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́: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Sô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́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lớn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: 212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            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Sô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́ bé: 113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47D0197D-1022-4015-AF5A-798C7083E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286000"/>
            <a:ext cx="3200400" cy="375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bé là: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(325 - 99): 2 = 113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là: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113 + 99 = 212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số: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 bé: 113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Số lớn: 212</a:t>
            </a:r>
            <a:endParaRPr lang="en-US" altLang="en-US" sz="2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44F84D-C1A5-42E3-8EBA-538CE4043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1203325"/>
            <a:ext cx="198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325 và 99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65A2B-B02F-4C73-AD7B-92F34717C424}"/>
              </a:ext>
            </a:extLst>
          </p:cNvPr>
          <p:cNvCxnSpPr/>
          <p:nvPr/>
        </p:nvCxnSpPr>
        <p:spPr bwMode="auto">
          <a:xfrm>
            <a:off x="4572000" y="2613025"/>
            <a:ext cx="0" cy="31019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66" grpId="0"/>
      <p:bldP spid="1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 Box 5">
            <a:extLst>
              <a:ext uri="{FF2B5EF4-FFF2-40B4-BE49-F238E27FC236}">
                <a16:creationId xmlns:a16="http://schemas.microsoft.com/office/drawing/2014/main" id="{CE3445AD-26CA-4CF7-875B-07A75E63C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863"/>
            <a:ext cx="89154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Tuổi chị và tuổi em cộng lại được 36 tuổi. Em kém chị 8 tuổi. Hỏi chị bao nhiêu tuổi, em bao nhiêu tuổi?</a:t>
            </a:r>
          </a:p>
        </p:txBody>
      </p:sp>
      <p:sp>
        <p:nvSpPr>
          <p:cNvPr id="73735" name="Line 7">
            <a:extLst>
              <a:ext uri="{FF2B5EF4-FFF2-40B4-BE49-F238E27FC236}">
                <a16:creationId xmlns:a16="http://schemas.microsoft.com/office/drawing/2014/main" id="{858E7620-246C-47BB-B208-524F7DAAFE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901700"/>
            <a:ext cx="601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4">
            <a:extLst>
              <a:ext uri="{FF2B5EF4-FFF2-40B4-BE49-F238E27FC236}">
                <a16:creationId xmlns:a16="http://schemas.microsoft.com/office/drawing/2014/main" id="{BE1F26DA-BCDF-421D-B785-1F3F7C43F4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2150" y="904875"/>
            <a:ext cx="1720850" cy="28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5">
            <a:extLst>
              <a:ext uri="{FF2B5EF4-FFF2-40B4-BE49-F238E27FC236}">
                <a16:creationId xmlns:a16="http://schemas.microsoft.com/office/drawing/2014/main" id="{638F3E8D-BA89-4542-A927-78F75F13AA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12954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Line 16">
            <a:extLst>
              <a:ext uri="{FF2B5EF4-FFF2-40B4-BE49-F238E27FC236}">
                <a16:creationId xmlns:a16="http://schemas.microsoft.com/office/drawing/2014/main" id="{11F0870C-BAF7-4BD9-A4E8-5EBD2B1522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3488" y="1295400"/>
            <a:ext cx="5845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Text Box 19">
            <a:extLst>
              <a:ext uri="{FF2B5EF4-FFF2-40B4-BE49-F238E27FC236}">
                <a16:creationId xmlns:a16="http://schemas.microsoft.com/office/drawing/2014/main" id="{8869C9EF-FF6E-4ED4-8EEF-BF6CEA320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8" y="2438400"/>
            <a:ext cx="1600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73748" name="Text Box 20">
            <a:extLst>
              <a:ext uri="{FF2B5EF4-FFF2-40B4-BE49-F238E27FC236}">
                <a16:creationId xmlns:a16="http://schemas.microsoft.com/office/drawing/2014/main" id="{50F304DF-BCCD-44C3-91CA-A238315D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671888"/>
            <a:ext cx="14144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49" name="Line 21">
            <a:extLst>
              <a:ext uri="{FF2B5EF4-FFF2-40B4-BE49-F238E27FC236}">
                <a16:creationId xmlns:a16="http://schemas.microsoft.com/office/drawing/2014/main" id="{C837483B-5E13-43FE-ABD2-83682C71D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962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0" name="Line 22">
            <a:extLst>
              <a:ext uri="{FF2B5EF4-FFF2-40B4-BE49-F238E27FC236}">
                <a16:creationId xmlns:a16="http://schemas.microsoft.com/office/drawing/2014/main" id="{18C06797-2AC1-421E-9F4C-142BB5CF3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2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1" name="Line 23">
            <a:extLst>
              <a:ext uri="{FF2B5EF4-FFF2-40B4-BE49-F238E27FC236}">
                <a16:creationId xmlns:a16="http://schemas.microsoft.com/office/drawing/2014/main" id="{440905A8-DF89-4EC2-A945-45213D153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8075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2" name="Text Box 24">
            <a:extLst>
              <a:ext uri="{FF2B5EF4-FFF2-40B4-BE49-F238E27FC236}">
                <a16:creationId xmlns:a16="http://schemas.microsoft.com/office/drawing/2014/main" id="{B9C3F540-BD9A-4B3A-ACC2-91FE10566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357688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54" name="Line 26">
            <a:extLst>
              <a:ext uri="{FF2B5EF4-FFF2-40B4-BE49-F238E27FC236}">
                <a16:creationId xmlns:a16="http://schemas.microsoft.com/office/drawing/2014/main" id="{A0DD82AC-65E9-43ED-AD00-80D6CAF95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8838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5" name="Line 27">
            <a:extLst>
              <a:ext uri="{FF2B5EF4-FFF2-40B4-BE49-F238E27FC236}">
                <a16:creationId xmlns:a16="http://schemas.microsoft.com/office/drawing/2014/main" id="{3735752B-30B1-483B-A738-FAC143A8B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5663" y="4648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6" name="Line 28">
            <a:extLst>
              <a:ext uri="{FF2B5EF4-FFF2-40B4-BE49-F238E27FC236}">
                <a16:creationId xmlns:a16="http://schemas.microsoft.com/office/drawing/2014/main" id="{B9C25E97-652C-41FE-A9E5-BB77ABDD4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7" name="Line 29">
            <a:extLst>
              <a:ext uri="{FF2B5EF4-FFF2-40B4-BE49-F238E27FC236}">
                <a16:creationId xmlns:a16="http://schemas.microsoft.com/office/drawing/2014/main" id="{70977A7D-2B80-49E7-8ABE-91F0DE775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9" name="AutoShape 31">
            <a:extLst>
              <a:ext uri="{FF2B5EF4-FFF2-40B4-BE49-F238E27FC236}">
                <a16:creationId xmlns:a16="http://schemas.microsoft.com/office/drawing/2014/main" id="{70DC767C-9E57-49AC-B990-A1DCB0323B18}"/>
              </a:ext>
            </a:extLst>
          </p:cNvPr>
          <p:cNvSpPr>
            <a:spLocks/>
          </p:cNvSpPr>
          <p:nvPr/>
        </p:nvSpPr>
        <p:spPr bwMode="auto">
          <a:xfrm rot="-5400000">
            <a:off x="4624388" y="2362200"/>
            <a:ext cx="304800" cy="2743200"/>
          </a:xfrm>
          <a:prstGeom prst="rightBrace">
            <a:avLst>
              <a:gd name="adj1" fmla="val 75000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60" name="AutoShape 32">
            <a:extLst>
              <a:ext uri="{FF2B5EF4-FFF2-40B4-BE49-F238E27FC236}">
                <a16:creationId xmlns:a16="http://schemas.microsoft.com/office/drawing/2014/main" id="{87456E5C-D0B4-4445-95DB-122B2809B249}"/>
              </a:ext>
            </a:extLst>
          </p:cNvPr>
          <p:cNvSpPr>
            <a:spLocks/>
          </p:cNvSpPr>
          <p:nvPr/>
        </p:nvSpPr>
        <p:spPr bwMode="auto">
          <a:xfrm rot="5400000">
            <a:off x="4310063" y="3810000"/>
            <a:ext cx="228600" cy="2057400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61" name="AutoShape 33">
            <a:extLst>
              <a:ext uri="{FF2B5EF4-FFF2-40B4-BE49-F238E27FC236}">
                <a16:creationId xmlns:a16="http://schemas.microsoft.com/office/drawing/2014/main" id="{286246B6-D2C1-490E-9B46-9593233EA44F}"/>
              </a:ext>
            </a:extLst>
          </p:cNvPr>
          <p:cNvSpPr>
            <a:spLocks/>
          </p:cNvSpPr>
          <p:nvPr/>
        </p:nvSpPr>
        <p:spPr bwMode="auto">
          <a:xfrm rot="5400000">
            <a:off x="5745163" y="3648075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62" name="AutoShape 34">
            <a:extLst>
              <a:ext uri="{FF2B5EF4-FFF2-40B4-BE49-F238E27FC236}">
                <a16:creationId xmlns:a16="http://schemas.microsoft.com/office/drawing/2014/main" id="{2DF3BD41-664E-4790-A27B-9B20D7C24CB4}"/>
              </a:ext>
            </a:extLst>
          </p:cNvPr>
          <p:cNvSpPr>
            <a:spLocks/>
          </p:cNvSpPr>
          <p:nvPr/>
        </p:nvSpPr>
        <p:spPr bwMode="auto">
          <a:xfrm>
            <a:off x="6519863" y="3657600"/>
            <a:ext cx="457200" cy="1371600"/>
          </a:xfrm>
          <a:prstGeom prst="rightBrace">
            <a:avLst>
              <a:gd name="adj1" fmla="val 25000"/>
              <a:gd name="adj2" fmla="val 51389"/>
            </a:avLst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63" name="Text Box 35">
            <a:extLst>
              <a:ext uri="{FF2B5EF4-FFF2-40B4-BE49-F238E27FC236}">
                <a16:creationId xmlns:a16="http://schemas.microsoft.com/office/drawing/2014/main" id="{7E60F862-D459-45C5-8741-D70EBA7D8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263" y="41148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36 tuổi</a:t>
            </a:r>
          </a:p>
        </p:txBody>
      </p:sp>
      <p:sp>
        <p:nvSpPr>
          <p:cNvPr id="73764" name="Text Box 36">
            <a:extLst>
              <a:ext uri="{FF2B5EF4-FFF2-40B4-BE49-F238E27FC236}">
                <a16:creationId xmlns:a16="http://schemas.microsoft.com/office/drawing/2014/main" id="{4FB85FE1-8C8A-4309-9B8C-6B42A383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60838"/>
            <a:ext cx="838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8 tuổi</a:t>
            </a:r>
          </a:p>
        </p:txBody>
      </p:sp>
      <p:sp>
        <p:nvSpPr>
          <p:cNvPr id="73765" name="Text Box 37">
            <a:extLst>
              <a:ext uri="{FF2B5EF4-FFF2-40B4-BE49-F238E27FC236}">
                <a16:creationId xmlns:a16="http://schemas.microsoft.com/office/drawing/2014/main" id="{43BC7576-CDF1-4641-9273-DC6CD001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3200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tuổi</a:t>
            </a:r>
          </a:p>
        </p:txBody>
      </p:sp>
      <p:sp>
        <p:nvSpPr>
          <p:cNvPr id="73766" name="Text Box 38">
            <a:extLst>
              <a:ext uri="{FF2B5EF4-FFF2-40B4-BE49-F238E27FC236}">
                <a16:creationId xmlns:a16="http://schemas.microsoft.com/office/drawing/2014/main" id="{7074D370-B45D-4C5F-93A3-ACE44A4EA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49530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47" grpId="0"/>
      <p:bldP spid="73748" grpId="0"/>
      <p:bldP spid="73752" grpId="0"/>
      <p:bldP spid="73759" grpId="0" animBg="1"/>
      <p:bldP spid="73760" grpId="0" animBg="1"/>
      <p:bldP spid="73761" grpId="0" animBg="1"/>
      <p:bldP spid="73762" grpId="0" animBg="1"/>
      <p:bldP spid="73763" grpId="0"/>
      <p:bldP spid="73764" grpId="0"/>
      <p:bldP spid="73765" grpId="0"/>
      <p:bldP spid="737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38&quot;&gt;&lt;object type=&quot;3&quot; unique_id=&quot;10040&quot;&gt;&lt;property id=&quot;20148&quot; value=&quot;5&quot;/&gt;&lt;property id=&quot;20300&quot; value=&quot;Slide 1&quot;/&gt;&lt;property id=&quot;20307&quot; value=&quot;302&quot;/&gt;&lt;/object&gt;&lt;object type=&quot;3&quot; unique_id=&quot;10041&quot;&gt;&lt;property id=&quot;20148&quot; value=&quot;5&quot;/&gt;&lt;property id=&quot;20300&quot; value=&quot;Slide 2&quot;/&gt;&lt;property id=&quot;20307&quot; value=&quot;303&quot;/&gt;&lt;/object&gt;&lt;object type=&quot;3&quot; unique_id=&quot;10042&quot;&gt;&lt;property id=&quot;20148&quot; value=&quot;5&quot;/&gt;&lt;property id=&quot;20300&quot; value=&quot;Slide 5&quot;/&gt;&lt;property id=&quot;20307&quot; value=&quot;294&quot;/&gt;&lt;/object&gt;&lt;object type=&quot;3&quot; unique_id=&quot;10043&quot;&gt;&lt;property id=&quot;20148&quot; value=&quot;5&quot;/&gt;&lt;property id=&quot;20300&quot; value=&quot;Slide 6&quot;/&gt;&lt;property id=&quot;20307&quot; value=&quot;295&quot;/&gt;&lt;/object&gt;&lt;object type=&quot;3&quot; unique_id=&quot;10044&quot;&gt;&lt;property id=&quot;20148&quot; value=&quot;5&quot;/&gt;&lt;property id=&quot;20300&quot; value=&quot;Slide 7&quot;/&gt;&lt;property id=&quot;20307&quot; value=&quot;305&quot;/&gt;&lt;/object&gt;&lt;object type=&quot;3&quot; unique_id=&quot;10045&quot;&gt;&lt;property id=&quot;20148&quot; value=&quot;5&quot;/&gt;&lt;property id=&quot;20300&quot; value=&quot;Slide 8&quot;/&gt;&lt;property id=&quot;20307&quot; value=&quot;304&quot;/&gt;&lt;/object&gt;&lt;object type=&quot;3&quot; unique_id=&quot;10046&quot;&gt;&lt;property id=&quot;20148&quot; value=&quot;5&quot;/&gt;&lt;property id=&quot;20300&quot; value=&quot;Slide 9&quot;/&gt;&lt;property id=&quot;20307&quot; value=&quot;297&quot;/&gt;&lt;/object&gt;&lt;object type=&quot;3&quot; unique_id=&quot;10047&quot;&gt;&lt;property id=&quot;20148&quot; value=&quot;5&quot;/&gt;&lt;property id=&quot;20300&quot; value=&quot;Slide 10&quot;/&gt;&lt;property id=&quot;20307&quot; value=&quot;306&quot;/&gt;&lt;/object&gt;&lt;object type=&quot;3&quot; unique_id=&quot;10048&quot;&gt;&lt;property id=&quot;20148&quot; value=&quot;5&quot;/&gt;&lt;property id=&quot;20300&quot; value=&quot;Slide 11&quot;/&gt;&lt;property id=&quot;20307&quot; value=&quot;290&quot;/&gt;&lt;/object&gt;&lt;object type=&quot;3&quot; unique_id=&quot;10121&quot;&gt;&lt;property id=&quot;20148&quot; value=&quot;5&quot;/&gt;&lt;property id=&quot;20300&quot; value=&quot;Slide 3&quot;/&gt;&lt;property id=&quot;20307&quot; value=&quot;310&quot;/&gt;&lt;/object&gt;&lt;object type=&quot;3&quot; unique_id=&quot;10122&quot;&gt;&lt;property id=&quot;20148&quot; value=&quot;5&quot;/&gt;&lt;property id=&quot;20300&quot; value=&quot;Slide 4&quot;/&gt;&lt;property id=&quot;20307&quot; value=&quot;308&quot;/&gt;&lt;/object&gt;&lt;/object&gt;&lt;object type=&quot;8&quot; unique_id=&quot;1006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1044</Words>
  <Application>Microsoft Office PowerPoint</Application>
  <PresentationFormat>On-screen Show (4:3)</PresentationFormat>
  <Paragraphs>171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微软雅黑</vt:lpstr>
      <vt:lpstr>微软雅黑</vt:lpstr>
      <vt:lpstr>宋体</vt:lpstr>
      <vt:lpstr>Arial</vt:lpstr>
      <vt:lpstr>Calibri</vt:lpstr>
      <vt:lpstr>等线</vt:lpstr>
      <vt:lpstr>Tahoma</vt:lpstr>
      <vt:lpstr>Times New Roman</vt:lpstr>
      <vt:lpstr>Default Design</vt:lpstr>
      <vt:lpstr>1_Office Theme</vt:lpstr>
      <vt:lpstr>Office Theme</vt:lpstr>
      <vt:lpstr>PowerPoint Presentation</vt:lpstr>
      <vt:lpstr>KHỞI ĐỘNG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408</cp:revision>
  <dcterms:created xsi:type="dcterms:W3CDTF">2009-01-29T09:38:31Z</dcterms:created>
  <dcterms:modified xsi:type="dcterms:W3CDTF">2021-10-27T02:37:33Z</dcterms:modified>
</cp:coreProperties>
</file>