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2" r:id="rId2"/>
    <p:sldId id="328" r:id="rId3"/>
    <p:sldId id="356" r:id="rId4"/>
    <p:sldId id="289" r:id="rId5"/>
    <p:sldId id="325" r:id="rId6"/>
    <p:sldId id="330" r:id="rId7"/>
    <p:sldId id="331" r:id="rId8"/>
    <p:sldId id="308" r:id="rId9"/>
    <p:sldId id="335" r:id="rId10"/>
    <p:sldId id="336" r:id="rId11"/>
    <p:sldId id="337" r:id="rId12"/>
    <p:sldId id="321" r:id="rId13"/>
    <p:sldId id="355" r:id="rId14"/>
    <p:sldId id="351" r:id="rId15"/>
    <p:sldId id="357"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09B0A-6156-48E9-829C-1237374B5D07}"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30B39-9008-411D-ADD8-3EFE70C07397}" type="slidenum">
              <a:rPr lang="en-US" smtClean="0"/>
              <a:t>‹#›</a:t>
            </a:fld>
            <a:endParaRPr lang="en-US"/>
          </a:p>
        </p:txBody>
      </p:sp>
    </p:spTree>
    <p:extLst>
      <p:ext uri="{BB962C8B-B14F-4D97-AF65-F5344CB8AC3E}">
        <p14:creationId xmlns:p14="http://schemas.microsoft.com/office/powerpoint/2010/main" val="133200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A890-B99E-45CF-B993-5F064FC7B8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271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Nhóm KTUTS thiết kế</a:t>
            </a: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Nhóm KTUTS thiết kế</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660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Nhóm KTUTS thiết kế</a:t>
            </a: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EFE6-8909-48D0-BA4D-736F6D433D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3433684173"/>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187234340"/>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17989430"/>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3119732929"/>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805903287"/>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2935877882"/>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3065992268"/>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4008158924"/>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1069726178"/>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1458250948"/>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8931B8-350F-4460-BD40-6C5F80C06D2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B9807C-DC9E-4E16-9F40-A77C771F5DE9}" type="slidenum">
              <a:rPr lang="zh-CN" altLang="en-US" smtClean="0"/>
              <a:t>‹#›</a:t>
            </a:fld>
            <a:endParaRPr lang="zh-CN" altLang="en-US"/>
          </a:p>
        </p:txBody>
      </p:sp>
    </p:spTree>
    <p:extLst>
      <p:ext uri="{BB962C8B-B14F-4D97-AF65-F5344CB8AC3E}">
        <p14:creationId xmlns:p14="http://schemas.microsoft.com/office/powerpoint/2010/main" val="3644741256"/>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931B8-350F-4460-BD40-6C5F80C06D2A}" type="datetimeFigureOut">
              <a:rPr lang="zh-CN" altLang="en-US" smtClean="0"/>
              <a:t>2021/9/13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9807C-DC9E-4E16-9F40-A77C771F5D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Microsoft YaHei" panose="020B0503020204020204" pitchFamily="34" charset="-122"/>
                <a:ea typeface="Microsoft YaHei"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Microsoft YaHei" panose="020B0503020204020204" pitchFamily="34" charset="-122"/>
                <a:ea typeface="Microsoft YaHei" panose="020B0503020204020204" pitchFamily="34" charset="-122"/>
                <a:cs typeface="+mn-cs"/>
                <a:sym typeface="+mn-ea"/>
              </a:rPr>
              <a:t>ibaotu.com</a:t>
            </a:r>
          </a:p>
        </p:txBody>
      </p:sp>
      <p:pic>
        <p:nvPicPr>
          <p:cNvPr id="9" name="Picture 8" descr="A picture containing diagram&#10;&#10;Description automatically generated">
            <a:extLst>
              <a:ext uri="{FF2B5EF4-FFF2-40B4-BE49-F238E27FC236}">
                <a16:creationId xmlns:a16="http://schemas.microsoft.com/office/drawing/2014/main" id="{46CD4AE3-6EFC-44FE-BD22-3148F8A6CAD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45360" y="1690688"/>
            <a:ext cx="2288240" cy="1976786"/>
          </a:xfrm>
          <a:prstGeom prst="rect">
            <a:avLst/>
          </a:prstGeom>
        </p:spPr>
      </p:pic>
    </p:spTree>
    <p:extLst>
      <p:ext uri="{BB962C8B-B14F-4D97-AF65-F5344CB8AC3E}">
        <p14:creationId xmlns:p14="http://schemas.microsoft.com/office/powerpoint/2010/main" val="284496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5.xml"/><Relationship Id="rId1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484" y="3344249"/>
            <a:ext cx="1766144" cy="2310369"/>
          </a:xfrm>
          <a:prstGeom prst="rect">
            <a:avLst/>
          </a:prstGeom>
        </p:spPr>
      </p:pic>
      <p:grpSp>
        <p:nvGrpSpPr>
          <p:cNvPr id="12" name="组合 11"/>
          <p:cNvGrpSpPr/>
          <p:nvPr/>
        </p:nvGrpSpPr>
        <p:grpSpPr>
          <a:xfrm rot="234299">
            <a:off x="-3513022" y="-3079211"/>
            <a:ext cx="21002412" cy="6808940"/>
            <a:chOff x="-4075136" y="4609891"/>
            <a:chExt cx="18331759" cy="6808940"/>
          </a:xfrm>
          <a:effectLst/>
        </p:grpSpPr>
        <p:sp>
          <p:nvSpPr>
            <p:cNvPr id="13" name="云形 12"/>
            <p:cNvSpPr/>
            <p:nvPr/>
          </p:nvSpPr>
          <p:spPr>
            <a:xfrm>
              <a:off x="3579027" y="4609891"/>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云形 13"/>
            <p:cNvSpPr/>
            <p:nvPr/>
          </p:nvSpPr>
          <p:spPr>
            <a:xfrm>
              <a:off x="-4075136" y="5208487"/>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9" name="组合 8"/>
          <p:cNvGrpSpPr/>
          <p:nvPr/>
        </p:nvGrpSpPr>
        <p:grpSpPr>
          <a:xfrm rot="234299">
            <a:off x="-3513022" y="-3236763"/>
            <a:ext cx="21002412" cy="6808940"/>
            <a:chOff x="-4075136" y="4609891"/>
            <a:chExt cx="18331759" cy="6808940"/>
          </a:xfrm>
          <a:solidFill>
            <a:schemeClr val="accent2"/>
          </a:solidFill>
          <a:effectLst>
            <a:outerShdw blurRad="50800" dist="38100" dir="5400000" algn="t" rotWithShape="0">
              <a:prstClr val="black">
                <a:alpha val="40000"/>
              </a:prstClr>
            </a:outerShdw>
          </a:effectLst>
        </p:grpSpPr>
        <p:sp>
          <p:nvSpPr>
            <p:cNvPr id="10" name="云形 9"/>
            <p:cNvSpPr/>
            <p:nvPr/>
          </p:nvSpPr>
          <p:spPr>
            <a:xfrm>
              <a:off x="3579027" y="4609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云形 10"/>
            <p:cNvSpPr/>
            <p:nvPr/>
          </p:nvSpPr>
          <p:spPr>
            <a:xfrm>
              <a:off x="-4075136" y="5208487"/>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16" name="组合 15"/>
          <p:cNvGrpSpPr/>
          <p:nvPr/>
        </p:nvGrpSpPr>
        <p:grpSpPr>
          <a:xfrm rot="10800000">
            <a:off x="-6658900" y="-5120853"/>
            <a:ext cx="23456136" cy="7367306"/>
            <a:chOff x="-3320052" y="5254516"/>
            <a:chExt cx="20771391" cy="6524058"/>
          </a:xfrm>
          <a:solidFill>
            <a:schemeClr val="accent3"/>
          </a:solidFill>
          <a:effectLst>
            <a:outerShdw blurRad="50800" dist="38100" dir="5400000" algn="t" rotWithShape="0">
              <a:prstClr val="black">
                <a:alpha val="40000"/>
              </a:prstClr>
            </a:outerShdw>
          </a:effectLst>
        </p:grpSpPr>
        <p:sp>
          <p:nvSpPr>
            <p:cNvPr id="17" name="云形 16"/>
            <p:cNvSpPr/>
            <p:nvPr/>
          </p:nvSpPr>
          <p:spPr>
            <a:xfrm>
              <a:off x="1685446" y="5254516"/>
              <a:ext cx="9179102"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 name="任意多边形 17"/>
            <p:cNvSpPr/>
            <p:nvPr/>
          </p:nvSpPr>
          <p:spPr>
            <a:xfrm>
              <a:off x="-3320052" y="5383692"/>
              <a:ext cx="20771391" cy="6394882"/>
            </a:xfrm>
            <a:custGeom>
              <a:avLst/>
              <a:gdLst>
                <a:gd name="connsiteX0" fmla="*/ 17183508 w 20771391"/>
                <a:gd name="connsiteY0" fmla="*/ 18 h 6394882"/>
                <a:gd name="connsiteX1" fmla="*/ 17844826 w 20771391"/>
                <a:gd name="connsiteY1" fmla="*/ 249903 h 6394882"/>
                <a:gd name="connsiteX2" fmla="*/ 17916650 w 20771391"/>
                <a:gd name="connsiteY2" fmla="*/ 325570 h 6394882"/>
                <a:gd name="connsiteX3" fmla="*/ 17924162 w 20771391"/>
                <a:gd name="connsiteY3" fmla="*/ 316124 h 6394882"/>
                <a:gd name="connsiteX4" fmla="*/ 17917282 w 20771391"/>
                <a:gd name="connsiteY4" fmla="*/ 326236 h 6394882"/>
                <a:gd name="connsiteX5" fmla="*/ 17926924 w 20771391"/>
                <a:gd name="connsiteY5" fmla="*/ 336394 h 6394882"/>
                <a:gd name="connsiteX6" fmla="*/ 19123182 w 20771391"/>
                <a:gd name="connsiteY6" fmla="*/ 78923 h 6394882"/>
                <a:gd name="connsiteX7" fmla="*/ 19729810 w 20771391"/>
                <a:gd name="connsiteY7" fmla="*/ 781325 h 6394882"/>
                <a:gd name="connsiteX8" fmla="*/ 19733094 w 20771391"/>
                <a:gd name="connsiteY8" fmla="*/ 782356 h 6394882"/>
                <a:gd name="connsiteX9" fmla="*/ 19863798 w 20771391"/>
                <a:gd name="connsiteY9" fmla="*/ 823435 h 6394882"/>
                <a:gd name="connsiteX10" fmla="*/ 20508334 w 20771391"/>
                <a:gd name="connsiteY10" fmla="*/ 1463025 h 6394882"/>
                <a:gd name="connsiteX11" fmla="*/ 20473488 w 20771391"/>
                <a:gd name="connsiteY11" fmla="*/ 2202228 h 6394882"/>
                <a:gd name="connsiteX12" fmla="*/ 20728038 w 20771391"/>
                <a:gd name="connsiteY12" fmla="*/ 3332453 h 6394882"/>
                <a:gd name="connsiteX13" fmla="*/ 19535604 w 20771391"/>
                <a:gd name="connsiteY13" fmla="*/ 4321796 h 6394882"/>
                <a:gd name="connsiteX14" fmla="*/ 19108734 w 20771391"/>
                <a:gd name="connsiteY14" fmla="*/ 5169536 h 6394882"/>
                <a:gd name="connsiteX15" fmla="*/ 17655376 w 20771391"/>
                <a:gd name="connsiteY15" fmla="*/ 5272180 h 6394882"/>
                <a:gd name="connsiteX16" fmla="*/ 16616778 w 20771391"/>
                <a:gd name="connsiteY16" fmla="*/ 6176561 h 6394882"/>
                <a:gd name="connsiteX17" fmla="*/ 15089690 w 20771391"/>
                <a:gd name="connsiteY17" fmla="*/ 5624530 h 6394882"/>
                <a:gd name="connsiteX18" fmla="*/ 13532209 w 20771391"/>
                <a:gd name="connsiteY18" fmla="*/ 5690966 h 6394882"/>
                <a:gd name="connsiteX19" fmla="*/ 13394962 w 20771391"/>
                <a:gd name="connsiteY19" fmla="*/ 5622178 h 6394882"/>
                <a:gd name="connsiteX20" fmla="*/ 13210654 w 20771391"/>
                <a:gd name="connsiteY20" fmla="*/ 5621940 h 6394882"/>
                <a:gd name="connsiteX21" fmla="*/ 12657652 w 20771391"/>
                <a:gd name="connsiteY21" fmla="*/ 5453938 h 6394882"/>
                <a:gd name="connsiteX22" fmla="*/ 11619054 w 20771391"/>
                <a:gd name="connsiteY22" fmla="*/ 6358319 h 6394882"/>
                <a:gd name="connsiteX23" fmla="*/ 10091966 w 20771391"/>
                <a:gd name="connsiteY23" fmla="*/ 5806288 h 6394882"/>
                <a:gd name="connsiteX24" fmla="*/ 7823537 w 20771391"/>
                <a:gd name="connsiteY24" fmla="*/ 5260870 h 6394882"/>
                <a:gd name="connsiteX25" fmla="*/ 7656903 w 20771391"/>
                <a:gd name="connsiteY25" fmla="*/ 5265056 h 6394882"/>
                <a:gd name="connsiteX26" fmla="*/ 7522673 w 20771391"/>
                <a:gd name="connsiteY26" fmla="*/ 5246285 h 6394882"/>
                <a:gd name="connsiteX27" fmla="*/ 7367687 w 20771391"/>
                <a:gd name="connsiteY27" fmla="*/ 5350379 h 6394882"/>
                <a:gd name="connsiteX28" fmla="*/ 6075118 w 20771391"/>
                <a:gd name="connsiteY28" fmla="*/ 5345032 h 6394882"/>
                <a:gd name="connsiteX29" fmla="*/ 5036520 w 20771391"/>
                <a:gd name="connsiteY29" fmla="*/ 6249413 h 6394882"/>
                <a:gd name="connsiteX30" fmla="*/ 3509431 w 20771391"/>
                <a:gd name="connsiteY30" fmla="*/ 5697382 h 6394882"/>
                <a:gd name="connsiteX31" fmla="*/ 1241004 w 20771391"/>
                <a:gd name="connsiteY31" fmla="*/ 5151964 h 6394882"/>
                <a:gd name="connsiteX32" fmla="*/ 243626 w 20771391"/>
                <a:gd name="connsiteY32" fmla="*/ 4545018 h 6394882"/>
                <a:gd name="connsiteX33" fmla="*/ 456743 w 20771391"/>
                <a:gd name="connsiteY33" fmla="*/ 3725742 h 6394882"/>
                <a:gd name="connsiteX34" fmla="*/ 6712 w 20771391"/>
                <a:gd name="connsiteY34" fmla="*/ 2885189 h 6394882"/>
                <a:gd name="connsiteX35" fmla="*/ 828582 w 20771391"/>
                <a:gd name="connsiteY35" fmla="*/ 2138079 h 6394882"/>
                <a:gd name="connsiteX36" fmla="*/ 836443 w 20771391"/>
                <a:gd name="connsiteY36" fmla="*/ 2118384 h 6394882"/>
                <a:gd name="connsiteX37" fmla="*/ 1202545 w 20771391"/>
                <a:gd name="connsiteY37" fmla="*/ 1045519 h 6394882"/>
                <a:gd name="connsiteX38" fmla="*/ 2983546 w 20771391"/>
                <a:gd name="connsiteY38" fmla="*/ 800411 h 6394882"/>
                <a:gd name="connsiteX39" fmla="*/ 2983859 w 20771391"/>
                <a:gd name="connsiteY39" fmla="*/ 799939 h 6394882"/>
                <a:gd name="connsiteX40" fmla="*/ 2982483 w 20771391"/>
                <a:gd name="connsiteY40" fmla="*/ 798974 h 6394882"/>
                <a:gd name="connsiteX41" fmla="*/ 2983913 w 20771391"/>
                <a:gd name="connsiteY41" fmla="*/ 799856 h 6394882"/>
                <a:gd name="connsiteX42" fmla="*/ 3056359 w 20771391"/>
                <a:gd name="connsiteY42" fmla="*/ 690464 h 6394882"/>
                <a:gd name="connsiteX43" fmla="*/ 4779207 w 20771391"/>
                <a:gd name="connsiteY43" fmla="*/ 545960 h 6394882"/>
                <a:gd name="connsiteX44" fmla="*/ 5478902 w 20771391"/>
                <a:gd name="connsiteY44" fmla="*/ 81334 h 6394882"/>
                <a:gd name="connsiteX45" fmla="*/ 5603251 w 20771391"/>
                <a:gd name="connsiteY45" fmla="*/ 72870 h 6394882"/>
                <a:gd name="connsiteX46" fmla="*/ 6264568 w 20771391"/>
                <a:gd name="connsiteY46" fmla="*/ 322755 h 6394882"/>
                <a:gd name="connsiteX47" fmla="*/ 6336392 w 20771391"/>
                <a:gd name="connsiteY47" fmla="*/ 398422 h 6394882"/>
                <a:gd name="connsiteX48" fmla="*/ 6343904 w 20771391"/>
                <a:gd name="connsiteY48" fmla="*/ 388976 h 6394882"/>
                <a:gd name="connsiteX49" fmla="*/ 6337025 w 20771391"/>
                <a:gd name="connsiteY49" fmla="*/ 399088 h 6394882"/>
                <a:gd name="connsiteX50" fmla="*/ 6346667 w 20771391"/>
                <a:gd name="connsiteY50" fmla="*/ 409246 h 6394882"/>
                <a:gd name="connsiteX51" fmla="*/ 7542925 w 20771391"/>
                <a:gd name="connsiteY51" fmla="*/ 151775 h 6394882"/>
                <a:gd name="connsiteX52" fmla="*/ 8149553 w 20771391"/>
                <a:gd name="connsiteY52" fmla="*/ 854177 h 6394882"/>
                <a:gd name="connsiteX53" fmla="*/ 8152836 w 20771391"/>
                <a:gd name="connsiteY53" fmla="*/ 855208 h 6394882"/>
                <a:gd name="connsiteX54" fmla="*/ 8197160 w 20771391"/>
                <a:gd name="connsiteY54" fmla="*/ 869139 h 6394882"/>
                <a:gd name="connsiteX55" fmla="*/ 8283464 w 20771391"/>
                <a:gd name="connsiteY55" fmla="*/ 831675 h 6394882"/>
                <a:gd name="connsiteX56" fmla="*/ 9566080 w 20771391"/>
                <a:gd name="connsiteY56" fmla="*/ 909317 h 6394882"/>
                <a:gd name="connsiteX57" fmla="*/ 9566393 w 20771391"/>
                <a:gd name="connsiteY57" fmla="*/ 908845 h 6394882"/>
                <a:gd name="connsiteX58" fmla="*/ 9565017 w 20771391"/>
                <a:gd name="connsiteY58" fmla="*/ 907880 h 6394882"/>
                <a:gd name="connsiteX59" fmla="*/ 9566447 w 20771391"/>
                <a:gd name="connsiteY59" fmla="*/ 908762 h 6394882"/>
                <a:gd name="connsiteX60" fmla="*/ 9638893 w 20771391"/>
                <a:gd name="connsiteY60" fmla="*/ 799370 h 6394882"/>
                <a:gd name="connsiteX61" fmla="*/ 11361741 w 20771391"/>
                <a:gd name="connsiteY61" fmla="*/ 654866 h 6394882"/>
                <a:gd name="connsiteX62" fmla="*/ 12061436 w 20771391"/>
                <a:gd name="connsiteY62" fmla="*/ 190240 h 6394882"/>
                <a:gd name="connsiteX63" fmla="*/ 12185784 w 20771391"/>
                <a:gd name="connsiteY63" fmla="*/ 181776 h 6394882"/>
                <a:gd name="connsiteX64" fmla="*/ 12847102 w 20771391"/>
                <a:gd name="connsiteY64" fmla="*/ 431661 h 6394882"/>
                <a:gd name="connsiteX65" fmla="*/ 12918926 w 20771391"/>
                <a:gd name="connsiteY65" fmla="*/ 507328 h 6394882"/>
                <a:gd name="connsiteX66" fmla="*/ 12926438 w 20771391"/>
                <a:gd name="connsiteY66" fmla="*/ 497882 h 6394882"/>
                <a:gd name="connsiteX67" fmla="*/ 12919558 w 20771391"/>
                <a:gd name="connsiteY67" fmla="*/ 507994 h 6394882"/>
                <a:gd name="connsiteX68" fmla="*/ 12929200 w 20771391"/>
                <a:gd name="connsiteY68" fmla="*/ 518152 h 6394882"/>
                <a:gd name="connsiteX69" fmla="*/ 14125458 w 20771391"/>
                <a:gd name="connsiteY69" fmla="*/ 260681 h 6394882"/>
                <a:gd name="connsiteX70" fmla="*/ 14597010 w 20771391"/>
                <a:gd name="connsiteY70" fmla="*/ 636575 h 6394882"/>
                <a:gd name="connsiteX71" fmla="*/ 14609605 w 20771391"/>
                <a:gd name="connsiteY71" fmla="*/ 658401 h 6394882"/>
                <a:gd name="connsiteX72" fmla="*/ 14636617 w 20771391"/>
                <a:gd name="connsiteY72" fmla="*/ 617612 h 6394882"/>
                <a:gd name="connsiteX73" fmla="*/ 16359465 w 20771391"/>
                <a:gd name="connsiteY73" fmla="*/ 473108 h 6394882"/>
                <a:gd name="connsiteX74" fmla="*/ 17059160 w 20771391"/>
                <a:gd name="connsiteY74" fmla="*/ 8482 h 6394882"/>
                <a:gd name="connsiteX75" fmla="*/ 17183508 w 20771391"/>
                <a:gd name="connsiteY75" fmla="*/ 18 h 63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771391" h="6394882">
                  <a:moveTo>
                    <a:pt x="17183508" y="18"/>
                  </a:moveTo>
                  <a:cubicBezTo>
                    <a:pt x="17431168" y="-1462"/>
                    <a:pt x="17669594" y="88605"/>
                    <a:pt x="17844826" y="249903"/>
                  </a:cubicBezTo>
                  <a:lnTo>
                    <a:pt x="17916650" y="325570"/>
                  </a:lnTo>
                  <a:lnTo>
                    <a:pt x="17924162" y="316124"/>
                  </a:lnTo>
                  <a:lnTo>
                    <a:pt x="17917282" y="326236"/>
                  </a:lnTo>
                  <a:lnTo>
                    <a:pt x="17926924" y="336394"/>
                  </a:lnTo>
                  <a:cubicBezTo>
                    <a:pt x="18220570" y="18114"/>
                    <a:pt x="18706298" y="-86399"/>
                    <a:pt x="19123182" y="78923"/>
                  </a:cubicBezTo>
                  <a:cubicBezTo>
                    <a:pt x="19440839" y="204855"/>
                    <a:pt x="19668616" y="468507"/>
                    <a:pt x="19729810" y="781325"/>
                  </a:cubicBezTo>
                  <a:lnTo>
                    <a:pt x="19733094" y="782356"/>
                  </a:lnTo>
                  <a:lnTo>
                    <a:pt x="19863798" y="823435"/>
                  </a:lnTo>
                  <a:cubicBezTo>
                    <a:pt x="20167360" y="938803"/>
                    <a:pt x="20404220" y="1171196"/>
                    <a:pt x="20508334" y="1463025"/>
                  </a:cubicBezTo>
                  <a:cubicBezTo>
                    <a:pt x="20594812" y="1705113"/>
                    <a:pt x="20582490" y="1968047"/>
                    <a:pt x="20473488" y="2202228"/>
                  </a:cubicBezTo>
                  <a:cubicBezTo>
                    <a:pt x="20741424" y="2523384"/>
                    <a:pt x="20835128" y="2939707"/>
                    <a:pt x="20728038" y="3332453"/>
                  </a:cubicBezTo>
                  <a:cubicBezTo>
                    <a:pt x="20585676" y="3854582"/>
                    <a:pt x="20114398" y="4245604"/>
                    <a:pt x="19535604" y="4321796"/>
                  </a:cubicBezTo>
                  <a:cubicBezTo>
                    <a:pt x="19532842" y="4647695"/>
                    <a:pt x="19377095" y="4956774"/>
                    <a:pt x="19108734" y="5169536"/>
                  </a:cubicBezTo>
                  <a:cubicBezTo>
                    <a:pt x="18700986" y="5492848"/>
                    <a:pt x="18111994" y="5534394"/>
                    <a:pt x="17655376" y="5272180"/>
                  </a:cubicBezTo>
                  <a:cubicBezTo>
                    <a:pt x="17507703" y="5722573"/>
                    <a:pt x="17112279" y="6066874"/>
                    <a:pt x="16616778" y="6176561"/>
                  </a:cubicBezTo>
                  <a:cubicBezTo>
                    <a:pt x="16032884" y="6305799"/>
                    <a:pt x="15423494" y="6085562"/>
                    <a:pt x="15089690" y="5624530"/>
                  </a:cubicBezTo>
                  <a:cubicBezTo>
                    <a:pt x="14597269" y="5898030"/>
                    <a:pt x="14012885" y="5904510"/>
                    <a:pt x="13532209" y="5690966"/>
                  </a:cubicBezTo>
                  <a:lnTo>
                    <a:pt x="13394962" y="5622178"/>
                  </a:lnTo>
                  <a:lnTo>
                    <a:pt x="13210654" y="5621940"/>
                  </a:lnTo>
                  <a:cubicBezTo>
                    <a:pt x="13018731" y="5607882"/>
                    <a:pt x="12828884" y="5552268"/>
                    <a:pt x="12657652" y="5453938"/>
                  </a:cubicBezTo>
                  <a:cubicBezTo>
                    <a:pt x="12509979" y="5904331"/>
                    <a:pt x="12114555" y="6248632"/>
                    <a:pt x="11619054" y="6358319"/>
                  </a:cubicBezTo>
                  <a:cubicBezTo>
                    <a:pt x="11035160" y="6487557"/>
                    <a:pt x="10425771" y="6267320"/>
                    <a:pt x="10091966" y="5806288"/>
                  </a:cubicBezTo>
                  <a:cubicBezTo>
                    <a:pt x="9304093" y="6243888"/>
                    <a:pt x="8280793" y="5997918"/>
                    <a:pt x="7823537" y="5260870"/>
                  </a:cubicBezTo>
                  <a:cubicBezTo>
                    <a:pt x="7767390" y="5266926"/>
                    <a:pt x="7711671" y="5268215"/>
                    <a:pt x="7656903" y="5265056"/>
                  </a:cubicBezTo>
                  <a:lnTo>
                    <a:pt x="7522673" y="5246285"/>
                  </a:lnTo>
                  <a:lnTo>
                    <a:pt x="7367687" y="5350379"/>
                  </a:lnTo>
                  <a:cubicBezTo>
                    <a:pt x="6975548" y="5571340"/>
                    <a:pt x="6474659" y="5574469"/>
                    <a:pt x="6075118" y="5345032"/>
                  </a:cubicBezTo>
                  <a:cubicBezTo>
                    <a:pt x="5927445" y="5795425"/>
                    <a:pt x="5532021" y="6139726"/>
                    <a:pt x="5036520" y="6249413"/>
                  </a:cubicBezTo>
                  <a:cubicBezTo>
                    <a:pt x="4452627" y="6378651"/>
                    <a:pt x="3843237" y="6158414"/>
                    <a:pt x="3509431" y="5697382"/>
                  </a:cubicBezTo>
                  <a:cubicBezTo>
                    <a:pt x="2721559" y="6134982"/>
                    <a:pt x="1698259" y="5889012"/>
                    <a:pt x="1241004" y="5151964"/>
                  </a:cubicBezTo>
                  <a:cubicBezTo>
                    <a:pt x="791823" y="5200411"/>
                    <a:pt x="370052" y="4943803"/>
                    <a:pt x="243626" y="4545018"/>
                  </a:cubicBezTo>
                  <a:cubicBezTo>
                    <a:pt x="152048" y="4256496"/>
                    <a:pt x="233002" y="3945116"/>
                    <a:pt x="456743" y="3725742"/>
                  </a:cubicBezTo>
                  <a:cubicBezTo>
                    <a:pt x="139299" y="3553664"/>
                    <a:pt x="-37484" y="3223452"/>
                    <a:pt x="6712" y="2885189"/>
                  </a:cubicBezTo>
                  <a:cubicBezTo>
                    <a:pt x="58557" y="2489136"/>
                    <a:pt x="399799" y="2178906"/>
                    <a:pt x="828582" y="2138079"/>
                  </a:cubicBezTo>
                  <a:cubicBezTo>
                    <a:pt x="831131" y="2131466"/>
                    <a:pt x="833894" y="2124997"/>
                    <a:pt x="836443" y="2118384"/>
                  </a:cubicBezTo>
                  <a:cubicBezTo>
                    <a:pt x="778862" y="1728369"/>
                    <a:pt x="913148" y="1335047"/>
                    <a:pt x="1202545" y="1045519"/>
                  </a:cubicBezTo>
                  <a:cubicBezTo>
                    <a:pt x="1659800" y="588225"/>
                    <a:pt x="2401140" y="486300"/>
                    <a:pt x="2983546" y="800411"/>
                  </a:cubicBezTo>
                  <a:lnTo>
                    <a:pt x="2983859" y="799939"/>
                  </a:lnTo>
                  <a:lnTo>
                    <a:pt x="2982483" y="798974"/>
                  </a:lnTo>
                  <a:lnTo>
                    <a:pt x="2983913" y="799856"/>
                  </a:lnTo>
                  <a:lnTo>
                    <a:pt x="3056359" y="690464"/>
                  </a:lnTo>
                  <a:cubicBezTo>
                    <a:pt x="3450125" y="169732"/>
                    <a:pt x="4272843" y="86383"/>
                    <a:pt x="4779207" y="545960"/>
                  </a:cubicBezTo>
                  <a:cubicBezTo>
                    <a:pt x="4915407" y="294527"/>
                    <a:pt x="5176969" y="120724"/>
                    <a:pt x="5478902" y="81334"/>
                  </a:cubicBezTo>
                  <a:cubicBezTo>
                    <a:pt x="5520441" y="75907"/>
                    <a:pt x="5561974" y="73117"/>
                    <a:pt x="5603251" y="72870"/>
                  </a:cubicBezTo>
                  <a:cubicBezTo>
                    <a:pt x="5850910" y="71390"/>
                    <a:pt x="6089337" y="161457"/>
                    <a:pt x="6264568" y="322755"/>
                  </a:cubicBezTo>
                  <a:lnTo>
                    <a:pt x="6336392" y="398422"/>
                  </a:lnTo>
                  <a:lnTo>
                    <a:pt x="6343904" y="388976"/>
                  </a:lnTo>
                  <a:lnTo>
                    <a:pt x="6337025" y="399088"/>
                  </a:lnTo>
                  <a:lnTo>
                    <a:pt x="6346667" y="409246"/>
                  </a:lnTo>
                  <a:cubicBezTo>
                    <a:pt x="6640313" y="90966"/>
                    <a:pt x="7126040" y="-13546"/>
                    <a:pt x="7542925" y="151775"/>
                  </a:cubicBezTo>
                  <a:cubicBezTo>
                    <a:pt x="7860581" y="277707"/>
                    <a:pt x="8088358" y="541359"/>
                    <a:pt x="8149553" y="854177"/>
                  </a:cubicBezTo>
                  <a:lnTo>
                    <a:pt x="8152836" y="855208"/>
                  </a:lnTo>
                  <a:lnTo>
                    <a:pt x="8197160" y="869139"/>
                  </a:lnTo>
                  <a:lnTo>
                    <a:pt x="8283464" y="831675"/>
                  </a:lnTo>
                  <a:cubicBezTo>
                    <a:pt x="8690151" y="674057"/>
                    <a:pt x="9165676" y="693366"/>
                    <a:pt x="9566080" y="909317"/>
                  </a:cubicBezTo>
                  <a:lnTo>
                    <a:pt x="9566393" y="908845"/>
                  </a:lnTo>
                  <a:lnTo>
                    <a:pt x="9565017" y="907880"/>
                  </a:lnTo>
                  <a:lnTo>
                    <a:pt x="9566447" y="908762"/>
                  </a:lnTo>
                  <a:lnTo>
                    <a:pt x="9638893" y="799370"/>
                  </a:lnTo>
                  <a:cubicBezTo>
                    <a:pt x="10032659" y="278638"/>
                    <a:pt x="10855377" y="195289"/>
                    <a:pt x="11361741" y="654866"/>
                  </a:cubicBezTo>
                  <a:cubicBezTo>
                    <a:pt x="11497941" y="403433"/>
                    <a:pt x="11759502" y="229630"/>
                    <a:pt x="12061436" y="190240"/>
                  </a:cubicBezTo>
                  <a:cubicBezTo>
                    <a:pt x="12102975" y="184813"/>
                    <a:pt x="12144508" y="182023"/>
                    <a:pt x="12185784" y="181776"/>
                  </a:cubicBezTo>
                  <a:cubicBezTo>
                    <a:pt x="12433444" y="180296"/>
                    <a:pt x="12671870" y="270363"/>
                    <a:pt x="12847102" y="431661"/>
                  </a:cubicBezTo>
                  <a:lnTo>
                    <a:pt x="12918926" y="507328"/>
                  </a:lnTo>
                  <a:lnTo>
                    <a:pt x="12926438" y="497882"/>
                  </a:lnTo>
                  <a:lnTo>
                    <a:pt x="12919558" y="507994"/>
                  </a:lnTo>
                  <a:lnTo>
                    <a:pt x="12929200" y="518152"/>
                  </a:lnTo>
                  <a:cubicBezTo>
                    <a:pt x="13222846" y="199872"/>
                    <a:pt x="13708574" y="95360"/>
                    <a:pt x="14125458" y="260681"/>
                  </a:cubicBezTo>
                  <a:cubicBezTo>
                    <a:pt x="14323994" y="339389"/>
                    <a:pt x="14487420" y="471893"/>
                    <a:pt x="14597010" y="636575"/>
                  </a:cubicBezTo>
                  <a:lnTo>
                    <a:pt x="14609605" y="658401"/>
                  </a:lnTo>
                  <a:lnTo>
                    <a:pt x="14636617" y="617612"/>
                  </a:lnTo>
                  <a:cubicBezTo>
                    <a:pt x="15030383" y="96880"/>
                    <a:pt x="15853101" y="13531"/>
                    <a:pt x="16359465" y="473108"/>
                  </a:cubicBezTo>
                  <a:cubicBezTo>
                    <a:pt x="16495664" y="221675"/>
                    <a:pt x="16757226" y="47872"/>
                    <a:pt x="17059160" y="8482"/>
                  </a:cubicBezTo>
                  <a:cubicBezTo>
                    <a:pt x="17100699" y="3055"/>
                    <a:pt x="17142232" y="265"/>
                    <a:pt x="17183508" y="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4" name="文本框 3"/>
          <p:cNvSpPr txBox="1"/>
          <p:nvPr/>
        </p:nvSpPr>
        <p:spPr>
          <a:xfrm>
            <a:off x="3570353" y="3163012"/>
            <a:ext cx="5336847" cy="1938992"/>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600" normalizeH="0" baseline="0" noProof="0" dirty="0" err="1">
                <a:ln>
                  <a:noFill/>
                </a:ln>
                <a:solidFill>
                  <a:srgbClr val="C14F34"/>
                </a:solidFill>
                <a:effectLst/>
                <a:highlight>
                  <a:srgbClr val="E2F3E0"/>
                </a:highlight>
                <a:uLnTx/>
                <a:uFillTx/>
                <a:latin typeface="UTM Camellia F" panose="02040403050506020204" pitchFamily="18" charset="0"/>
                <a:cs typeface="Times New Roman" pitchFamily="18" charset="0"/>
              </a:rPr>
              <a:t>Kể</a:t>
            </a:r>
            <a:r>
              <a:rPr kumimoji="0" lang="en-US" altLang="zh-CN" sz="6000" b="1" i="0" u="none" strike="noStrike" kern="1200" cap="none" spc="600" normalizeH="0" baseline="0" noProof="0" dirty="0">
                <a:ln>
                  <a:noFill/>
                </a:ln>
                <a:solidFill>
                  <a:srgbClr val="C14F34"/>
                </a:solidFill>
                <a:effectLst/>
                <a:highlight>
                  <a:srgbClr val="E2F3E0"/>
                </a:highlight>
                <a:uLnTx/>
                <a:uFillTx/>
                <a:latin typeface="UTM Camellia F" panose="02040403050506020204" pitchFamily="18" charset="0"/>
                <a:cs typeface="Times New Roman" pitchFamily="18" charset="0"/>
              </a:rPr>
              <a:t> </a:t>
            </a:r>
            <a:r>
              <a:rPr kumimoji="0" lang="en-US" altLang="zh-CN" sz="6000" b="1" i="0" u="none" strike="noStrike" kern="1200" cap="none" spc="600" normalizeH="0" baseline="0" noProof="0" dirty="0" err="1">
                <a:ln>
                  <a:noFill/>
                </a:ln>
                <a:solidFill>
                  <a:srgbClr val="C14F34"/>
                </a:solidFill>
                <a:effectLst/>
                <a:highlight>
                  <a:srgbClr val="E2F3E0"/>
                </a:highlight>
                <a:uLnTx/>
                <a:uFillTx/>
                <a:latin typeface="UTM Camellia F" panose="02040403050506020204" pitchFamily="18" charset="0"/>
                <a:cs typeface="Times New Roman" pitchFamily="18" charset="0"/>
              </a:rPr>
              <a:t>chuyện</a:t>
            </a:r>
            <a:endParaRPr kumimoji="0" lang="zh-CN" altLang="en-US" sz="6000" b="1" i="0" u="none" strike="noStrike" kern="1200" cap="none" spc="600" normalizeH="0" baseline="0" noProof="0" dirty="0">
              <a:ln>
                <a:noFill/>
              </a:ln>
              <a:solidFill>
                <a:srgbClr val="C14F34"/>
              </a:solidFill>
              <a:effectLst/>
              <a:highlight>
                <a:srgbClr val="E2F3E0"/>
              </a:highlight>
              <a:uLnTx/>
              <a:uFillTx/>
              <a:latin typeface="UTM Camellia F" panose="020404030505060202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600" normalizeH="0" baseline="0" noProof="0" dirty="0">
              <a:ln>
                <a:noFill/>
              </a:ln>
              <a:solidFill>
                <a:srgbClr val="C14F34"/>
              </a:solidFill>
              <a:effectLst/>
              <a:uLnTx/>
              <a:uFillTx/>
              <a:latin typeface="MYuppy-KR-Bold-DDC"/>
              <a:cs typeface="+mn-cs"/>
            </a:endParaRPr>
          </a:p>
        </p:txBody>
      </p:sp>
      <p:sp>
        <p:nvSpPr>
          <p:cNvPr id="5" name="文本框 4"/>
          <p:cNvSpPr txBox="1"/>
          <p:nvPr/>
        </p:nvSpPr>
        <p:spPr>
          <a:xfrm>
            <a:off x="4488395" y="3979886"/>
            <a:ext cx="3294743" cy="923330"/>
          </a:xfrm>
          <a:prstGeom prst="rect">
            <a:avLst/>
          </a:prstGeom>
          <a:noFill/>
        </p:spPr>
        <p:txBody>
          <a:bodyPr wrap="square" rtlCol="0">
            <a:spAutoFit/>
          </a:bodyPr>
          <a:lstStyle>
            <a:defPPr>
              <a:defRPr lang="zh-CN"/>
            </a:defPPr>
            <a:lvl1pPr algn="ctr">
              <a:defRPr>
                <a:solidFill>
                  <a:srgbClr val="909A2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11430"/>
                <a:gradFill>
                  <a:gsLst>
                    <a:gs pos="0">
                      <a:srgbClr val="DEFCFF">
                        <a:tint val="70000"/>
                        <a:satMod val="245000"/>
                      </a:srgbClr>
                    </a:gs>
                    <a:gs pos="75000">
                      <a:srgbClr val="DEFCFF">
                        <a:tint val="90000"/>
                        <a:shade val="60000"/>
                        <a:satMod val="240000"/>
                      </a:srgbClr>
                    </a:gs>
                    <a:gs pos="100000">
                      <a:srgbClr val="DEFCFF">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微软雅黑 Light"/>
                <a:cs typeface="Times New Roman" pitchFamily="18" charset="0"/>
              </a:rPr>
              <a:t>Lớp</a:t>
            </a:r>
            <a:r>
              <a:rPr kumimoji="0" lang="en-US" altLang="zh-CN" sz="5400" b="1" i="0" u="none" strike="noStrike" kern="1200" cap="none" spc="0" normalizeH="0" baseline="0" noProof="0" dirty="0">
                <a:ln w="11430"/>
                <a:gradFill>
                  <a:gsLst>
                    <a:gs pos="0">
                      <a:srgbClr val="DEFCFF">
                        <a:tint val="70000"/>
                        <a:satMod val="245000"/>
                      </a:srgbClr>
                    </a:gs>
                    <a:gs pos="75000">
                      <a:srgbClr val="DEFCFF">
                        <a:tint val="90000"/>
                        <a:shade val="60000"/>
                        <a:satMod val="240000"/>
                      </a:srgbClr>
                    </a:gs>
                    <a:gs pos="100000">
                      <a:srgbClr val="DEFCFF">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微软雅黑 Light"/>
                <a:cs typeface="Times New Roman" pitchFamily="18" charset="0"/>
              </a:rPr>
              <a:t> 4</a:t>
            </a:r>
            <a:endParaRPr kumimoji="0" lang="zh-CN" altLang="en-US" sz="5400" b="1" i="0" u="none" strike="noStrike" kern="1200" cap="none" spc="0" normalizeH="0" baseline="0" noProof="0" dirty="0">
              <a:ln w="11430"/>
              <a:gradFill>
                <a:gsLst>
                  <a:gs pos="0">
                    <a:srgbClr val="DEFCFF">
                      <a:tint val="70000"/>
                      <a:satMod val="245000"/>
                    </a:srgbClr>
                  </a:gs>
                  <a:gs pos="75000">
                    <a:srgbClr val="DEFCFF">
                      <a:tint val="90000"/>
                      <a:shade val="60000"/>
                      <a:satMod val="240000"/>
                    </a:srgbClr>
                  </a:gs>
                  <a:gs pos="100000">
                    <a:srgbClr val="DEFCFF">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微软雅黑 Light"/>
              <a:cs typeface="Times New Roman" pitchFamily="18" charset="0"/>
            </a:endParaRPr>
          </a:p>
        </p:txBody>
      </p:sp>
      <p:sp>
        <p:nvSpPr>
          <p:cNvPr id="6" name="椭圆 5"/>
          <p:cNvSpPr/>
          <p:nvPr/>
        </p:nvSpPr>
        <p:spPr>
          <a:xfrm>
            <a:off x="5690342" y="5018483"/>
            <a:ext cx="266700" cy="266700"/>
          </a:xfrm>
          <a:prstGeom prst="ellipse">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 name="椭圆 6"/>
          <p:cNvSpPr/>
          <p:nvPr/>
        </p:nvSpPr>
        <p:spPr>
          <a:xfrm>
            <a:off x="6316530" y="5018483"/>
            <a:ext cx="266700" cy="266700"/>
          </a:xfrm>
          <a:prstGeom prst="ellipse">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 name="任意多边形 14"/>
          <p:cNvSpPr/>
          <p:nvPr/>
        </p:nvSpPr>
        <p:spPr>
          <a:xfrm rot="10800000">
            <a:off x="-4267779" y="-7367240"/>
            <a:ext cx="20967543" cy="8937443"/>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81895" y="3388398"/>
            <a:ext cx="1766144" cy="2310369"/>
          </a:xfrm>
          <a:prstGeom prst="rect">
            <a:avLst/>
          </a:prstGeom>
        </p:spPr>
      </p:pic>
    </p:spTree>
    <p:extLst>
      <p:ext uri="{BB962C8B-B14F-4D97-AF65-F5344CB8AC3E}">
        <p14:creationId xmlns:p14="http://schemas.microsoft.com/office/powerpoint/2010/main" val="2347370206"/>
      </p:ext>
    </p:extLst>
  </p:cSld>
  <p:clrMapOvr>
    <a:masterClrMapping/>
  </p:clrMapOvr>
  <mc:AlternateContent xmlns:mc="http://schemas.openxmlformats.org/markup-compatibility/2006">
    <mc:Choice xmlns:p14="http://schemas.microsoft.com/office/powerpoint/2010/main" Requires="p14">
      <p:transition spd="slow" p14:dur="1400" advTm="4313">
        <p14:ripple/>
      </p:transition>
    </mc:Choice>
    <mc:Fallback>
      <p:transition spd="slow" advTm="43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400" fill="hold"/>
                                        <p:tgtEl>
                                          <p:spTgt spid="6"/>
                                        </p:tgtEl>
                                        <p:attrNameLst>
                                          <p:attrName>ppt_w</p:attrName>
                                        </p:attrNameLst>
                                      </p:cBhvr>
                                      <p:tavLst>
                                        <p:tav tm="0">
                                          <p:val>
                                            <p:fltVal val="0"/>
                                          </p:val>
                                        </p:tav>
                                        <p:tav tm="100000">
                                          <p:val>
                                            <p:strVal val="#ppt_w"/>
                                          </p:val>
                                        </p:tav>
                                      </p:tavLst>
                                    </p:anim>
                                    <p:anim calcmode="lin" valueType="num">
                                      <p:cBhvr>
                                        <p:cTn id="38" dur="400" fill="hold"/>
                                        <p:tgtEl>
                                          <p:spTgt spid="6"/>
                                        </p:tgtEl>
                                        <p:attrNameLst>
                                          <p:attrName>ppt_h</p:attrName>
                                        </p:attrNameLst>
                                      </p:cBhvr>
                                      <p:tavLst>
                                        <p:tav tm="0">
                                          <p:val>
                                            <p:fltVal val="0"/>
                                          </p:val>
                                        </p:tav>
                                        <p:tav tm="100000">
                                          <p:val>
                                            <p:strVal val="#ppt_h"/>
                                          </p:val>
                                        </p:tav>
                                      </p:tavLst>
                                    </p:anim>
                                    <p:animEffect transition="in" filter="fade">
                                      <p:cBhvr>
                                        <p:cTn id="39" dur="400"/>
                                        <p:tgtEl>
                                          <p:spTgt spid="6"/>
                                        </p:tgtEl>
                                      </p:cBhvr>
                                    </p:animEffect>
                                  </p:childTnLst>
                                </p:cTn>
                              </p:par>
                              <p:par>
                                <p:cTn id="40" presetID="6" presetClass="emph" presetSubtype="0" autoRev="1" fill="hold" grpId="1" nodeType="withEffect">
                                  <p:stCondLst>
                                    <p:cond delay="200"/>
                                  </p:stCondLst>
                                  <p:childTnLst>
                                    <p:animScale>
                                      <p:cBhvr>
                                        <p:cTn id="41" dur="200" fill="hold"/>
                                        <p:tgtEl>
                                          <p:spTgt spid="6"/>
                                        </p:tgtEl>
                                      </p:cBhvr>
                                      <p:by x="105000" y="105000"/>
                                    </p:animScale>
                                  </p:childTnLst>
                                </p:cTn>
                              </p:par>
                            </p:childTnLst>
                          </p:cTn>
                        </p:par>
                        <p:par>
                          <p:cTn id="42" fill="hold">
                            <p:stCondLst>
                              <p:cond delay="41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400" fill="hold"/>
                                        <p:tgtEl>
                                          <p:spTgt spid="7"/>
                                        </p:tgtEl>
                                        <p:attrNameLst>
                                          <p:attrName>ppt_w</p:attrName>
                                        </p:attrNameLst>
                                      </p:cBhvr>
                                      <p:tavLst>
                                        <p:tav tm="0">
                                          <p:val>
                                            <p:fltVal val="0"/>
                                          </p:val>
                                        </p:tav>
                                        <p:tav tm="100000">
                                          <p:val>
                                            <p:strVal val="#ppt_w"/>
                                          </p:val>
                                        </p:tav>
                                      </p:tavLst>
                                    </p:anim>
                                    <p:anim calcmode="lin" valueType="num">
                                      <p:cBhvr>
                                        <p:cTn id="46" dur="400" fill="hold"/>
                                        <p:tgtEl>
                                          <p:spTgt spid="7"/>
                                        </p:tgtEl>
                                        <p:attrNameLst>
                                          <p:attrName>ppt_h</p:attrName>
                                        </p:attrNameLst>
                                      </p:cBhvr>
                                      <p:tavLst>
                                        <p:tav tm="0">
                                          <p:val>
                                            <p:fltVal val="0"/>
                                          </p:val>
                                        </p:tav>
                                        <p:tav tm="100000">
                                          <p:val>
                                            <p:strVal val="#ppt_h"/>
                                          </p:val>
                                        </p:tav>
                                      </p:tavLst>
                                    </p:anim>
                                    <p:animEffect transition="in" filter="fade">
                                      <p:cBhvr>
                                        <p:cTn id="47" dur="400"/>
                                        <p:tgtEl>
                                          <p:spTgt spid="7"/>
                                        </p:tgtEl>
                                      </p:cBhvr>
                                    </p:animEffect>
                                  </p:childTnLst>
                                </p:cTn>
                              </p:par>
                              <p:par>
                                <p:cTn id="48" presetID="6" presetClass="emph" presetSubtype="0" autoRev="1" fill="hold" grpId="1" nodeType="withEffect">
                                  <p:stCondLst>
                                    <p:cond delay="200"/>
                                  </p:stCondLst>
                                  <p:childTnLst>
                                    <p:animScale>
                                      <p:cBhvr>
                                        <p:cTn id="49" dur="200" fill="hold"/>
                                        <p:tgtEl>
                                          <p:spTgt spid="7"/>
                                        </p:tgtEl>
                                      </p:cBhvr>
                                      <p:by x="105000" y="105000"/>
                                    </p:animScale>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7" grpId="0" animBg="1"/>
      <p:bldP spid="7" grpId="1"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81" name="组合 80"/>
          <p:cNvGrpSpPr/>
          <p:nvPr/>
        </p:nvGrpSpPr>
        <p:grpSpPr>
          <a:xfrm rot="234299">
            <a:off x="-3196587" y="-4350154"/>
            <a:ext cx="20605879" cy="6357191"/>
            <a:chOff x="-3729026" y="4609891"/>
            <a:chExt cx="17985649" cy="6357191"/>
          </a:xfrm>
          <a:solidFill>
            <a:schemeClr val="accent2"/>
          </a:solidFill>
          <a:effectLst/>
        </p:grpSpPr>
        <p:sp>
          <p:nvSpPr>
            <p:cNvPr id="82" name="云形 81"/>
            <p:cNvSpPr/>
            <p:nvPr/>
          </p:nvSpPr>
          <p:spPr>
            <a:xfrm>
              <a:off x="3579027" y="4609891"/>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 name="云形 82"/>
            <p:cNvSpPr/>
            <p:nvPr/>
          </p:nvSpPr>
          <p:spPr>
            <a:xfrm>
              <a:off x="-3729026" y="4756738"/>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88" name="组合 87"/>
          <p:cNvGrpSpPr/>
          <p:nvPr/>
        </p:nvGrpSpPr>
        <p:grpSpPr>
          <a:xfrm rot="234299">
            <a:off x="-3165252" y="-4468993"/>
            <a:ext cx="20672654" cy="6268815"/>
            <a:chOff x="-3787310" y="4609891"/>
            <a:chExt cx="18043933" cy="6268815"/>
          </a:xfrm>
          <a:solidFill>
            <a:schemeClr val="accent4"/>
          </a:solidFill>
          <a:effectLst>
            <a:outerShdw blurRad="50800" dist="38100" dir="5400000" algn="t" rotWithShape="0">
              <a:prstClr val="black">
                <a:alpha val="40000"/>
              </a:prstClr>
            </a:outerShdw>
          </a:effectLst>
        </p:grpSpPr>
        <p:sp>
          <p:nvSpPr>
            <p:cNvPr id="95" name="云形 94"/>
            <p:cNvSpPr/>
            <p:nvPr/>
          </p:nvSpPr>
          <p:spPr>
            <a:xfrm>
              <a:off x="3579027" y="4609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云形 96"/>
            <p:cNvSpPr/>
            <p:nvPr/>
          </p:nvSpPr>
          <p:spPr>
            <a:xfrm>
              <a:off x="-3787310" y="5173749"/>
              <a:ext cx="10677596" cy="57049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85" name="椭圆 84"/>
          <p:cNvSpPr/>
          <p:nvPr/>
        </p:nvSpPr>
        <p:spPr>
          <a:xfrm>
            <a:off x="7097545" y="1493090"/>
            <a:ext cx="568042" cy="56804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 name="椭圆 85"/>
          <p:cNvSpPr/>
          <p:nvPr/>
        </p:nvSpPr>
        <p:spPr>
          <a:xfrm>
            <a:off x="7790810" y="1929511"/>
            <a:ext cx="420881" cy="420881"/>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 name="椭圆 86"/>
          <p:cNvSpPr/>
          <p:nvPr/>
        </p:nvSpPr>
        <p:spPr>
          <a:xfrm>
            <a:off x="8396076" y="2309411"/>
            <a:ext cx="280105" cy="280105"/>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 name="Rectangle 1"/>
          <p:cNvSpPr/>
          <p:nvPr/>
        </p:nvSpPr>
        <p:spPr>
          <a:xfrm>
            <a:off x="86484" y="202317"/>
            <a:ext cx="7909538" cy="584775"/>
          </a:xfrm>
          <a:prstGeom prst="rect">
            <a:avLst/>
          </a:prstGeom>
        </p:spPr>
        <p:txBody>
          <a:bodyPr wrap="none">
            <a:spAutoFit/>
            <a:scene3d>
              <a:camera prst="orthographicFron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Đoạn </a:t>
            </a:r>
            <a:r>
              <a:rPr kumimoji="0" lang="en-US"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3</a:t>
            </a: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 Đọc thầm đoạn </a:t>
            </a:r>
            <a:r>
              <a:rPr kumimoji="0" lang="en-US"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3</a:t>
            </a: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 và trả lời câu hỏi?</a:t>
            </a:r>
          </a:p>
        </p:txBody>
      </p:sp>
      <p:grpSp>
        <p:nvGrpSpPr>
          <p:cNvPr id="3" name="组合 2"/>
          <p:cNvGrpSpPr/>
          <p:nvPr/>
        </p:nvGrpSpPr>
        <p:grpSpPr>
          <a:xfrm>
            <a:off x="-4016859" y="6301917"/>
            <a:ext cx="21232385" cy="6444890"/>
            <a:chOff x="-4509203" y="4493865"/>
            <a:chExt cx="21232385" cy="6444890"/>
          </a:xfrm>
          <a:solidFill>
            <a:schemeClr val="accent4"/>
          </a:solidFill>
          <a:effectLst>
            <a:outerShdw blurRad="50800" dist="38100" dir="16200000" rotWithShape="0">
              <a:prstClr val="black">
                <a:alpha val="40000"/>
              </a:prstClr>
            </a:outerShdw>
          </a:effectLst>
        </p:grpSpPr>
        <p:grpSp>
          <p:nvGrpSpPr>
            <p:cNvPr id="116" name="组合 115"/>
            <p:cNvGrpSpPr/>
            <p:nvPr/>
          </p:nvGrpSpPr>
          <p:grpSpPr>
            <a:xfrm>
              <a:off x="2546356" y="4546653"/>
              <a:ext cx="14176826" cy="6392102"/>
              <a:chOff x="-2649587" y="5748463"/>
              <a:chExt cx="16491202" cy="6392102"/>
            </a:xfrm>
            <a:grpFill/>
          </p:grpSpPr>
          <p:sp>
            <p:nvSpPr>
              <p:cNvPr id="117" name="云形 116"/>
              <p:cNvSpPr/>
              <p:nvPr/>
            </p:nvSpPr>
            <p:spPr>
              <a:xfrm>
                <a:off x="-2649587" y="593022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 name="云形 117"/>
              <p:cNvSpPr/>
              <p:nvPr/>
            </p:nvSpPr>
            <p:spPr>
              <a:xfrm>
                <a:off x="3164019" y="5748463"/>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103" name="组合 102"/>
            <p:cNvGrpSpPr/>
            <p:nvPr/>
          </p:nvGrpSpPr>
          <p:grpSpPr>
            <a:xfrm>
              <a:off x="-4509203" y="4493865"/>
              <a:ext cx="14176826" cy="6392102"/>
              <a:chOff x="-2649587" y="5748463"/>
              <a:chExt cx="16491202" cy="6392102"/>
            </a:xfrm>
            <a:grpFill/>
          </p:grpSpPr>
          <p:sp>
            <p:nvSpPr>
              <p:cNvPr id="106" name="云形 105"/>
              <p:cNvSpPr/>
              <p:nvPr/>
            </p:nvSpPr>
            <p:spPr>
              <a:xfrm>
                <a:off x="-2649587" y="593022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 name="云形 114"/>
              <p:cNvSpPr/>
              <p:nvPr/>
            </p:nvSpPr>
            <p:spPr>
              <a:xfrm>
                <a:off x="3164019" y="5748463"/>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258" y="383099"/>
            <a:ext cx="3768433" cy="6657975"/>
          </a:xfrm>
          <a:prstGeom prst="rect">
            <a:avLst/>
          </a:prstGeom>
        </p:spPr>
      </p:pic>
      <p:sp>
        <p:nvSpPr>
          <p:cNvPr id="21" name="Content Placeholder 2"/>
          <p:cNvSpPr txBox="1">
            <a:spLocks/>
          </p:cNvSpPr>
          <p:nvPr/>
        </p:nvSpPr>
        <p:spPr>
          <a:xfrm>
            <a:off x="0" y="1572858"/>
            <a:ext cx="10515474" cy="47935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6.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rình</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xem</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7.</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đã</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làm</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nhìn</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cảnh</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tượng</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đó</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bí</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mật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đập</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vỡ</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rồi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ôm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8.</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Câu</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chuyện</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này</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kết</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thúc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ra</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sao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hạnh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phúc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họ</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yêu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hai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mẹ</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con.</a:t>
            </a:r>
          </a:p>
        </p:txBody>
      </p:sp>
    </p:spTree>
    <p:extLst>
      <p:ext uri="{BB962C8B-B14F-4D97-AF65-F5344CB8AC3E}">
        <p14:creationId xmlns:p14="http://schemas.microsoft.com/office/powerpoint/2010/main" val="786082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0"/>
                                  </p:stCondLst>
                                  <p:childTnLst>
                                    <p:animMotion origin="layout" path="M -1.45833E-6 -1.48148E-6 L -0.03646 -0.06713 " pathEditMode="relative" rAng="0" ptsTypes="AA">
                                      <p:cBhvr>
                                        <p:cTn id="6" dur="4000" fill="hold"/>
                                        <p:tgtEl>
                                          <p:spTgt spid="3"/>
                                        </p:tgtEl>
                                        <p:attrNameLst>
                                          <p:attrName>ppt_x</p:attrName>
                                          <p:attrName>ppt_y</p:attrName>
                                        </p:attrNameLst>
                                      </p:cBhvr>
                                      <p:rCtr x="-1823" y="-3356"/>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additive="base">
                                        <p:cTn id="1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fade">
                                      <p:cBhvr>
                                        <p:cTn id="24" dur="1000"/>
                                        <p:tgtEl>
                                          <p:spTgt spid="21">
                                            <p:txEl>
                                              <p:pRg st="2" end="2"/>
                                            </p:txEl>
                                          </p:spTgt>
                                        </p:tgtEl>
                                      </p:cBhvr>
                                    </p:animEffect>
                                    <p:anim calcmode="lin" valueType="num">
                                      <p:cBhvr>
                                        <p:cTn id="2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Effect transition="in" filter="fade">
                                      <p:cBhvr>
                                        <p:cTn id="31" dur="1000"/>
                                        <p:tgtEl>
                                          <p:spTgt spid="21">
                                            <p:txEl>
                                              <p:pRg st="4" end="4"/>
                                            </p:txEl>
                                          </p:spTgt>
                                        </p:tgtEl>
                                      </p:cBhvr>
                                    </p:animEffect>
                                    <p:anim calcmode="lin" valueType="num">
                                      <p:cBhvr>
                                        <p:cTn id="3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1" end="1"/>
                                            </p:txEl>
                                          </p:spTgt>
                                        </p:tgtEl>
                                        <p:attrNameLst>
                                          <p:attrName>style.visibility</p:attrName>
                                        </p:attrNameLst>
                                      </p:cBhvr>
                                      <p:to>
                                        <p:strVal val="visible"/>
                                      </p:to>
                                    </p:set>
                                    <p:anim calcmode="lin" valueType="num">
                                      <p:cBhvr additive="base">
                                        <p:cTn id="38"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3" end="3"/>
                                            </p:txEl>
                                          </p:spTgt>
                                        </p:tgtEl>
                                        <p:attrNameLst>
                                          <p:attrName>style.visibility</p:attrName>
                                        </p:attrNameLst>
                                      </p:cBhvr>
                                      <p:to>
                                        <p:strVal val="visible"/>
                                      </p:to>
                                    </p:set>
                                    <p:anim calcmode="lin" valueType="num">
                                      <p:cBhvr additive="base">
                                        <p:cTn id="44"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xEl>
                                              <p:pRg st="5" end="5"/>
                                            </p:txEl>
                                          </p:spTgt>
                                        </p:tgtEl>
                                        <p:attrNameLst>
                                          <p:attrName>style.visibility</p:attrName>
                                        </p:attrNameLst>
                                      </p:cBhvr>
                                      <p:to>
                                        <p:strVal val="visible"/>
                                      </p:to>
                                    </p:set>
                                    <p:anim calcmode="lin" valueType="num">
                                      <p:cBhvr additive="base">
                                        <p:cTn id="50"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2"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0" y="0"/>
            <a:ext cx="12192000" cy="6858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3" y="1499046"/>
            <a:ext cx="9088582" cy="4983857"/>
          </a:xfrm>
          <a:prstGeom prst="rect">
            <a:avLst/>
          </a:prstGeom>
        </p:spPr>
      </p:pic>
      <p:sp>
        <p:nvSpPr>
          <p:cNvPr id="3" name="矩形 2"/>
          <p:cNvSpPr/>
          <p:nvPr/>
        </p:nvSpPr>
        <p:spPr>
          <a:xfrm>
            <a:off x="3370594" y="1926181"/>
            <a:ext cx="5694217" cy="331674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Là dựa vào nội dung truyện thơ, kể thành câu chuyện bằng lời của mình, không đọc lại từng câu thơ.</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12" y="647700"/>
            <a:ext cx="942975" cy="9906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599" y="3613630"/>
            <a:ext cx="723900" cy="704850"/>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75" y="5920877"/>
            <a:ext cx="819150" cy="7143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4125" y="695325"/>
            <a:ext cx="895350" cy="94297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26436" y="3231765"/>
            <a:ext cx="571500" cy="762000"/>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8277" y="5468438"/>
            <a:ext cx="752475" cy="904875"/>
          </a:xfrm>
          <a:prstGeom prst="rect">
            <a:avLst/>
          </a:prstGeom>
        </p:spPr>
      </p:pic>
      <p:sp>
        <p:nvSpPr>
          <p:cNvPr id="11" name="文本框 100"/>
          <p:cNvSpPr txBox="1">
            <a:spLocks noChangeArrowheads="1"/>
          </p:cNvSpPr>
          <p:nvPr/>
        </p:nvSpPr>
        <p:spPr bwMode="auto">
          <a:xfrm>
            <a:off x="2087443" y="695325"/>
            <a:ext cx="93105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Theo em thế nào là kể chuyện bằng lời theo bài thơ?</a:t>
            </a:r>
          </a:p>
        </p:txBody>
      </p:sp>
      <p:pic>
        <p:nvPicPr>
          <p:cNvPr id="13" name="图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989" y="179240"/>
            <a:ext cx="1937454" cy="1822193"/>
          </a:xfrm>
          <a:prstGeom prst="rect">
            <a:avLst/>
          </a:prstGeom>
        </p:spPr>
      </p:pic>
    </p:spTree>
    <p:extLst>
      <p:ext uri="{BB962C8B-B14F-4D97-AF65-F5344CB8AC3E}">
        <p14:creationId xmlns:p14="http://schemas.microsoft.com/office/powerpoint/2010/main" val="141943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55820"/>
          <a:stretch>
            <a:fillRect/>
          </a:stretch>
        </p:blipFill>
        <p:spPr>
          <a:xfrm>
            <a:off x="0" y="-45964"/>
            <a:ext cx="12192000" cy="6903964"/>
          </a:xfrm>
          <a:prstGeom prst="rect">
            <a:avLst/>
          </a:prstGeom>
          <a:solidFill>
            <a:srgbClr val="FFEAE7"/>
          </a:solidFill>
        </p:spPr>
      </p:pic>
      <p:pic>
        <p:nvPicPr>
          <p:cNvPr id="2" name="图片 1" descr="14"/>
          <p:cNvPicPr>
            <a:picLocks noChangeAspect="1"/>
          </p:cNvPicPr>
          <p:nvPr/>
        </p:nvPicPr>
        <p:blipFill>
          <a:blip r:embed="rId5"/>
          <a:stretch>
            <a:fillRect/>
          </a:stretch>
        </p:blipFill>
        <p:spPr>
          <a:xfrm>
            <a:off x="-1" y="-3756"/>
            <a:ext cx="8038531" cy="6861756"/>
          </a:xfrm>
          <a:prstGeom prst="rect">
            <a:avLst/>
          </a:prstGeom>
          <a:noFill/>
          <a:ln w="9525">
            <a:noFill/>
          </a:ln>
        </p:spPr>
      </p:pic>
      <p:sp>
        <p:nvSpPr>
          <p:cNvPr id="4" name="文本框 3"/>
          <p:cNvSpPr txBox="1"/>
          <p:nvPr/>
        </p:nvSpPr>
        <p:spPr>
          <a:xfrm>
            <a:off x="1635333" y="3872779"/>
            <a:ext cx="4460667"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rPr>
              <a:t>Kể</a:t>
            </a:r>
            <a:r>
              <a:rPr kumimoji="0" lang="en-US" altLang="zh-CN" sz="72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rPr>
              <a:t> </a:t>
            </a:r>
            <a:r>
              <a:rPr kumimoji="0" lang="en-US" altLang="zh-CN" sz="7200" b="1" i="0" u="none" strike="noStrike" kern="1200" cap="none" spc="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rPr>
              <a:t>chuyện</a:t>
            </a:r>
            <a:endParaRPr kumimoji="0" lang="en-US" altLang="zh-CN" sz="72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endParaRPr>
          </a:p>
        </p:txBody>
      </p:sp>
      <p:pic>
        <p:nvPicPr>
          <p:cNvPr id="6" name="PA_库_图片 5"/>
          <p:cNvPicPr>
            <a:picLocks noChangeAspect="1"/>
          </p:cNvPicPr>
          <p:nvPr>
            <p:custDataLst>
              <p:tags r:id="rId1"/>
            </p:custDataLst>
          </p:nvPr>
        </p:nvPicPr>
        <p:blipFill>
          <a:blip r:embed="rId6"/>
          <a:stretch>
            <a:fillRect/>
          </a:stretch>
        </p:blipFill>
        <p:spPr>
          <a:xfrm>
            <a:off x="7697337" y="100960"/>
            <a:ext cx="4406766" cy="6757040"/>
          </a:xfrm>
          <a:prstGeom prst="rect">
            <a:avLst/>
          </a:prstGeom>
        </p:spPr>
      </p:pic>
      <p:pic>
        <p:nvPicPr>
          <p:cNvPr id="8"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3498" y="2503618"/>
            <a:ext cx="1963839" cy="184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 presetClass="entr" presetSubtype="2" decel="100000" fill="hold" nodeType="withEffect">
                                  <p:stCondLst>
                                    <p:cond delay="25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500" fill="hold"/>
                                        <p:tgtEl>
                                          <p:spTgt spid="6"/>
                                        </p:tgtEl>
                                        <p:attrNameLst>
                                          <p:attrName>ppt_x</p:attrName>
                                        </p:attrNameLst>
                                      </p:cBhvr>
                                      <p:tavLst>
                                        <p:tav tm="0">
                                          <p:val>
                                            <p:strVal val="1+#ppt_w/2"/>
                                          </p:val>
                                        </p:tav>
                                        <p:tav tm="100000">
                                          <p:val>
                                            <p:strVal val="#ppt_x"/>
                                          </p:val>
                                        </p:tav>
                                      </p:tavLst>
                                    </p:anim>
                                    <p:anim calcmode="lin" valueType="num">
                                      <p:cBhvr additive="base">
                                        <p:cTn id="15" dur="1500" fill="hold"/>
                                        <p:tgtEl>
                                          <p:spTgt spid="6"/>
                                        </p:tgtEl>
                                        <p:attrNameLst>
                                          <p:attrName>ppt_y</p:attrName>
                                        </p:attrNameLst>
                                      </p:cBhvr>
                                      <p:tavLst>
                                        <p:tav tm="0">
                                          <p:val>
                                            <p:strVal val="#ppt_y"/>
                                          </p:val>
                                        </p:tav>
                                        <p:tav tm="100000">
                                          <p:val>
                                            <p:strVal val="#ppt_y"/>
                                          </p:val>
                                        </p:tav>
                                      </p:tavLst>
                                    </p:anim>
                                  </p:childTnLst>
                                </p:cTn>
                              </p:par>
                              <p:par>
                                <p:cTn id="16" presetID="49" presetClass="entr" presetSubtype="0" decel="100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0" y="-45964"/>
            <a:ext cx="12192000" cy="6903964"/>
          </a:xfrm>
          <a:prstGeom prst="rect">
            <a:avLst/>
          </a:prstGeom>
          <a:solidFill>
            <a:srgbClr val="FFEAE7"/>
          </a:solidFill>
        </p:spPr>
      </p:pic>
      <p:sp>
        <p:nvSpPr>
          <p:cNvPr id="3" name="TextBox 2">
            <a:extLst>
              <a:ext uri="{FF2B5EF4-FFF2-40B4-BE49-F238E27FC236}">
                <a16:creationId xmlns:a16="http://schemas.microsoft.com/office/drawing/2014/main" id="{C51E3CBC-D917-49BA-80B5-696D77927C87}"/>
              </a:ext>
            </a:extLst>
          </p:cNvPr>
          <p:cNvSpPr txBox="1"/>
          <p:nvPr/>
        </p:nvSpPr>
        <p:spPr>
          <a:xfrm>
            <a:off x="4110181" y="129310"/>
            <a:ext cx="3530134" cy="646331"/>
          </a:xfrm>
          <a:prstGeom prst="rect">
            <a:avLst/>
          </a:prstGeom>
          <a:noFill/>
        </p:spPr>
        <p:txBody>
          <a:bodyPr wrap="none" rtlCol="0">
            <a:spAutoFit/>
          </a:bodyPr>
          <a:lstStyle/>
          <a:p>
            <a:r>
              <a:rPr lang="en-US" sz="3600" b="1">
                <a:latin typeface="Times New Roman" panose="02020603050405020304" pitchFamily="18" charset="0"/>
                <a:cs typeface="Times New Roman" panose="02020603050405020304" pitchFamily="18" charset="0"/>
              </a:rPr>
              <a:t>Gợi ý kể chuyện:</a:t>
            </a:r>
            <a:endParaRPr lang="en-US" sz="3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11819C6-93E6-4444-8908-6C7B357A0741}"/>
              </a:ext>
            </a:extLst>
          </p:cNvPr>
          <p:cNvSpPr txBox="1"/>
          <p:nvPr/>
        </p:nvSpPr>
        <p:spPr>
          <a:xfrm>
            <a:off x="184727" y="781270"/>
            <a:ext cx="12007273" cy="5262979"/>
          </a:xfrm>
          <a:prstGeom prst="rect">
            <a:avLst/>
          </a:prstGeom>
          <a:noFill/>
        </p:spPr>
        <p:txBody>
          <a:bodyPr wrap="square">
            <a:spAutoFit/>
          </a:bodyPr>
          <a:lstStyle/>
          <a:p>
            <a:pPr algn="l"/>
            <a:r>
              <a:rPr lang="vi-VN" sz="2400" b="0" i="0" dirty="0">
                <a:effectLst/>
                <a:latin typeface="Times New Roman" panose="02020603050405020304" pitchFamily="18" charset="0"/>
                <a:cs typeface="Times New Roman" panose="02020603050405020304" pitchFamily="18" charset="0"/>
              </a:rPr>
              <a:t>Ngày xưa, ở một làng nọ có một bà già sống độc thân nhà lại rất nghèo, suốt ngày bà phải ra đồng mò cua bắt ốc kiếm sống qua ngày. Một hôm tình cờ bà nhặt được một con ốc. Vỏ nó phủ một màu xanh biển trông rất lạ, rất xinh. Bà không nỡ bán mà đem thả vào một cái chum nước.</a:t>
            </a:r>
          </a:p>
          <a:p>
            <a:pPr algn="l"/>
            <a:r>
              <a:rPr lang="vi-VN" sz="2400" b="0" i="0" dirty="0">
                <a:effectLst/>
                <a:latin typeface="Times New Roman" panose="02020603050405020304" pitchFamily="18" charset="0"/>
                <a:cs typeface="Times New Roman" panose="02020603050405020304" pitchFamily="18" charset="0"/>
              </a:rPr>
              <a:t>    Lạ thay từ ngày đó trở đi, mỗi lần bà đi làm về đều thấy nhà cửa sạch sẽ, tươm tất, gọn gàng, vườn tược cây cối được vun xới, lợn gà ăn uống no say. Và một mâm cơm được sắp sẵn trên bàn. Bà quyết định tìm ra cho bằng được người đã lén giúp bà. Rồi một hôm, bà vẫn đi làm bình thường nhưng đến nửa ngày bà thấy một người con gái tuổi mới mười tám đôi mươi đẹp như tiên sa giáng trần từ trong chum nước bước ra, nhẹ nhàng đi vào nhà. Cô gái cầm chổi quét nhà, dọn dẹp nhà cửa, cho lợn gà ăn,… Lúc đó bà lặng lẽ đến bên chum nước, cầm vỏ ốc rồi lén đập vỡ ra thành từng mảnh. Nghe tiếng động, cô gái vội vàng đến bên chum nước để ẩn mình vỏ ốc, nhưng đá quá muộn. Bà lão nhìn người con gái xinh đẹp cất tiếng nói:</a:t>
            </a:r>
          </a:p>
          <a:p>
            <a:pPr algn="l"/>
            <a:r>
              <a:rPr lang="vi-VN" sz="2400" b="0" i="0" dirty="0">
                <a:effectLst/>
                <a:latin typeface="Times New Roman" panose="02020603050405020304" pitchFamily="18" charset="0"/>
                <a:cs typeface="Times New Roman" panose="02020603050405020304" pitchFamily="18" charset="0"/>
              </a:rPr>
              <a:t>- Con gái ơi! Hãy ở lại với ta!</a:t>
            </a:r>
          </a:p>
          <a:p>
            <a:pPr algn="l"/>
            <a:r>
              <a:rPr lang="vi-VN" sz="2400" b="0" i="0" dirty="0">
                <a:effectLst/>
                <a:latin typeface="Times New Roman" panose="02020603050405020304" pitchFamily="18" charset="0"/>
                <a:cs typeface="Times New Roman" panose="02020603050405020304" pitchFamily="18" charset="0"/>
              </a:rPr>
              <a:t>Từ đó nàng tiên Ốc trở thành người con yêu quý của bà lão. Hai mẹ con bà sống thật đầm ấm hạnh phúc.</a:t>
            </a:r>
          </a:p>
        </p:txBody>
      </p:sp>
    </p:spTree>
    <p:extLst>
      <p:ext uri="{BB962C8B-B14F-4D97-AF65-F5344CB8AC3E}">
        <p14:creationId xmlns:p14="http://schemas.microsoft.com/office/powerpoint/2010/main" val="7432815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5883"/>
            <a:ext cx="3483429" cy="589080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7597" y="1629093"/>
            <a:ext cx="1937454" cy="1822193"/>
          </a:xfrm>
          <a:prstGeom prst="rect">
            <a:avLst/>
          </a:prstGeom>
        </p:spPr>
      </p:pic>
      <p:sp>
        <p:nvSpPr>
          <p:cNvPr id="7" name="任意多边形 6"/>
          <p:cNvSpPr/>
          <p:nvPr/>
        </p:nvSpPr>
        <p:spPr>
          <a:xfrm rot="234299">
            <a:off x="-3141777" y="5164604"/>
            <a:ext cx="19073511" cy="6772351"/>
          </a:xfrm>
          <a:custGeom>
            <a:avLst/>
            <a:gdLst>
              <a:gd name="connsiteX0" fmla="*/ 14126152 w 19073511"/>
              <a:gd name="connsiteY0" fmla="*/ 8482 h 6772351"/>
              <a:gd name="connsiteX1" fmla="*/ 14291876 w 19073511"/>
              <a:gd name="connsiteY1" fmla="*/ 18 h 6772351"/>
              <a:gd name="connsiteX2" fmla="*/ 15173225 w 19073511"/>
              <a:gd name="connsiteY2" fmla="*/ 249903 h 6772351"/>
              <a:gd name="connsiteX3" fmla="*/ 15268946 w 19073511"/>
              <a:gd name="connsiteY3" fmla="*/ 325570 h 6772351"/>
              <a:gd name="connsiteX4" fmla="*/ 15278958 w 19073511"/>
              <a:gd name="connsiteY4" fmla="*/ 316124 h 6772351"/>
              <a:gd name="connsiteX5" fmla="*/ 15269789 w 19073511"/>
              <a:gd name="connsiteY5" fmla="*/ 326236 h 6772351"/>
              <a:gd name="connsiteX6" fmla="*/ 15282639 w 19073511"/>
              <a:gd name="connsiteY6" fmla="*/ 336394 h 6772351"/>
              <a:gd name="connsiteX7" fmla="*/ 16876914 w 19073511"/>
              <a:gd name="connsiteY7" fmla="*/ 78923 h 6772351"/>
              <a:gd name="connsiteX8" fmla="*/ 17685378 w 19073511"/>
              <a:gd name="connsiteY8" fmla="*/ 781324 h 6772351"/>
              <a:gd name="connsiteX9" fmla="*/ 17689753 w 19073511"/>
              <a:gd name="connsiteY9" fmla="*/ 782356 h 6772351"/>
              <a:gd name="connsiteX10" fmla="*/ 17863946 w 19073511"/>
              <a:gd name="connsiteY10" fmla="*/ 823435 h 6772351"/>
              <a:gd name="connsiteX11" fmla="*/ 18722931 w 19073511"/>
              <a:gd name="connsiteY11" fmla="*/ 1463025 h 6772351"/>
              <a:gd name="connsiteX12" fmla="*/ 18676490 w 19073511"/>
              <a:gd name="connsiteY12" fmla="*/ 2202228 h 6772351"/>
              <a:gd name="connsiteX13" fmla="*/ 19015734 w 19073511"/>
              <a:gd name="connsiteY13" fmla="*/ 3332454 h 6772351"/>
              <a:gd name="connsiteX14" fmla="*/ 17426556 w 19073511"/>
              <a:gd name="connsiteY14" fmla="*/ 4321796 h 6772351"/>
              <a:gd name="connsiteX15" fmla="*/ 16857658 w 19073511"/>
              <a:gd name="connsiteY15" fmla="*/ 5169536 h 6772351"/>
              <a:gd name="connsiteX16" fmla="*/ 14920742 w 19073511"/>
              <a:gd name="connsiteY16" fmla="*/ 5272180 h 6772351"/>
              <a:gd name="connsiteX17" fmla="*/ 13536583 w 19073511"/>
              <a:gd name="connsiteY17" fmla="*/ 6176561 h 6772351"/>
              <a:gd name="connsiteX18" fmla="*/ 11501405 w 19073511"/>
              <a:gd name="connsiteY18" fmla="*/ 5624531 h 6772351"/>
              <a:gd name="connsiteX19" fmla="*/ 10032544 w 19073511"/>
              <a:gd name="connsiteY19" fmla="*/ 5822481 h 6772351"/>
              <a:gd name="connsiteX20" fmla="*/ 9888760 w 19073511"/>
              <a:gd name="connsiteY20" fmla="*/ 5801623 h 6772351"/>
              <a:gd name="connsiteX21" fmla="*/ 9819050 w 19073511"/>
              <a:gd name="connsiteY21" fmla="*/ 5836754 h 6772351"/>
              <a:gd name="connsiteX22" fmla="*/ 8096420 w 19073511"/>
              <a:gd name="connsiteY22" fmla="*/ 5831406 h 6772351"/>
              <a:gd name="connsiteX23" fmla="*/ 6712261 w 19073511"/>
              <a:gd name="connsiteY23" fmla="*/ 6735788 h 6772351"/>
              <a:gd name="connsiteX24" fmla="*/ 4677083 w 19073511"/>
              <a:gd name="connsiteY24" fmla="*/ 6183757 h 6772351"/>
              <a:gd name="connsiteX25" fmla="*/ 1653907 w 19073511"/>
              <a:gd name="connsiteY25" fmla="*/ 5638339 h 6772351"/>
              <a:gd name="connsiteX26" fmla="*/ 324684 w 19073511"/>
              <a:gd name="connsiteY26" fmla="*/ 5031393 h 6772351"/>
              <a:gd name="connsiteX27" fmla="*/ 608709 w 19073511"/>
              <a:gd name="connsiteY27" fmla="*/ 4212116 h 6772351"/>
              <a:gd name="connsiteX28" fmla="*/ 8945 w 19073511"/>
              <a:gd name="connsiteY28" fmla="*/ 3371564 h 6772351"/>
              <a:gd name="connsiteX29" fmla="*/ 1104265 w 19073511"/>
              <a:gd name="connsiteY29" fmla="*/ 2624454 h 6772351"/>
              <a:gd name="connsiteX30" fmla="*/ 1114742 w 19073511"/>
              <a:gd name="connsiteY30" fmla="*/ 2604759 h 6772351"/>
              <a:gd name="connsiteX31" fmla="*/ 1602652 w 19073511"/>
              <a:gd name="connsiteY31" fmla="*/ 1531893 h 6772351"/>
              <a:gd name="connsiteX32" fmla="*/ 3976224 w 19073511"/>
              <a:gd name="connsiteY32" fmla="*/ 1286786 h 6772351"/>
              <a:gd name="connsiteX33" fmla="*/ 3976642 w 19073511"/>
              <a:gd name="connsiteY33" fmla="*/ 1286313 h 6772351"/>
              <a:gd name="connsiteX34" fmla="*/ 3974809 w 19073511"/>
              <a:gd name="connsiteY34" fmla="*/ 1285348 h 6772351"/>
              <a:gd name="connsiteX35" fmla="*/ 3976714 w 19073511"/>
              <a:gd name="connsiteY35" fmla="*/ 1286231 h 6772351"/>
              <a:gd name="connsiteX36" fmla="*/ 4073264 w 19073511"/>
              <a:gd name="connsiteY36" fmla="*/ 1176839 h 6772351"/>
              <a:gd name="connsiteX37" fmla="*/ 6369336 w 19073511"/>
              <a:gd name="connsiteY37" fmla="*/ 1032334 h 6772351"/>
              <a:gd name="connsiteX38" fmla="*/ 7301831 w 19073511"/>
              <a:gd name="connsiteY38" fmla="*/ 567708 h 6772351"/>
              <a:gd name="connsiteX39" fmla="*/ 7467553 w 19073511"/>
              <a:gd name="connsiteY39" fmla="*/ 559245 h 6772351"/>
              <a:gd name="connsiteX40" fmla="*/ 8348902 w 19073511"/>
              <a:gd name="connsiteY40" fmla="*/ 809130 h 6772351"/>
              <a:gd name="connsiteX41" fmla="*/ 8444625 w 19073511"/>
              <a:gd name="connsiteY41" fmla="*/ 884796 h 6772351"/>
              <a:gd name="connsiteX42" fmla="*/ 8454637 w 19073511"/>
              <a:gd name="connsiteY42" fmla="*/ 875351 h 6772351"/>
              <a:gd name="connsiteX43" fmla="*/ 8445467 w 19073511"/>
              <a:gd name="connsiteY43" fmla="*/ 885463 h 6772351"/>
              <a:gd name="connsiteX44" fmla="*/ 8458317 w 19073511"/>
              <a:gd name="connsiteY44" fmla="*/ 895620 h 6772351"/>
              <a:gd name="connsiteX45" fmla="*/ 9407186 w 19073511"/>
              <a:gd name="connsiteY45" fmla="*/ 563042 h 6772351"/>
              <a:gd name="connsiteX46" fmla="*/ 9531010 w 19073511"/>
              <a:gd name="connsiteY46" fmla="*/ 563518 h 6772351"/>
              <a:gd name="connsiteX47" fmla="*/ 9551215 w 19073511"/>
              <a:gd name="connsiteY47" fmla="*/ 560836 h 6772351"/>
              <a:gd name="connsiteX48" fmla="*/ 10800547 w 19073511"/>
              <a:gd name="connsiteY48" fmla="*/ 727559 h 6772351"/>
              <a:gd name="connsiteX49" fmla="*/ 10800964 w 19073511"/>
              <a:gd name="connsiteY49" fmla="*/ 727086 h 6772351"/>
              <a:gd name="connsiteX50" fmla="*/ 10799131 w 19073511"/>
              <a:gd name="connsiteY50" fmla="*/ 726122 h 6772351"/>
              <a:gd name="connsiteX51" fmla="*/ 10801037 w 19073511"/>
              <a:gd name="connsiteY51" fmla="*/ 727004 h 6772351"/>
              <a:gd name="connsiteX52" fmla="*/ 10897586 w 19073511"/>
              <a:gd name="connsiteY52" fmla="*/ 617612 h 6772351"/>
              <a:gd name="connsiteX53" fmla="*/ 13193657 w 19073511"/>
              <a:gd name="connsiteY53" fmla="*/ 473108 h 6772351"/>
              <a:gd name="connsiteX54" fmla="*/ 14126152 w 19073511"/>
              <a:gd name="connsiteY54" fmla="*/ 8482 h 677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73511" h="6772351">
                <a:moveTo>
                  <a:pt x="14126152" y="8482"/>
                </a:moveTo>
                <a:cubicBezTo>
                  <a:pt x="14181513" y="3055"/>
                  <a:pt x="14236865" y="265"/>
                  <a:pt x="14291876" y="18"/>
                </a:cubicBezTo>
                <a:cubicBezTo>
                  <a:pt x="14621936" y="-1463"/>
                  <a:pt x="14939692" y="88604"/>
                  <a:pt x="15173225" y="249903"/>
                </a:cubicBezTo>
                <a:lnTo>
                  <a:pt x="15268946" y="325570"/>
                </a:lnTo>
                <a:lnTo>
                  <a:pt x="15278958" y="316124"/>
                </a:lnTo>
                <a:lnTo>
                  <a:pt x="15269789" y="326236"/>
                </a:lnTo>
                <a:lnTo>
                  <a:pt x="15282639" y="336394"/>
                </a:lnTo>
                <a:cubicBezTo>
                  <a:pt x="15673987" y="18113"/>
                  <a:pt x="16321325" y="-86399"/>
                  <a:pt x="16876914" y="78923"/>
                </a:cubicBezTo>
                <a:cubicBezTo>
                  <a:pt x="17300260" y="204855"/>
                  <a:pt x="17603824" y="468507"/>
                  <a:pt x="17685378" y="781324"/>
                </a:cubicBezTo>
                <a:lnTo>
                  <a:pt x="17689753" y="782356"/>
                </a:lnTo>
                <a:lnTo>
                  <a:pt x="17863946" y="823435"/>
                </a:lnTo>
                <a:cubicBezTo>
                  <a:pt x="18268506" y="938802"/>
                  <a:pt x="18584175" y="1171196"/>
                  <a:pt x="18722931" y="1463025"/>
                </a:cubicBezTo>
                <a:cubicBezTo>
                  <a:pt x="18838183" y="1705113"/>
                  <a:pt x="18821759" y="1968047"/>
                  <a:pt x="18676490" y="2202228"/>
                </a:cubicBezTo>
                <a:cubicBezTo>
                  <a:pt x="19033574" y="2523383"/>
                  <a:pt x="19158454" y="2939706"/>
                  <a:pt x="19015734" y="3332454"/>
                </a:cubicBezTo>
                <a:cubicBezTo>
                  <a:pt x="18826007" y="3854583"/>
                  <a:pt x="18197925" y="4245604"/>
                  <a:pt x="17426556" y="4321796"/>
                </a:cubicBezTo>
                <a:cubicBezTo>
                  <a:pt x="17422875" y="4647695"/>
                  <a:pt x="17215308" y="4956775"/>
                  <a:pt x="16857658" y="5169536"/>
                </a:cubicBezTo>
                <a:cubicBezTo>
                  <a:pt x="16314245" y="5492848"/>
                  <a:pt x="15529284" y="5534394"/>
                  <a:pt x="14920742" y="5272180"/>
                </a:cubicBezTo>
                <a:cubicBezTo>
                  <a:pt x="14723936" y="5722573"/>
                  <a:pt x="14196947" y="6066873"/>
                  <a:pt x="13536583" y="6176561"/>
                </a:cubicBezTo>
                <a:cubicBezTo>
                  <a:pt x="12758418" y="6305799"/>
                  <a:pt x="11946273" y="6085562"/>
                  <a:pt x="11501405" y="5624531"/>
                </a:cubicBezTo>
                <a:cubicBezTo>
                  <a:pt x="11042024" y="5815980"/>
                  <a:pt x="10522588" y="5876590"/>
                  <a:pt x="10032544" y="5822481"/>
                </a:cubicBezTo>
                <a:lnTo>
                  <a:pt x="9888760" y="5801623"/>
                </a:lnTo>
                <a:lnTo>
                  <a:pt x="9819050" y="5836754"/>
                </a:lnTo>
                <a:cubicBezTo>
                  <a:pt x="9296440" y="6057715"/>
                  <a:pt x="8628895" y="6060844"/>
                  <a:pt x="8096420" y="5831406"/>
                </a:cubicBezTo>
                <a:cubicBezTo>
                  <a:pt x="7899614" y="6281800"/>
                  <a:pt x="7372625" y="6626100"/>
                  <a:pt x="6712261" y="6735788"/>
                </a:cubicBezTo>
                <a:cubicBezTo>
                  <a:pt x="5934096" y="6865026"/>
                  <a:pt x="5121951" y="6644789"/>
                  <a:pt x="4677083" y="6183757"/>
                </a:cubicBezTo>
                <a:cubicBezTo>
                  <a:pt x="3627070" y="6621356"/>
                  <a:pt x="2263300" y="6375387"/>
                  <a:pt x="1653907" y="5638339"/>
                </a:cubicBezTo>
                <a:cubicBezTo>
                  <a:pt x="1055275" y="5686786"/>
                  <a:pt x="493173" y="5430178"/>
                  <a:pt x="324684" y="5031393"/>
                </a:cubicBezTo>
                <a:cubicBezTo>
                  <a:pt x="202636" y="4742871"/>
                  <a:pt x="310526" y="4431492"/>
                  <a:pt x="608709" y="4212116"/>
                </a:cubicBezTo>
                <a:cubicBezTo>
                  <a:pt x="185645" y="4040038"/>
                  <a:pt x="-49956" y="3709827"/>
                  <a:pt x="8945" y="3371564"/>
                </a:cubicBezTo>
                <a:cubicBezTo>
                  <a:pt x="78039" y="2975511"/>
                  <a:pt x="532818" y="2665281"/>
                  <a:pt x="1104265" y="2624454"/>
                </a:cubicBezTo>
                <a:cubicBezTo>
                  <a:pt x="1107663" y="2617841"/>
                  <a:pt x="1111344" y="2611371"/>
                  <a:pt x="1114742" y="2604759"/>
                </a:cubicBezTo>
                <a:cubicBezTo>
                  <a:pt x="1038002" y="2214743"/>
                  <a:pt x="1216968" y="1821422"/>
                  <a:pt x="1602652" y="1531893"/>
                </a:cubicBezTo>
                <a:cubicBezTo>
                  <a:pt x="2212045" y="1074599"/>
                  <a:pt x="3200043" y="972675"/>
                  <a:pt x="3976224" y="1286786"/>
                </a:cubicBezTo>
                <a:lnTo>
                  <a:pt x="3976642" y="1286313"/>
                </a:lnTo>
                <a:lnTo>
                  <a:pt x="3974809" y="1285348"/>
                </a:lnTo>
                <a:lnTo>
                  <a:pt x="3976714" y="1286231"/>
                </a:lnTo>
                <a:lnTo>
                  <a:pt x="4073264" y="1176839"/>
                </a:lnTo>
                <a:cubicBezTo>
                  <a:pt x="4598044" y="656107"/>
                  <a:pt x="5694495" y="572758"/>
                  <a:pt x="6369336" y="1032334"/>
                </a:cubicBezTo>
                <a:cubicBezTo>
                  <a:pt x="6550851" y="780902"/>
                  <a:pt x="6899439" y="607098"/>
                  <a:pt x="7301831" y="567708"/>
                </a:cubicBezTo>
                <a:cubicBezTo>
                  <a:pt x="7357191" y="562282"/>
                  <a:pt x="7412543" y="559492"/>
                  <a:pt x="7467553" y="559245"/>
                </a:cubicBezTo>
                <a:cubicBezTo>
                  <a:pt x="7797614" y="557764"/>
                  <a:pt x="8115369" y="647831"/>
                  <a:pt x="8348902" y="809130"/>
                </a:cubicBezTo>
                <a:lnTo>
                  <a:pt x="8444625" y="884796"/>
                </a:lnTo>
                <a:lnTo>
                  <a:pt x="8454637" y="875351"/>
                </a:lnTo>
                <a:lnTo>
                  <a:pt x="8445467" y="885463"/>
                </a:lnTo>
                <a:lnTo>
                  <a:pt x="8458317" y="895620"/>
                </a:lnTo>
                <a:cubicBezTo>
                  <a:pt x="8702910" y="696695"/>
                  <a:pt x="9047498" y="581273"/>
                  <a:pt x="9407186" y="563042"/>
                </a:cubicBezTo>
                <a:lnTo>
                  <a:pt x="9531010" y="563518"/>
                </a:lnTo>
                <a:lnTo>
                  <a:pt x="9551215" y="560836"/>
                </a:lnTo>
                <a:cubicBezTo>
                  <a:pt x="9971411" y="517457"/>
                  <a:pt x="10412455" y="570504"/>
                  <a:pt x="10800547" y="727559"/>
                </a:cubicBezTo>
                <a:lnTo>
                  <a:pt x="10800964" y="727086"/>
                </a:lnTo>
                <a:lnTo>
                  <a:pt x="10799131" y="726122"/>
                </a:lnTo>
                <a:lnTo>
                  <a:pt x="10801037" y="727004"/>
                </a:lnTo>
                <a:lnTo>
                  <a:pt x="10897586" y="617612"/>
                </a:lnTo>
                <a:cubicBezTo>
                  <a:pt x="11422366" y="96880"/>
                  <a:pt x="12518817" y="13531"/>
                  <a:pt x="13193657" y="473108"/>
                </a:cubicBezTo>
                <a:cubicBezTo>
                  <a:pt x="13375174" y="221675"/>
                  <a:pt x="13723762" y="47871"/>
                  <a:pt x="14126152" y="8482"/>
                </a:cubicBezTo>
                <a:close/>
              </a:path>
            </a:pathLst>
          </a:custGeom>
          <a:solidFill>
            <a:srgbClr val="FFEA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654" y="3611897"/>
            <a:ext cx="1937454" cy="1822193"/>
          </a:xfrm>
          <a:prstGeom prst="rect">
            <a:avLst/>
          </a:prstGeom>
        </p:spPr>
      </p:pic>
      <p:sp>
        <p:nvSpPr>
          <p:cNvPr id="9" name="椭圆 8"/>
          <p:cNvSpPr/>
          <p:nvPr/>
        </p:nvSpPr>
        <p:spPr>
          <a:xfrm>
            <a:off x="5798828" y="2270941"/>
            <a:ext cx="266700" cy="266700"/>
          </a:xfrm>
          <a:prstGeom prst="ellipse">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文本框 10"/>
          <p:cNvSpPr txBox="1"/>
          <p:nvPr/>
        </p:nvSpPr>
        <p:spPr>
          <a:xfrm>
            <a:off x="6237886" y="1804125"/>
            <a:ext cx="5651127" cy="120032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Con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người</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phải</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biết</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yêu</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thương</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nhau</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a:t>
            </a:r>
            <a:endParaRPr kumimoji="0" lang="zh-CN" altLang="en-US" sz="3600" b="1" i="0" u="none" strike="noStrike" kern="1200" cap="none" spc="0" normalizeH="0" baseline="0" noProof="0" dirty="0">
              <a:ln>
                <a:noFill/>
              </a:ln>
              <a:solidFill>
                <a:srgbClr val="C14F34"/>
              </a:solidFill>
              <a:effectLst/>
              <a:uLnTx/>
              <a:uFillTx/>
              <a:latin typeface="MYuppy-KR-Bold-DDC"/>
              <a:cs typeface="+mn-cs"/>
            </a:endParaRPr>
          </a:p>
        </p:txBody>
      </p:sp>
      <p:sp>
        <p:nvSpPr>
          <p:cNvPr id="12" name="椭圆 11"/>
          <p:cNvSpPr/>
          <p:nvPr/>
        </p:nvSpPr>
        <p:spPr>
          <a:xfrm>
            <a:off x="5813342" y="4280458"/>
            <a:ext cx="266700" cy="266700"/>
          </a:xfrm>
          <a:prstGeom prst="ellipse">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文本框 13"/>
          <p:cNvSpPr txBox="1"/>
          <p:nvPr/>
        </p:nvSpPr>
        <p:spPr>
          <a:xfrm>
            <a:off x="6237886" y="3645829"/>
            <a:ext cx="5647499" cy="1754326"/>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Ai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sống</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nhân</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hậu</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thương</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yêu</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mọi</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người</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sẽ</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có</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cuộc</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sống</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hạnh</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14F34"/>
                </a:solidFill>
                <a:effectLst/>
                <a:uLnTx/>
                <a:uFillTx/>
                <a:latin typeface="Times New Roman" pitchFamily="18" charset="0"/>
                <a:cs typeface="Times New Roman" pitchFamily="18" charset="0"/>
              </a:rPr>
              <a:t>phúc</a:t>
            </a:r>
            <a:r>
              <a:rPr kumimoji="0" lang="en-US" sz="3600" b="1" i="0" u="none" strike="noStrike" kern="1200" cap="none" spc="0" normalizeH="0" baseline="0" noProof="0" dirty="0">
                <a:ln>
                  <a:noFill/>
                </a:ln>
                <a:solidFill>
                  <a:srgbClr val="C14F34"/>
                </a:solidFill>
                <a:effectLst/>
                <a:uLnTx/>
                <a:uFillTx/>
                <a:latin typeface="Times New Roman" pitchFamily="18" charset="0"/>
                <a:cs typeface="Times New Roman" pitchFamily="18" charset="0"/>
              </a:rPr>
              <a:t>.</a:t>
            </a:r>
          </a:p>
        </p:txBody>
      </p:sp>
      <p:sp>
        <p:nvSpPr>
          <p:cNvPr id="16" name="文本框 3"/>
          <p:cNvSpPr txBox="1"/>
          <p:nvPr/>
        </p:nvSpPr>
        <p:spPr>
          <a:xfrm>
            <a:off x="3165062" y="109095"/>
            <a:ext cx="8344767"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a:defRPr sz="4800" spc="600">
                <a:solidFill>
                  <a:schemeClr val="accent5"/>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Câu</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chuyện</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giúp</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em</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hiểu</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điều</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 </a:t>
            </a:r>
            <a:r>
              <a:rPr kumimoji="0" lang="en-US" altLang="zh-CN" sz="44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gì</a:t>
            </a:r>
            <a:r>
              <a:rPr kumimoji="0" lang="en-US" altLang="zh-CN" sz="44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38100" dist="38100" dir="2700000" algn="tl">
                    <a:srgbClr val="000000">
                      <a:alpha val="43137"/>
                    </a:srgbClr>
                  </a:outerShdw>
                </a:effectLst>
                <a:uLnTx/>
                <a:uFillTx/>
                <a:latin typeface="Times New Roman" pitchFamily="18" charset="0"/>
                <a:ea typeface="微软雅黑 Light"/>
                <a:cs typeface="Times New Roman" pitchFamily="18" charset="0"/>
              </a:rPr>
              <a:t>?</a:t>
            </a:r>
          </a:p>
        </p:txBody>
      </p:sp>
    </p:spTree>
    <p:extLst>
      <p:ext uri="{BB962C8B-B14F-4D97-AF65-F5344CB8AC3E}">
        <p14:creationId xmlns:p14="http://schemas.microsoft.com/office/powerpoint/2010/main" val="36922301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3" presetClass="path" presetSubtype="0" accel="50000" decel="50000" fill="hold" nodeType="withEffect">
                                  <p:stCondLst>
                                    <p:cond delay="0"/>
                                  </p:stCondLst>
                                  <p:childTnLst>
                                    <p:animMotion origin="layout" path="M -0.25221 0.36967 L -3.33333E-6 4.44444E-6 " pathEditMode="relative" rAng="0" ptsTypes="AA">
                                      <p:cBhvr>
                                        <p:cTn id="9" dur="2000" fill="hold"/>
                                        <p:tgtEl>
                                          <p:spTgt spid="2"/>
                                        </p:tgtEl>
                                        <p:attrNameLst>
                                          <p:attrName>ppt_x</p:attrName>
                                          <p:attrName>ppt_y</p:attrName>
                                        </p:attrNameLst>
                                      </p:cBhvr>
                                      <p:rCtr x="12604" y="-18495"/>
                                    </p:animMotion>
                                  </p:childTnLst>
                                </p:cTn>
                              </p:par>
                            </p:childTnLst>
                          </p:cTn>
                        </p:par>
                        <p:par>
                          <p:cTn id="10" fill="hold">
                            <p:stCondLst>
                              <p:cond delay="2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400" fill="hold"/>
                                        <p:tgtEl>
                                          <p:spTgt spid="9"/>
                                        </p:tgtEl>
                                        <p:attrNameLst>
                                          <p:attrName>ppt_w</p:attrName>
                                        </p:attrNameLst>
                                      </p:cBhvr>
                                      <p:tavLst>
                                        <p:tav tm="0">
                                          <p:val>
                                            <p:fltVal val="0"/>
                                          </p:val>
                                        </p:tav>
                                        <p:tav tm="100000">
                                          <p:val>
                                            <p:strVal val="#ppt_w"/>
                                          </p:val>
                                        </p:tav>
                                      </p:tavLst>
                                    </p:anim>
                                    <p:anim calcmode="lin" valueType="num">
                                      <p:cBhvr>
                                        <p:cTn id="30" dur="400" fill="hold"/>
                                        <p:tgtEl>
                                          <p:spTgt spid="9"/>
                                        </p:tgtEl>
                                        <p:attrNameLst>
                                          <p:attrName>ppt_h</p:attrName>
                                        </p:attrNameLst>
                                      </p:cBhvr>
                                      <p:tavLst>
                                        <p:tav tm="0">
                                          <p:val>
                                            <p:fltVal val="0"/>
                                          </p:val>
                                        </p:tav>
                                        <p:tav tm="100000">
                                          <p:val>
                                            <p:strVal val="#ppt_h"/>
                                          </p:val>
                                        </p:tav>
                                      </p:tavLst>
                                    </p:anim>
                                    <p:animEffect transition="in" filter="fade">
                                      <p:cBhvr>
                                        <p:cTn id="31" dur="4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autoRev="1" fill="hold" grpId="1" nodeType="clickEffect">
                                  <p:stCondLst>
                                    <p:cond delay="0"/>
                                  </p:stCondLst>
                                  <p:childTnLst>
                                    <p:animScale>
                                      <p:cBhvr>
                                        <p:cTn id="35" dur="200" fill="hold"/>
                                        <p:tgtEl>
                                          <p:spTgt spid="9"/>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400" fill="hold"/>
                                        <p:tgtEl>
                                          <p:spTgt spid="12"/>
                                        </p:tgtEl>
                                        <p:attrNameLst>
                                          <p:attrName>ppt_w</p:attrName>
                                        </p:attrNameLst>
                                      </p:cBhvr>
                                      <p:tavLst>
                                        <p:tav tm="0">
                                          <p:val>
                                            <p:fltVal val="0"/>
                                          </p:val>
                                        </p:tav>
                                        <p:tav tm="100000">
                                          <p:val>
                                            <p:strVal val="#ppt_w"/>
                                          </p:val>
                                        </p:tav>
                                      </p:tavLst>
                                    </p:anim>
                                    <p:anim calcmode="lin" valueType="num">
                                      <p:cBhvr>
                                        <p:cTn id="54" dur="400" fill="hold"/>
                                        <p:tgtEl>
                                          <p:spTgt spid="12"/>
                                        </p:tgtEl>
                                        <p:attrNameLst>
                                          <p:attrName>ppt_h</p:attrName>
                                        </p:attrNameLst>
                                      </p:cBhvr>
                                      <p:tavLst>
                                        <p:tav tm="0">
                                          <p:val>
                                            <p:fltVal val="0"/>
                                          </p:val>
                                        </p:tav>
                                        <p:tav tm="100000">
                                          <p:val>
                                            <p:strVal val="#ppt_h"/>
                                          </p:val>
                                        </p:tav>
                                      </p:tavLst>
                                    </p:anim>
                                    <p:animEffect transition="in" filter="fade">
                                      <p:cBhvr>
                                        <p:cTn id="55" dur="4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mph" presetSubtype="0" autoRev="1" fill="hold" grpId="1" nodeType="clickEffect">
                                  <p:stCondLst>
                                    <p:cond delay="0"/>
                                  </p:stCondLst>
                                  <p:childTnLst>
                                    <p:animScale>
                                      <p:cBhvr>
                                        <p:cTn id="59" dur="200" fill="hold"/>
                                        <p:tgtEl>
                                          <p:spTgt spid="12"/>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P spid="12" grpId="0" animBg="1"/>
      <p:bldP spid="12" grpId="1" animBg="1"/>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9466FA-D584-4451-81B3-9A6945D714A8}"/>
              </a:ext>
            </a:extLst>
          </p:cNvPr>
          <p:cNvPicPr>
            <a:picLocks noChangeAspect="1"/>
          </p:cNvPicPr>
          <p:nvPr/>
        </p:nvPicPr>
        <p:blipFill>
          <a:blip r:embed="rId2"/>
          <a:stretch>
            <a:fillRect/>
          </a:stretch>
        </p:blipFill>
        <p:spPr>
          <a:xfrm>
            <a:off x="692727" y="389659"/>
            <a:ext cx="10806545" cy="6078682"/>
          </a:xfrm>
          <a:prstGeom prst="rect">
            <a:avLst/>
          </a:prstGeom>
        </p:spPr>
      </p:pic>
      <p:sp>
        <p:nvSpPr>
          <p:cNvPr id="3" name="TextBox 2">
            <a:extLst>
              <a:ext uri="{FF2B5EF4-FFF2-40B4-BE49-F238E27FC236}">
                <a16:creationId xmlns:a16="http://schemas.microsoft.com/office/drawing/2014/main" id="{E4486FF6-4E23-4EC6-AB16-7F9BB9F44460}"/>
              </a:ext>
            </a:extLst>
          </p:cNvPr>
          <p:cNvSpPr txBox="1"/>
          <p:nvPr/>
        </p:nvSpPr>
        <p:spPr>
          <a:xfrm>
            <a:off x="535709" y="258619"/>
            <a:ext cx="1680268"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Ghi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vở</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648714"/>
      </p:ext>
    </p:extLst>
  </p:cSld>
  <p:clrMapOvr>
    <a:masterClrMapping/>
  </p:clrMapOvr>
  <p:transition spd="slow" advTm="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469448" y="-5671493"/>
            <a:ext cx="11922808" cy="20379742"/>
            <a:chOff x="469448" y="-5671493"/>
            <a:chExt cx="11922808" cy="20379742"/>
          </a:xfrm>
        </p:grpSpPr>
        <p:sp>
          <p:nvSpPr>
            <p:cNvPr id="4" name="矩形 3"/>
            <p:cNvSpPr/>
            <p:nvPr/>
          </p:nvSpPr>
          <p:spPr>
            <a:xfrm rot="2640000" flipH="1">
              <a:off x="469448" y="-56714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 name="矩形 5"/>
            <p:cNvSpPr/>
            <p:nvPr/>
          </p:nvSpPr>
          <p:spPr>
            <a:xfrm rot="2640000" flipH="1">
              <a:off x="621848" y="-55190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 name="矩形 6"/>
            <p:cNvSpPr/>
            <p:nvPr/>
          </p:nvSpPr>
          <p:spPr>
            <a:xfrm rot="2640000" flipH="1">
              <a:off x="917682" y="-55190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 name="矩形 7"/>
            <p:cNvSpPr/>
            <p:nvPr/>
          </p:nvSpPr>
          <p:spPr>
            <a:xfrm rot="2640000" flipH="1">
              <a:off x="1070082" y="-53666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 name="矩形 8"/>
            <p:cNvSpPr/>
            <p:nvPr/>
          </p:nvSpPr>
          <p:spPr>
            <a:xfrm rot="2640000" flipH="1">
              <a:off x="1213517" y="-515154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 name="矩形 9"/>
            <p:cNvSpPr/>
            <p:nvPr/>
          </p:nvSpPr>
          <p:spPr>
            <a:xfrm rot="2640000" flipH="1">
              <a:off x="1365917" y="-499914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矩形 10"/>
            <p:cNvSpPr/>
            <p:nvPr/>
          </p:nvSpPr>
          <p:spPr>
            <a:xfrm rot="2640000" flipH="1">
              <a:off x="1365915" y="-46315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 name="矩形 11"/>
            <p:cNvSpPr/>
            <p:nvPr/>
          </p:nvSpPr>
          <p:spPr>
            <a:xfrm rot="2640000" flipH="1">
              <a:off x="1518315" y="-44791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3" name="矩形 12"/>
            <p:cNvSpPr/>
            <p:nvPr/>
          </p:nvSpPr>
          <p:spPr>
            <a:xfrm rot="2640000" flipH="1">
              <a:off x="1814149" y="-44791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矩形 13"/>
            <p:cNvSpPr/>
            <p:nvPr/>
          </p:nvSpPr>
          <p:spPr>
            <a:xfrm rot="2640000" flipH="1">
              <a:off x="1966549" y="-43267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 name="矩形 14"/>
            <p:cNvSpPr/>
            <p:nvPr/>
          </p:nvSpPr>
          <p:spPr>
            <a:xfrm rot="2640000" flipH="1">
              <a:off x="2109984" y="-4111634"/>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 name="矩形 15"/>
            <p:cNvSpPr/>
            <p:nvPr/>
          </p:nvSpPr>
          <p:spPr>
            <a:xfrm rot="2640000" flipH="1">
              <a:off x="2262384" y="-3959234"/>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 name="矩形 16"/>
            <p:cNvSpPr/>
            <p:nvPr/>
          </p:nvSpPr>
          <p:spPr>
            <a:xfrm rot="2640000" flipH="1">
              <a:off x="2262383" y="-36051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 name="矩形 17"/>
            <p:cNvSpPr/>
            <p:nvPr/>
          </p:nvSpPr>
          <p:spPr>
            <a:xfrm rot="2640000" flipH="1">
              <a:off x="2414783" y="-34527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 name="矩形 18"/>
            <p:cNvSpPr/>
            <p:nvPr/>
          </p:nvSpPr>
          <p:spPr>
            <a:xfrm rot="2640000" flipH="1">
              <a:off x="2710617" y="-34527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 name="矩形 19"/>
            <p:cNvSpPr/>
            <p:nvPr/>
          </p:nvSpPr>
          <p:spPr>
            <a:xfrm rot="2640000" flipH="1">
              <a:off x="2863017" y="-33003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 name="矩形 20"/>
            <p:cNvSpPr/>
            <p:nvPr/>
          </p:nvSpPr>
          <p:spPr>
            <a:xfrm rot="2640000" flipH="1">
              <a:off x="3006452" y="-3085175"/>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 name="矩形 21"/>
            <p:cNvSpPr/>
            <p:nvPr/>
          </p:nvSpPr>
          <p:spPr>
            <a:xfrm rot="2640000" flipH="1">
              <a:off x="3158852" y="-2932775"/>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 name="矩形 22"/>
            <p:cNvSpPr/>
            <p:nvPr/>
          </p:nvSpPr>
          <p:spPr>
            <a:xfrm rot="2640000" flipH="1">
              <a:off x="3159275" y="-25637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 name="矩形 23"/>
            <p:cNvSpPr/>
            <p:nvPr/>
          </p:nvSpPr>
          <p:spPr>
            <a:xfrm rot="2640000" flipH="1">
              <a:off x="3311675" y="-24113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 name="矩形 24"/>
            <p:cNvSpPr/>
            <p:nvPr/>
          </p:nvSpPr>
          <p:spPr>
            <a:xfrm rot="2640000" flipH="1">
              <a:off x="3607509" y="-24113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 name="矩形 25"/>
            <p:cNvSpPr/>
            <p:nvPr/>
          </p:nvSpPr>
          <p:spPr>
            <a:xfrm rot="2640000" flipH="1">
              <a:off x="3759909" y="-22589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 name="矩形 26"/>
            <p:cNvSpPr/>
            <p:nvPr/>
          </p:nvSpPr>
          <p:spPr>
            <a:xfrm rot="2640000" flipH="1">
              <a:off x="3903344" y="-204379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 name="矩形 27"/>
            <p:cNvSpPr/>
            <p:nvPr/>
          </p:nvSpPr>
          <p:spPr>
            <a:xfrm rot="2640000" flipH="1">
              <a:off x="4055744" y="-189139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77" name="组合 76"/>
            <p:cNvGrpSpPr/>
            <p:nvPr/>
          </p:nvGrpSpPr>
          <p:grpSpPr>
            <a:xfrm>
              <a:off x="4248063" y="-5068429"/>
              <a:ext cx="1929395" cy="19776678"/>
              <a:chOff x="2933204" y="-3533395"/>
              <a:chExt cx="1929395" cy="18909935"/>
            </a:xfrm>
          </p:grpSpPr>
          <p:sp>
            <p:nvSpPr>
              <p:cNvPr id="29" name="矩形 28"/>
              <p:cNvSpPr/>
              <p:nvPr/>
            </p:nvSpPr>
            <p:spPr>
              <a:xfrm rot="2640000" flipH="1">
                <a:off x="2933204" y="-35333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 name="矩形 29"/>
              <p:cNvSpPr/>
              <p:nvPr/>
            </p:nvSpPr>
            <p:spPr>
              <a:xfrm rot="2640000" flipH="1">
                <a:off x="3085604" y="-33809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 name="矩形 30"/>
              <p:cNvSpPr/>
              <p:nvPr/>
            </p:nvSpPr>
            <p:spPr>
              <a:xfrm rot="2640000" flipH="1">
                <a:off x="3381438" y="-33809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 name="矩形 31"/>
              <p:cNvSpPr/>
              <p:nvPr/>
            </p:nvSpPr>
            <p:spPr>
              <a:xfrm rot="2640000" flipH="1">
                <a:off x="3533838" y="-32285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 name="矩形 32"/>
              <p:cNvSpPr/>
              <p:nvPr/>
            </p:nvSpPr>
            <p:spPr>
              <a:xfrm rot="2640000" flipH="1">
                <a:off x="3677273" y="-301344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 name="矩形 33"/>
              <p:cNvSpPr/>
              <p:nvPr/>
            </p:nvSpPr>
            <p:spPr>
              <a:xfrm rot="2640000" flipH="1">
                <a:off x="3829673" y="-286104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 name="矩形 34"/>
              <p:cNvSpPr/>
              <p:nvPr/>
            </p:nvSpPr>
            <p:spPr>
              <a:xfrm rot="2640000" flipH="1">
                <a:off x="4413861" y="-3088989"/>
                <a:ext cx="117723"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 name="矩形 35"/>
              <p:cNvSpPr/>
              <p:nvPr/>
            </p:nvSpPr>
            <p:spPr>
              <a:xfrm rot="2640000" flipH="1">
                <a:off x="3982072" y="-2354536"/>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 name="矩形 36"/>
              <p:cNvSpPr/>
              <p:nvPr/>
            </p:nvSpPr>
            <p:spPr>
              <a:xfrm rot="2640000" flipH="1">
                <a:off x="4277906" y="-2354537"/>
                <a:ext cx="136458" cy="17211123"/>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 name="矩形 37"/>
              <p:cNvSpPr/>
              <p:nvPr/>
            </p:nvSpPr>
            <p:spPr>
              <a:xfrm rot="2640000" flipH="1">
                <a:off x="4430306" y="-220213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 name="矩形 38"/>
              <p:cNvSpPr/>
              <p:nvPr/>
            </p:nvSpPr>
            <p:spPr>
              <a:xfrm rot="2640000" flipH="1">
                <a:off x="4573741" y="-1986984"/>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 name="矩形 39"/>
              <p:cNvSpPr/>
              <p:nvPr/>
            </p:nvSpPr>
            <p:spPr>
              <a:xfrm rot="2640000" flipH="1">
                <a:off x="4726141" y="-183458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41" name="矩形 40"/>
            <p:cNvSpPr/>
            <p:nvPr/>
          </p:nvSpPr>
          <p:spPr>
            <a:xfrm rot="2640000" flipH="1">
              <a:off x="8821902" y="-21556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 name="矩形 41"/>
            <p:cNvSpPr/>
            <p:nvPr/>
          </p:nvSpPr>
          <p:spPr>
            <a:xfrm rot="2640000" flipH="1">
              <a:off x="8974302" y="-20032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 name="矩形 42"/>
            <p:cNvSpPr/>
            <p:nvPr/>
          </p:nvSpPr>
          <p:spPr>
            <a:xfrm rot="2640000" flipH="1">
              <a:off x="9270136" y="-20032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 name="矩形 43"/>
            <p:cNvSpPr/>
            <p:nvPr/>
          </p:nvSpPr>
          <p:spPr>
            <a:xfrm rot="2640000" flipH="1">
              <a:off x="9422536" y="-18508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 name="矩形 44"/>
            <p:cNvSpPr/>
            <p:nvPr/>
          </p:nvSpPr>
          <p:spPr>
            <a:xfrm rot="2640000" flipH="1">
              <a:off x="9565971" y="-1635679"/>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 name="矩形 45"/>
            <p:cNvSpPr/>
            <p:nvPr/>
          </p:nvSpPr>
          <p:spPr>
            <a:xfrm rot="2640000" flipH="1">
              <a:off x="9718371" y="-1483279"/>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 name="矩形 46"/>
            <p:cNvSpPr/>
            <p:nvPr/>
          </p:nvSpPr>
          <p:spPr>
            <a:xfrm rot="2640000" flipH="1">
              <a:off x="9718369" y="-11157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 name="矩形 47"/>
            <p:cNvSpPr/>
            <p:nvPr/>
          </p:nvSpPr>
          <p:spPr>
            <a:xfrm rot="2640000" flipH="1">
              <a:off x="9870769" y="-9633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 name="矩形 48"/>
            <p:cNvSpPr/>
            <p:nvPr/>
          </p:nvSpPr>
          <p:spPr>
            <a:xfrm rot="2640000" flipH="1">
              <a:off x="10166603" y="-9633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 name="矩形 49"/>
            <p:cNvSpPr/>
            <p:nvPr/>
          </p:nvSpPr>
          <p:spPr>
            <a:xfrm rot="2640000" flipH="1">
              <a:off x="10319003" y="-8109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 name="矩形 50"/>
            <p:cNvSpPr/>
            <p:nvPr/>
          </p:nvSpPr>
          <p:spPr>
            <a:xfrm rot="2640000" flipH="1">
              <a:off x="10462438" y="-59577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 name="矩形 51"/>
            <p:cNvSpPr/>
            <p:nvPr/>
          </p:nvSpPr>
          <p:spPr>
            <a:xfrm rot="2640000" flipH="1">
              <a:off x="10614838" y="-44337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 name="矩形 52"/>
            <p:cNvSpPr/>
            <p:nvPr/>
          </p:nvSpPr>
          <p:spPr>
            <a:xfrm rot="2640000" flipH="1">
              <a:off x="10614837" y="-8926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 name="矩形 53"/>
            <p:cNvSpPr/>
            <p:nvPr/>
          </p:nvSpPr>
          <p:spPr>
            <a:xfrm rot="2640000" flipH="1">
              <a:off x="10767237" y="631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 name="矩形 54"/>
            <p:cNvSpPr/>
            <p:nvPr/>
          </p:nvSpPr>
          <p:spPr>
            <a:xfrm rot="2640000" flipH="1">
              <a:off x="11063071" y="631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 name="矩形 55"/>
            <p:cNvSpPr/>
            <p:nvPr/>
          </p:nvSpPr>
          <p:spPr>
            <a:xfrm rot="2640000" flipH="1">
              <a:off x="11215471" y="2155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 name="矩形 56"/>
            <p:cNvSpPr/>
            <p:nvPr/>
          </p:nvSpPr>
          <p:spPr>
            <a:xfrm rot="2640000" flipH="1">
              <a:off x="11358906" y="43068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 name="矩形 57"/>
            <p:cNvSpPr/>
            <p:nvPr/>
          </p:nvSpPr>
          <p:spPr>
            <a:xfrm rot="2640000" flipH="1">
              <a:off x="11511306" y="58308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 name="矩形 58"/>
            <p:cNvSpPr/>
            <p:nvPr/>
          </p:nvSpPr>
          <p:spPr>
            <a:xfrm rot="2640000" flipH="1">
              <a:off x="11511729" y="9521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 name="矩形 59"/>
            <p:cNvSpPr/>
            <p:nvPr/>
          </p:nvSpPr>
          <p:spPr>
            <a:xfrm rot="2640000" flipH="1">
              <a:off x="11664129" y="11045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 name="矩形 60"/>
            <p:cNvSpPr/>
            <p:nvPr/>
          </p:nvSpPr>
          <p:spPr>
            <a:xfrm rot="2640000" flipH="1">
              <a:off x="11959963" y="11045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 name="矩形 61"/>
            <p:cNvSpPr/>
            <p:nvPr/>
          </p:nvSpPr>
          <p:spPr>
            <a:xfrm rot="2640000" flipH="1">
              <a:off x="12112363" y="12569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 name="矩形 62"/>
            <p:cNvSpPr/>
            <p:nvPr/>
          </p:nvSpPr>
          <p:spPr>
            <a:xfrm rot="2640000" flipH="1">
              <a:off x="12255798" y="1472071"/>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 name="矩形 77"/>
            <p:cNvSpPr/>
            <p:nvPr/>
          </p:nvSpPr>
          <p:spPr>
            <a:xfrm rot="2640000" flipH="1">
              <a:off x="4161434" y="-5274354"/>
              <a:ext cx="136458" cy="17999999"/>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pic>
        <p:nvPicPr>
          <p:cNvPr id="83" name="图片 82"/>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9110604" y="2363658"/>
            <a:ext cx="3094692" cy="4335237"/>
          </a:xfrm>
          <a:prstGeom prst="rect">
            <a:avLst/>
          </a:prstGeom>
        </p:spPr>
      </p:pic>
      <p:sp>
        <p:nvSpPr>
          <p:cNvPr id="74" name="任意多边形 73"/>
          <p:cNvSpPr/>
          <p:nvPr/>
        </p:nvSpPr>
        <p:spPr>
          <a:xfrm>
            <a:off x="-2209892" y="3314579"/>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 name="任意多边形 74"/>
          <p:cNvSpPr/>
          <p:nvPr/>
        </p:nvSpPr>
        <p:spPr>
          <a:xfrm>
            <a:off x="-2191619" y="3465959"/>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solidFill>
            <a:srgbClr val="DEF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88" name="组合 87"/>
          <p:cNvGrpSpPr/>
          <p:nvPr/>
        </p:nvGrpSpPr>
        <p:grpSpPr>
          <a:xfrm rot="234299">
            <a:off x="-3513022" y="-3485048"/>
            <a:ext cx="21002412" cy="6808940"/>
            <a:chOff x="-4075136" y="4609891"/>
            <a:chExt cx="18331759" cy="6808940"/>
          </a:xfrm>
          <a:effectLst>
            <a:outerShdw blurRad="50800" dist="38100" dir="5400000" algn="t" rotWithShape="0">
              <a:prstClr val="black">
                <a:alpha val="40000"/>
              </a:prstClr>
            </a:outerShdw>
          </a:effectLst>
        </p:grpSpPr>
        <p:sp>
          <p:nvSpPr>
            <p:cNvPr id="95" name="云形 94"/>
            <p:cNvSpPr/>
            <p:nvPr/>
          </p:nvSpPr>
          <p:spPr>
            <a:xfrm>
              <a:off x="3579027" y="4609891"/>
              <a:ext cx="10677596" cy="6210344"/>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云形 96"/>
            <p:cNvSpPr/>
            <p:nvPr/>
          </p:nvSpPr>
          <p:spPr>
            <a:xfrm>
              <a:off x="-4075136" y="5208487"/>
              <a:ext cx="10677596" cy="6210344"/>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411" y="722001"/>
            <a:ext cx="3881648" cy="4819076"/>
          </a:xfrm>
          <a:prstGeom prst="rect">
            <a:avLst/>
          </a:prstGeom>
        </p:spPr>
      </p:pic>
      <p:grpSp>
        <p:nvGrpSpPr>
          <p:cNvPr id="76" name="组合 75"/>
          <p:cNvGrpSpPr/>
          <p:nvPr/>
        </p:nvGrpSpPr>
        <p:grpSpPr>
          <a:xfrm>
            <a:off x="-3320052" y="4094371"/>
            <a:ext cx="20771391" cy="6524058"/>
            <a:chOff x="-3320052" y="5254516"/>
            <a:chExt cx="20771391" cy="6524058"/>
          </a:xfrm>
          <a:effectLst>
            <a:outerShdw blurRad="50800" dist="38100" dir="16200000" rotWithShape="0">
              <a:prstClr val="black">
                <a:alpha val="40000"/>
              </a:prstClr>
            </a:outerShdw>
          </a:effectLst>
        </p:grpSpPr>
        <p:sp>
          <p:nvSpPr>
            <p:cNvPr id="80" name="云形 79"/>
            <p:cNvSpPr/>
            <p:nvPr/>
          </p:nvSpPr>
          <p:spPr>
            <a:xfrm>
              <a:off x="1685446" y="5254516"/>
              <a:ext cx="9179102" cy="6210344"/>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 name="任意多边形 80"/>
            <p:cNvSpPr/>
            <p:nvPr/>
          </p:nvSpPr>
          <p:spPr>
            <a:xfrm>
              <a:off x="-3320052" y="5383692"/>
              <a:ext cx="20771391" cy="6394882"/>
            </a:xfrm>
            <a:custGeom>
              <a:avLst/>
              <a:gdLst>
                <a:gd name="connsiteX0" fmla="*/ 17183508 w 20771391"/>
                <a:gd name="connsiteY0" fmla="*/ 18 h 6394882"/>
                <a:gd name="connsiteX1" fmla="*/ 17844826 w 20771391"/>
                <a:gd name="connsiteY1" fmla="*/ 249903 h 6394882"/>
                <a:gd name="connsiteX2" fmla="*/ 17916650 w 20771391"/>
                <a:gd name="connsiteY2" fmla="*/ 325570 h 6394882"/>
                <a:gd name="connsiteX3" fmla="*/ 17924162 w 20771391"/>
                <a:gd name="connsiteY3" fmla="*/ 316124 h 6394882"/>
                <a:gd name="connsiteX4" fmla="*/ 17917282 w 20771391"/>
                <a:gd name="connsiteY4" fmla="*/ 326236 h 6394882"/>
                <a:gd name="connsiteX5" fmla="*/ 17926924 w 20771391"/>
                <a:gd name="connsiteY5" fmla="*/ 336394 h 6394882"/>
                <a:gd name="connsiteX6" fmla="*/ 19123182 w 20771391"/>
                <a:gd name="connsiteY6" fmla="*/ 78923 h 6394882"/>
                <a:gd name="connsiteX7" fmla="*/ 19729810 w 20771391"/>
                <a:gd name="connsiteY7" fmla="*/ 781325 h 6394882"/>
                <a:gd name="connsiteX8" fmla="*/ 19733094 w 20771391"/>
                <a:gd name="connsiteY8" fmla="*/ 782356 h 6394882"/>
                <a:gd name="connsiteX9" fmla="*/ 19863798 w 20771391"/>
                <a:gd name="connsiteY9" fmla="*/ 823435 h 6394882"/>
                <a:gd name="connsiteX10" fmla="*/ 20508334 w 20771391"/>
                <a:gd name="connsiteY10" fmla="*/ 1463025 h 6394882"/>
                <a:gd name="connsiteX11" fmla="*/ 20473488 w 20771391"/>
                <a:gd name="connsiteY11" fmla="*/ 2202228 h 6394882"/>
                <a:gd name="connsiteX12" fmla="*/ 20728038 w 20771391"/>
                <a:gd name="connsiteY12" fmla="*/ 3332453 h 6394882"/>
                <a:gd name="connsiteX13" fmla="*/ 19535604 w 20771391"/>
                <a:gd name="connsiteY13" fmla="*/ 4321796 h 6394882"/>
                <a:gd name="connsiteX14" fmla="*/ 19108734 w 20771391"/>
                <a:gd name="connsiteY14" fmla="*/ 5169536 h 6394882"/>
                <a:gd name="connsiteX15" fmla="*/ 17655376 w 20771391"/>
                <a:gd name="connsiteY15" fmla="*/ 5272180 h 6394882"/>
                <a:gd name="connsiteX16" fmla="*/ 16616778 w 20771391"/>
                <a:gd name="connsiteY16" fmla="*/ 6176561 h 6394882"/>
                <a:gd name="connsiteX17" fmla="*/ 15089690 w 20771391"/>
                <a:gd name="connsiteY17" fmla="*/ 5624530 h 6394882"/>
                <a:gd name="connsiteX18" fmla="*/ 13532209 w 20771391"/>
                <a:gd name="connsiteY18" fmla="*/ 5690966 h 6394882"/>
                <a:gd name="connsiteX19" fmla="*/ 13394962 w 20771391"/>
                <a:gd name="connsiteY19" fmla="*/ 5622178 h 6394882"/>
                <a:gd name="connsiteX20" fmla="*/ 13210654 w 20771391"/>
                <a:gd name="connsiteY20" fmla="*/ 5621940 h 6394882"/>
                <a:gd name="connsiteX21" fmla="*/ 12657652 w 20771391"/>
                <a:gd name="connsiteY21" fmla="*/ 5453938 h 6394882"/>
                <a:gd name="connsiteX22" fmla="*/ 11619054 w 20771391"/>
                <a:gd name="connsiteY22" fmla="*/ 6358319 h 6394882"/>
                <a:gd name="connsiteX23" fmla="*/ 10091966 w 20771391"/>
                <a:gd name="connsiteY23" fmla="*/ 5806288 h 6394882"/>
                <a:gd name="connsiteX24" fmla="*/ 7823537 w 20771391"/>
                <a:gd name="connsiteY24" fmla="*/ 5260870 h 6394882"/>
                <a:gd name="connsiteX25" fmla="*/ 7656903 w 20771391"/>
                <a:gd name="connsiteY25" fmla="*/ 5265056 h 6394882"/>
                <a:gd name="connsiteX26" fmla="*/ 7522673 w 20771391"/>
                <a:gd name="connsiteY26" fmla="*/ 5246285 h 6394882"/>
                <a:gd name="connsiteX27" fmla="*/ 7367687 w 20771391"/>
                <a:gd name="connsiteY27" fmla="*/ 5350379 h 6394882"/>
                <a:gd name="connsiteX28" fmla="*/ 6075118 w 20771391"/>
                <a:gd name="connsiteY28" fmla="*/ 5345032 h 6394882"/>
                <a:gd name="connsiteX29" fmla="*/ 5036520 w 20771391"/>
                <a:gd name="connsiteY29" fmla="*/ 6249413 h 6394882"/>
                <a:gd name="connsiteX30" fmla="*/ 3509431 w 20771391"/>
                <a:gd name="connsiteY30" fmla="*/ 5697382 h 6394882"/>
                <a:gd name="connsiteX31" fmla="*/ 1241004 w 20771391"/>
                <a:gd name="connsiteY31" fmla="*/ 5151964 h 6394882"/>
                <a:gd name="connsiteX32" fmla="*/ 243626 w 20771391"/>
                <a:gd name="connsiteY32" fmla="*/ 4545018 h 6394882"/>
                <a:gd name="connsiteX33" fmla="*/ 456743 w 20771391"/>
                <a:gd name="connsiteY33" fmla="*/ 3725742 h 6394882"/>
                <a:gd name="connsiteX34" fmla="*/ 6712 w 20771391"/>
                <a:gd name="connsiteY34" fmla="*/ 2885189 h 6394882"/>
                <a:gd name="connsiteX35" fmla="*/ 828582 w 20771391"/>
                <a:gd name="connsiteY35" fmla="*/ 2138079 h 6394882"/>
                <a:gd name="connsiteX36" fmla="*/ 836443 w 20771391"/>
                <a:gd name="connsiteY36" fmla="*/ 2118384 h 6394882"/>
                <a:gd name="connsiteX37" fmla="*/ 1202545 w 20771391"/>
                <a:gd name="connsiteY37" fmla="*/ 1045519 h 6394882"/>
                <a:gd name="connsiteX38" fmla="*/ 2983546 w 20771391"/>
                <a:gd name="connsiteY38" fmla="*/ 800411 h 6394882"/>
                <a:gd name="connsiteX39" fmla="*/ 2983859 w 20771391"/>
                <a:gd name="connsiteY39" fmla="*/ 799939 h 6394882"/>
                <a:gd name="connsiteX40" fmla="*/ 2982483 w 20771391"/>
                <a:gd name="connsiteY40" fmla="*/ 798974 h 6394882"/>
                <a:gd name="connsiteX41" fmla="*/ 2983913 w 20771391"/>
                <a:gd name="connsiteY41" fmla="*/ 799856 h 6394882"/>
                <a:gd name="connsiteX42" fmla="*/ 3056359 w 20771391"/>
                <a:gd name="connsiteY42" fmla="*/ 690464 h 6394882"/>
                <a:gd name="connsiteX43" fmla="*/ 4779207 w 20771391"/>
                <a:gd name="connsiteY43" fmla="*/ 545960 h 6394882"/>
                <a:gd name="connsiteX44" fmla="*/ 5478902 w 20771391"/>
                <a:gd name="connsiteY44" fmla="*/ 81334 h 6394882"/>
                <a:gd name="connsiteX45" fmla="*/ 5603251 w 20771391"/>
                <a:gd name="connsiteY45" fmla="*/ 72870 h 6394882"/>
                <a:gd name="connsiteX46" fmla="*/ 6264568 w 20771391"/>
                <a:gd name="connsiteY46" fmla="*/ 322755 h 6394882"/>
                <a:gd name="connsiteX47" fmla="*/ 6336392 w 20771391"/>
                <a:gd name="connsiteY47" fmla="*/ 398422 h 6394882"/>
                <a:gd name="connsiteX48" fmla="*/ 6343904 w 20771391"/>
                <a:gd name="connsiteY48" fmla="*/ 388976 h 6394882"/>
                <a:gd name="connsiteX49" fmla="*/ 6337025 w 20771391"/>
                <a:gd name="connsiteY49" fmla="*/ 399088 h 6394882"/>
                <a:gd name="connsiteX50" fmla="*/ 6346667 w 20771391"/>
                <a:gd name="connsiteY50" fmla="*/ 409246 h 6394882"/>
                <a:gd name="connsiteX51" fmla="*/ 7542925 w 20771391"/>
                <a:gd name="connsiteY51" fmla="*/ 151775 h 6394882"/>
                <a:gd name="connsiteX52" fmla="*/ 8149553 w 20771391"/>
                <a:gd name="connsiteY52" fmla="*/ 854177 h 6394882"/>
                <a:gd name="connsiteX53" fmla="*/ 8152836 w 20771391"/>
                <a:gd name="connsiteY53" fmla="*/ 855208 h 6394882"/>
                <a:gd name="connsiteX54" fmla="*/ 8197160 w 20771391"/>
                <a:gd name="connsiteY54" fmla="*/ 869139 h 6394882"/>
                <a:gd name="connsiteX55" fmla="*/ 8283464 w 20771391"/>
                <a:gd name="connsiteY55" fmla="*/ 831675 h 6394882"/>
                <a:gd name="connsiteX56" fmla="*/ 9566080 w 20771391"/>
                <a:gd name="connsiteY56" fmla="*/ 909317 h 6394882"/>
                <a:gd name="connsiteX57" fmla="*/ 9566393 w 20771391"/>
                <a:gd name="connsiteY57" fmla="*/ 908845 h 6394882"/>
                <a:gd name="connsiteX58" fmla="*/ 9565017 w 20771391"/>
                <a:gd name="connsiteY58" fmla="*/ 907880 h 6394882"/>
                <a:gd name="connsiteX59" fmla="*/ 9566447 w 20771391"/>
                <a:gd name="connsiteY59" fmla="*/ 908762 h 6394882"/>
                <a:gd name="connsiteX60" fmla="*/ 9638893 w 20771391"/>
                <a:gd name="connsiteY60" fmla="*/ 799370 h 6394882"/>
                <a:gd name="connsiteX61" fmla="*/ 11361741 w 20771391"/>
                <a:gd name="connsiteY61" fmla="*/ 654866 h 6394882"/>
                <a:gd name="connsiteX62" fmla="*/ 12061436 w 20771391"/>
                <a:gd name="connsiteY62" fmla="*/ 190240 h 6394882"/>
                <a:gd name="connsiteX63" fmla="*/ 12185784 w 20771391"/>
                <a:gd name="connsiteY63" fmla="*/ 181776 h 6394882"/>
                <a:gd name="connsiteX64" fmla="*/ 12847102 w 20771391"/>
                <a:gd name="connsiteY64" fmla="*/ 431661 h 6394882"/>
                <a:gd name="connsiteX65" fmla="*/ 12918926 w 20771391"/>
                <a:gd name="connsiteY65" fmla="*/ 507328 h 6394882"/>
                <a:gd name="connsiteX66" fmla="*/ 12926438 w 20771391"/>
                <a:gd name="connsiteY66" fmla="*/ 497882 h 6394882"/>
                <a:gd name="connsiteX67" fmla="*/ 12919558 w 20771391"/>
                <a:gd name="connsiteY67" fmla="*/ 507994 h 6394882"/>
                <a:gd name="connsiteX68" fmla="*/ 12929200 w 20771391"/>
                <a:gd name="connsiteY68" fmla="*/ 518152 h 6394882"/>
                <a:gd name="connsiteX69" fmla="*/ 14125458 w 20771391"/>
                <a:gd name="connsiteY69" fmla="*/ 260681 h 6394882"/>
                <a:gd name="connsiteX70" fmla="*/ 14597010 w 20771391"/>
                <a:gd name="connsiteY70" fmla="*/ 636575 h 6394882"/>
                <a:gd name="connsiteX71" fmla="*/ 14609605 w 20771391"/>
                <a:gd name="connsiteY71" fmla="*/ 658401 h 6394882"/>
                <a:gd name="connsiteX72" fmla="*/ 14636617 w 20771391"/>
                <a:gd name="connsiteY72" fmla="*/ 617612 h 6394882"/>
                <a:gd name="connsiteX73" fmla="*/ 16359465 w 20771391"/>
                <a:gd name="connsiteY73" fmla="*/ 473108 h 6394882"/>
                <a:gd name="connsiteX74" fmla="*/ 17059160 w 20771391"/>
                <a:gd name="connsiteY74" fmla="*/ 8482 h 6394882"/>
                <a:gd name="connsiteX75" fmla="*/ 17183508 w 20771391"/>
                <a:gd name="connsiteY75" fmla="*/ 18 h 63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771391" h="6394882">
                  <a:moveTo>
                    <a:pt x="17183508" y="18"/>
                  </a:moveTo>
                  <a:cubicBezTo>
                    <a:pt x="17431168" y="-1462"/>
                    <a:pt x="17669594" y="88605"/>
                    <a:pt x="17844826" y="249903"/>
                  </a:cubicBezTo>
                  <a:lnTo>
                    <a:pt x="17916650" y="325570"/>
                  </a:lnTo>
                  <a:lnTo>
                    <a:pt x="17924162" y="316124"/>
                  </a:lnTo>
                  <a:lnTo>
                    <a:pt x="17917282" y="326236"/>
                  </a:lnTo>
                  <a:lnTo>
                    <a:pt x="17926924" y="336394"/>
                  </a:lnTo>
                  <a:cubicBezTo>
                    <a:pt x="18220570" y="18114"/>
                    <a:pt x="18706298" y="-86399"/>
                    <a:pt x="19123182" y="78923"/>
                  </a:cubicBezTo>
                  <a:cubicBezTo>
                    <a:pt x="19440839" y="204855"/>
                    <a:pt x="19668616" y="468507"/>
                    <a:pt x="19729810" y="781325"/>
                  </a:cubicBezTo>
                  <a:lnTo>
                    <a:pt x="19733094" y="782356"/>
                  </a:lnTo>
                  <a:lnTo>
                    <a:pt x="19863798" y="823435"/>
                  </a:lnTo>
                  <a:cubicBezTo>
                    <a:pt x="20167360" y="938803"/>
                    <a:pt x="20404220" y="1171196"/>
                    <a:pt x="20508334" y="1463025"/>
                  </a:cubicBezTo>
                  <a:cubicBezTo>
                    <a:pt x="20594812" y="1705113"/>
                    <a:pt x="20582490" y="1968047"/>
                    <a:pt x="20473488" y="2202228"/>
                  </a:cubicBezTo>
                  <a:cubicBezTo>
                    <a:pt x="20741424" y="2523384"/>
                    <a:pt x="20835128" y="2939707"/>
                    <a:pt x="20728038" y="3332453"/>
                  </a:cubicBezTo>
                  <a:cubicBezTo>
                    <a:pt x="20585676" y="3854582"/>
                    <a:pt x="20114398" y="4245604"/>
                    <a:pt x="19535604" y="4321796"/>
                  </a:cubicBezTo>
                  <a:cubicBezTo>
                    <a:pt x="19532842" y="4647695"/>
                    <a:pt x="19377095" y="4956774"/>
                    <a:pt x="19108734" y="5169536"/>
                  </a:cubicBezTo>
                  <a:cubicBezTo>
                    <a:pt x="18700986" y="5492848"/>
                    <a:pt x="18111994" y="5534394"/>
                    <a:pt x="17655376" y="5272180"/>
                  </a:cubicBezTo>
                  <a:cubicBezTo>
                    <a:pt x="17507703" y="5722573"/>
                    <a:pt x="17112279" y="6066874"/>
                    <a:pt x="16616778" y="6176561"/>
                  </a:cubicBezTo>
                  <a:cubicBezTo>
                    <a:pt x="16032884" y="6305799"/>
                    <a:pt x="15423494" y="6085562"/>
                    <a:pt x="15089690" y="5624530"/>
                  </a:cubicBezTo>
                  <a:cubicBezTo>
                    <a:pt x="14597269" y="5898030"/>
                    <a:pt x="14012885" y="5904510"/>
                    <a:pt x="13532209" y="5690966"/>
                  </a:cubicBezTo>
                  <a:lnTo>
                    <a:pt x="13394962" y="5622178"/>
                  </a:lnTo>
                  <a:lnTo>
                    <a:pt x="13210654" y="5621940"/>
                  </a:lnTo>
                  <a:cubicBezTo>
                    <a:pt x="13018731" y="5607882"/>
                    <a:pt x="12828884" y="5552268"/>
                    <a:pt x="12657652" y="5453938"/>
                  </a:cubicBezTo>
                  <a:cubicBezTo>
                    <a:pt x="12509979" y="5904331"/>
                    <a:pt x="12114555" y="6248632"/>
                    <a:pt x="11619054" y="6358319"/>
                  </a:cubicBezTo>
                  <a:cubicBezTo>
                    <a:pt x="11035160" y="6487557"/>
                    <a:pt x="10425771" y="6267320"/>
                    <a:pt x="10091966" y="5806288"/>
                  </a:cubicBezTo>
                  <a:cubicBezTo>
                    <a:pt x="9304093" y="6243888"/>
                    <a:pt x="8280793" y="5997918"/>
                    <a:pt x="7823537" y="5260870"/>
                  </a:cubicBezTo>
                  <a:cubicBezTo>
                    <a:pt x="7767390" y="5266926"/>
                    <a:pt x="7711671" y="5268215"/>
                    <a:pt x="7656903" y="5265056"/>
                  </a:cubicBezTo>
                  <a:lnTo>
                    <a:pt x="7522673" y="5246285"/>
                  </a:lnTo>
                  <a:lnTo>
                    <a:pt x="7367687" y="5350379"/>
                  </a:lnTo>
                  <a:cubicBezTo>
                    <a:pt x="6975548" y="5571340"/>
                    <a:pt x="6474659" y="5574469"/>
                    <a:pt x="6075118" y="5345032"/>
                  </a:cubicBezTo>
                  <a:cubicBezTo>
                    <a:pt x="5927445" y="5795425"/>
                    <a:pt x="5532021" y="6139726"/>
                    <a:pt x="5036520" y="6249413"/>
                  </a:cubicBezTo>
                  <a:cubicBezTo>
                    <a:pt x="4452627" y="6378651"/>
                    <a:pt x="3843237" y="6158414"/>
                    <a:pt x="3509431" y="5697382"/>
                  </a:cubicBezTo>
                  <a:cubicBezTo>
                    <a:pt x="2721559" y="6134982"/>
                    <a:pt x="1698259" y="5889012"/>
                    <a:pt x="1241004" y="5151964"/>
                  </a:cubicBezTo>
                  <a:cubicBezTo>
                    <a:pt x="791823" y="5200411"/>
                    <a:pt x="370052" y="4943803"/>
                    <a:pt x="243626" y="4545018"/>
                  </a:cubicBezTo>
                  <a:cubicBezTo>
                    <a:pt x="152048" y="4256496"/>
                    <a:pt x="233002" y="3945116"/>
                    <a:pt x="456743" y="3725742"/>
                  </a:cubicBezTo>
                  <a:cubicBezTo>
                    <a:pt x="139299" y="3553664"/>
                    <a:pt x="-37484" y="3223452"/>
                    <a:pt x="6712" y="2885189"/>
                  </a:cubicBezTo>
                  <a:cubicBezTo>
                    <a:pt x="58557" y="2489136"/>
                    <a:pt x="399799" y="2178906"/>
                    <a:pt x="828582" y="2138079"/>
                  </a:cubicBezTo>
                  <a:cubicBezTo>
                    <a:pt x="831131" y="2131466"/>
                    <a:pt x="833894" y="2124997"/>
                    <a:pt x="836443" y="2118384"/>
                  </a:cubicBezTo>
                  <a:cubicBezTo>
                    <a:pt x="778862" y="1728369"/>
                    <a:pt x="913148" y="1335047"/>
                    <a:pt x="1202545" y="1045519"/>
                  </a:cubicBezTo>
                  <a:cubicBezTo>
                    <a:pt x="1659800" y="588225"/>
                    <a:pt x="2401140" y="486300"/>
                    <a:pt x="2983546" y="800411"/>
                  </a:cubicBezTo>
                  <a:lnTo>
                    <a:pt x="2983859" y="799939"/>
                  </a:lnTo>
                  <a:lnTo>
                    <a:pt x="2982483" y="798974"/>
                  </a:lnTo>
                  <a:lnTo>
                    <a:pt x="2983913" y="799856"/>
                  </a:lnTo>
                  <a:lnTo>
                    <a:pt x="3056359" y="690464"/>
                  </a:lnTo>
                  <a:cubicBezTo>
                    <a:pt x="3450125" y="169732"/>
                    <a:pt x="4272843" y="86383"/>
                    <a:pt x="4779207" y="545960"/>
                  </a:cubicBezTo>
                  <a:cubicBezTo>
                    <a:pt x="4915407" y="294527"/>
                    <a:pt x="5176969" y="120724"/>
                    <a:pt x="5478902" y="81334"/>
                  </a:cubicBezTo>
                  <a:cubicBezTo>
                    <a:pt x="5520441" y="75907"/>
                    <a:pt x="5561974" y="73117"/>
                    <a:pt x="5603251" y="72870"/>
                  </a:cubicBezTo>
                  <a:cubicBezTo>
                    <a:pt x="5850910" y="71390"/>
                    <a:pt x="6089337" y="161457"/>
                    <a:pt x="6264568" y="322755"/>
                  </a:cubicBezTo>
                  <a:lnTo>
                    <a:pt x="6336392" y="398422"/>
                  </a:lnTo>
                  <a:lnTo>
                    <a:pt x="6343904" y="388976"/>
                  </a:lnTo>
                  <a:lnTo>
                    <a:pt x="6337025" y="399088"/>
                  </a:lnTo>
                  <a:lnTo>
                    <a:pt x="6346667" y="409246"/>
                  </a:lnTo>
                  <a:cubicBezTo>
                    <a:pt x="6640313" y="90966"/>
                    <a:pt x="7126040" y="-13546"/>
                    <a:pt x="7542925" y="151775"/>
                  </a:cubicBezTo>
                  <a:cubicBezTo>
                    <a:pt x="7860581" y="277707"/>
                    <a:pt x="8088358" y="541359"/>
                    <a:pt x="8149553" y="854177"/>
                  </a:cubicBezTo>
                  <a:lnTo>
                    <a:pt x="8152836" y="855208"/>
                  </a:lnTo>
                  <a:lnTo>
                    <a:pt x="8197160" y="869139"/>
                  </a:lnTo>
                  <a:lnTo>
                    <a:pt x="8283464" y="831675"/>
                  </a:lnTo>
                  <a:cubicBezTo>
                    <a:pt x="8690151" y="674057"/>
                    <a:pt x="9165676" y="693366"/>
                    <a:pt x="9566080" y="909317"/>
                  </a:cubicBezTo>
                  <a:lnTo>
                    <a:pt x="9566393" y="908845"/>
                  </a:lnTo>
                  <a:lnTo>
                    <a:pt x="9565017" y="907880"/>
                  </a:lnTo>
                  <a:lnTo>
                    <a:pt x="9566447" y="908762"/>
                  </a:lnTo>
                  <a:lnTo>
                    <a:pt x="9638893" y="799370"/>
                  </a:lnTo>
                  <a:cubicBezTo>
                    <a:pt x="10032659" y="278638"/>
                    <a:pt x="10855377" y="195289"/>
                    <a:pt x="11361741" y="654866"/>
                  </a:cubicBezTo>
                  <a:cubicBezTo>
                    <a:pt x="11497941" y="403433"/>
                    <a:pt x="11759502" y="229630"/>
                    <a:pt x="12061436" y="190240"/>
                  </a:cubicBezTo>
                  <a:cubicBezTo>
                    <a:pt x="12102975" y="184813"/>
                    <a:pt x="12144508" y="182023"/>
                    <a:pt x="12185784" y="181776"/>
                  </a:cubicBezTo>
                  <a:cubicBezTo>
                    <a:pt x="12433444" y="180296"/>
                    <a:pt x="12671870" y="270363"/>
                    <a:pt x="12847102" y="431661"/>
                  </a:cubicBezTo>
                  <a:lnTo>
                    <a:pt x="12918926" y="507328"/>
                  </a:lnTo>
                  <a:lnTo>
                    <a:pt x="12926438" y="497882"/>
                  </a:lnTo>
                  <a:lnTo>
                    <a:pt x="12919558" y="507994"/>
                  </a:lnTo>
                  <a:lnTo>
                    <a:pt x="12929200" y="518152"/>
                  </a:lnTo>
                  <a:cubicBezTo>
                    <a:pt x="13222846" y="199872"/>
                    <a:pt x="13708574" y="95360"/>
                    <a:pt x="14125458" y="260681"/>
                  </a:cubicBezTo>
                  <a:cubicBezTo>
                    <a:pt x="14323994" y="339389"/>
                    <a:pt x="14487420" y="471893"/>
                    <a:pt x="14597010" y="636575"/>
                  </a:cubicBezTo>
                  <a:lnTo>
                    <a:pt x="14609605" y="658401"/>
                  </a:lnTo>
                  <a:lnTo>
                    <a:pt x="14636617" y="617612"/>
                  </a:lnTo>
                  <a:cubicBezTo>
                    <a:pt x="15030383" y="96880"/>
                    <a:pt x="15853101" y="13531"/>
                    <a:pt x="16359465" y="473108"/>
                  </a:cubicBezTo>
                  <a:cubicBezTo>
                    <a:pt x="16495664" y="221675"/>
                    <a:pt x="16757226" y="47872"/>
                    <a:pt x="17059160" y="8482"/>
                  </a:cubicBezTo>
                  <a:cubicBezTo>
                    <a:pt x="17100699" y="3055"/>
                    <a:pt x="17142232" y="265"/>
                    <a:pt x="17183508" y="1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82" name="任意多边形 81"/>
          <p:cNvSpPr/>
          <p:nvPr/>
        </p:nvSpPr>
        <p:spPr>
          <a:xfrm rot="234299">
            <a:off x="-3579927" y="4425854"/>
            <a:ext cx="19073511" cy="6772351"/>
          </a:xfrm>
          <a:custGeom>
            <a:avLst/>
            <a:gdLst>
              <a:gd name="connsiteX0" fmla="*/ 14126152 w 19073511"/>
              <a:gd name="connsiteY0" fmla="*/ 8482 h 6772351"/>
              <a:gd name="connsiteX1" fmla="*/ 14291876 w 19073511"/>
              <a:gd name="connsiteY1" fmla="*/ 18 h 6772351"/>
              <a:gd name="connsiteX2" fmla="*/ 15173225 w 19073511"/>
              <a:gd name="connsiteY2" fmla="*/ 249903 h 6772351"/>
              <a:gd name="connsiteX3" fmla="*/ 15268946 w 19073511"/>
              <a:gd name="connsiteY3" fmla="*/ 325570 h 6772351"/>
              <a:gd name="connsiteX4" fmla="*/ 15278958 w 19073511"/>
              <a:gd name="connsiteY4" fmla="*/ 316124 h 6772351"/>
              <a:gd name="connsiteX5" fmla="*/ 15269789 w 19073511"/>
              <a:gd name="connsiteY5" fmla="*/ 326236 h 6772351"/>
              <a:gd name="connsiteX6" fmla="*/ 15282639 w 19073511"/>
              <a:gd name="connsiteY6" fmla="*/ 336394 h 6772351"/>
              <a:gd name="connsiteX7" fmla="*/ 16876914 w 19073511"/>
              <a:gd name="connsiteY7" fmla="*/ 78923 h 6772351"/>
              <a:gd name="connsiteX8" fmla="*/ 17685378 w 19073511"/>
              <a:gd name="connsiteY8" fmla="*/ 781324 h 6772351"/>
              <a:gd name="connsiteX9" fmla="*/ 17689753 w 19073511"/>
              <a:gd name="connsiteY9" fmla="*/ 782356 h 6772351"/>
              <a:gd name="connsiteX10" fmla="*/ 17863946 w 19073511"/>
              <a:gd name="connsiteY10" fmla="*/ 823435 h 6772351"/>
              <a:gd name="connsiteX11" fmla="*/ 18722931 w 19073511"/>
              <a:gd name="connsiteY11" fmla="*/ 1463025 h 6772351"/>
              <a:gd name="connsiteX12" fmla="*/ 18676490 w 19073511"/>
              <a:gd name="connsiteY12" fmla="*/ 2202228 h 6772351"/>
              <a:gd name="connsiteX13" fmla="*/ 19015734 w 19073511"/>
              <a:gd name="connsiteY13" fmla="*/ 3332454 h 6772351"/>
              <a:gd name="connsiteX14" fmla="*/ 17426556 w 19073511"/>
              <a:gd name="connsiteY14" fmla="*/ 4321796 h 6772351"/>
              <a:gd name="connsiteX15" fmla="*/ 16857658 w 19073511"/>
              <a:gd name="connsiteY15" fmla="*/ 5169536 h 6772351"/>
              <a:gd name="connsiteX16" fmla="*/ 14920742 w 19073511"/>
              <a:gd name="connsiteY16" fmla="*/ 5272180 h 6772351"/>
              <a:gd name="connsiteX17" fmla="*/ 13536583 w 19073511"/>
              <a:gd name="connsiteY17" fmla="*/ 6176561 h 6772351"/>
              <a:gd name="connsiteX18" fmla="*/ 11501405 w 19073511"/>
              <a:gd name="connsiteY18" fmla="*/ 5624531 h 6772351"/>
              <a:gd name="connsiteX19" fmla="*/ 10032544 w 19073511"/>
              <a:gd name="connsiteY19" fmla="*/ 5822481 h 6772351"/>
              <a:gd name="connsiteX20" fmla="*/ 9888760 w 19073511"/>
              <a:gd name="connsiteY20" fmla="*/ 5801623 h 6772351"/>
              <a:gd name="connsiteX21" fmla="*/ 9819050 w 19073511"/>
              <a:gd name="connsiteY21" fmla="*/ 5836754 h 6772351"/>
              <a:gd name="connsiteX22" fmla="*/ 8096420 w 19073511"/>
              <a:gd name="connsiteY22" fmla="*/ 5831406 h 6772351"/>
              <a:gd name="connsiteX23" fmla="*/ 6712261 w 19073511"/>
              <a:gd name="connsiteY23" fmla="*/ 6735788 h 6772351"/>
              <a:gd name="connsiteX24" fmla="*/ 4677083 w 19073511"/>
              <a:gd name="connsiteY24" fmla="*/ 6183757 h 6772351"/>
              <a:gd name="connsiteX25" fmla="*/ 1653907 w 19073511"/>
              <a:gd name="connsiteY25" fmla="*/ 5638339 h 6772351"/>
              <a:gd name="connsiteX26" fmla="*/ 324684 w 19073511"/>
              <a:gd name="connsiteY26" fmla="*/ 5031393 h 6772351"/>
              <a:gd name="connsiteX27" fmla="*/ 608709 w 19073511"/>
              <a:gd name="connsiteY27" fmla="*/ 4212116 h 6772351"/>
              <a:gd name="connsiteX28" fmla="*/ 8945 w 19073511"/>
              <a:gd name="connsiteY28" fmla="*/ 3371564 h 6772351"/>
              <a:gd name="connsiteX29" fmla="*/ 1104265 w 19073511"/>
              <a:gd name="connsiteY29" fmla="*/ 2624454 h 6772351"/>
              <a:gd name="connsiteX30" fmla="*/ 1114742 w 19073511"/>
              <a:gd name="connsiteY30" fmla="*/ 2604759 h 6772351"/>
              <a:gd name="connsiteX31" fmla="*/ 1602652 w 19073511"/>
              <a:gd name="connsiteY31" fmla="*/ 1531893 h 6772351"/>
              <a:gd name="connsiteX32" fmla="*/ 3976224 w 19073511"/>
              <a:gd name="connsiteY32" fmla="*/ 1286786 h 6772351"/>
              <a:gd name="connsiteX33" fmla="*/ 3976642 w 19073511"/>
              <a:gd name="connsiteY33" fmla="*/ 1286313 h 6772351"/>
              <a:gd name="connsiteX34" fmla="*/ 3974809 w 19073511"/>
              <a:gd name="connsiteY34" fmla="*/ 1285348 h 6772351"/>
              <a:gd name="connsiteX35" fmla="*/ 3976714 w 19073511"/>
              <a:gd name="connsiteY35" fmla="*/ 1286231 h 6772351"/>
              <a:gd name="connsiteX36" fmla="*/ 4073264 w 19073511"/>
              <a:gd name="connsiteY36" fmla="*/ 1176839 h 6772351"/>
              <a:gd name="connsiteX37" fmla="*/ 6369336 w 19073511"/>
              <a:gd name="connsiteY37" fmla="*/ 1032334 h 6772351"/>
              <a:gd name="connsiteX38" fmla="*/ 7301831 w 19073511"/>
              <a:gd name="connsiteY38" fmla="*/ 567708 h 6772351"/>
              <a:gd name="connsiteX39" fmla="*/ 7467553 w 19073511"/>
              <a:gd name="connsiteY39" fmla="*/ 559245 h 6772351"/>
              <a:gd name="connsiteX40" fmla="*/ 8348902 w 19073511"/>
              <a:gd name="connsiteY40" fmla="*/ 809130 h 6772351"/>
              <a:gd name="connsiteX41" fmla="*/ 8444625 w 19073511"/>
              <a:gd name="connsiteY41" fmla="*/ 884796 h 6772351"/>
              <a:gd name="connsiteX42" fmla="*/ 8454637 w 19073511"/>
              <a:gd name="connsiteY42" fmla="*/ 875351 h 6772351"/>
              <a:gd name="connsiteX43" fmla="*/ 8445467 w 19073511"/>
              <a:gd name="connsiteY43" fmla="*/ 885463 h 6772351"/>
              <a:gd name="connsiteX44" fmla="*/ 8458317 w 19073511"/>
              <a:gd name="connsiteY44" fmla="*/ 895620 h 6772351"/>
              <a:gd name="connsiteX45" fmla="*/ 9407186 w 19073511"/>
              <a:gd name="connsiteY45" fmla="*/ 563042 h 6772351"/>
              <a:gd name="connsiteX46" fmla="*/ 9531010 w 19073511"/>
              <a:gd name="connsiteY46" fmla="*/ 563518 h 6772351"/>
              <a:gd name="connsiteX47" fmla="*/ 9551215 w 19073511"/>
              <a:gd name="connsiteY47" fmla="*/ 560836 h 6772351"/>
              <a:gd name="connsiteX48" fmla="*/ 10800547 w 19073511"/>
              <a:gd name="connsiteY48" fmla="*/ 727559 h 6772351"/>
              <a:gd name="connsiteX49" fmla="*/ 10800964 w 19073511"/>
              <a:gd name="connsiteY49" fmla="*/ 727086 h 6772351"/>
              <a:gd name="connsiteX50" fmla="*/ 10799131 w 19073511"/>
              <a:gd name="connsiteY50" fmla="*/ 726122 h 6772351"/>
              <a:gd name="connsiteX51" fmla="*/ 10801037 w 19073511"/>
              <a:gd name="connsiteY51" fmla="*/ 727004 h 6772351"/>
              <a:gd name="connsiteX52" fmla="*/ 10897586 w 19073511"/>
              <a:gd name="connsiteY52" fmla="*/ 617612 h 6772351"/>
              <a:gd name="connsiteX53" fmla="*/ 13193657 w 19073511"/>
              <a:gd name="connsiteY53" fmla="*/ 473108 h 6772351"/>
              <a:gd name="connsiteX54" fmla="*/ 14126152 w 19073511"/>
              <a:gd name="connsiteY54" fmla="*/ 8482 h 677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73511" h="6772351">
                <a:moveTo>
                  <a:pt x="14126152" y="8482"/>
                </a:moveTo>
                <a:cubicBezTo>
                  <a:pt x="14181513" y="3055"/>
                  <a:pt x="14236865" y="265"/>
                  <a:pt x="14291876" y="18"/>
                </a:cubicBezTo>
                <a:cubicBezTo>
                  <a:pt x="14621936" y="-1463"/>
                  <a:pt x="14939692" y="88604"/>
                  <a:pt x="15173225" y="249903"/>
                </a:cubicBezTo>
                <a:lnTo>
                  <a:pt x="15268946" y="325570"/>
                </a:lnTo>
                <a:lnTo>
                  <a:pt x="15278958" y="316124"/>
                </a:lnTo>
                <a:lnTo>
                  <a:pt x="15269789" y="326236"/>
                </a:lnTo>
                <a:lnTo>
                  <a:pt x="15282639" y="336394"/>
                </a:lnTo>
                <a:cubicBezTo>
                  <a:pt x="15673987" y="18113"/>
                  <a:pt x="16321325" y="-86399"/>
                  <a:pt x="16876914" y="78923"/>
                </a:cubicBezTo>
                <a:cubicBezTo>
                  <a:pt x="17300260" y="204855"/>
                  <a:pt x="17603824" y="468507"/>
                  <a:pt x="17685378" y="781324"/>
                </a:cubicBezTo>
                <a:lnTo>
                  <a:pt x="17689753" y="782356"/>
                </a:lnTo>
                <a:lnTo>
                  <a:pt x="17863946" y="823435"/>
                </a:lnTo>
                <a:cubicBezTo>
                  <a:pt x="18268506" y="938802"/>
                  <a:pt x="18584175" y="1171196"/>
                  <a:pt x="18722931" y="1463025"/>
                </a:cubicBezTo>
                <a:cubicBezTo>
                  <a:pt x="18838183" y="1705113"/>
                  <a:pt x="18821759" y="1968047"/>
                  <a:pt x="18676490" y="2202228"/>
                </a:cubicBezTo>
                <a:cubicBezTo>
                  <a:pt x="19033574" y="2523383"/>
                  <a:pt x="19158454" y="2939706"/>
                  <a:pt x="19015734" y="3332454"/>
                </a:cubicBezTo>
                <a:cubicBezTo>
                  <a:pt x="18826007" y="3854583"/>
                  <a:pt x="18197925" y="4245604"/>
                  <a:pt x="17426556" y="4321796"/>
                </a:cubicBezTo>
                <a:cubicBezTo>
                  <a:pt x="17422875" y="4647695"/>
                  <a:pt x="17215308" y="4956775"/>
                  <a:pt x="16857658" y="5169536"/>
                </a:cubicBezTo>
                <a:cubicBezTo>
                  <a:pt x="16314245" y="5492848"/>
                  <a:pt x="15529284" y="5534394"/>
                  <a:pt x="14920742" y="5272180"/>
                </a:cubicBezTo>
                <a:cubicBezTo>
                  <a:pt x="14723936" y="5722573"/>
                  <a:pt x="14196947" y="6066873"/>
                  <a:pt x="13536583" y="6176561"/>
                </a:cubicBezTo>
                <a:cubicBezTo>
                  <a:pt x="12758418" y="6305799"/>
                  <a:pt x="11946273" y="6085562"/>
                  <a:pt x="11501405" y="5624531"/>
                </a:cubicBezTo>
                <a:cubicBezTo>
                  <a:pt x="11042024" y="5815980"/>
                  <a:pt x="10522588" y="5876590"/>
                  <a:pt x="10032544" y="5822481"/>
                </a:cubicBezTo>
                <a:lnTo>
                  <a:pt x="9888760" y="5801623"/>
                </a:lnTo>
                <a:lnTo>
                  <a:pt x="9819050" y="5836754"/>
                </a:lnTo>
                <a:cubicBezTo>
                  <a:pt x="9296440" y="6057715"/>
                  <a:pt x="8628895" y="6060844"/>
                  <a:pt x="8096420" y="5831406"/>
                </a:cubicBezTo>
                <a:cubicBezTo>
                  <a:pt x="7899614" y="6281800"/>
                  <a:pt x="7372625" y="6626100"/>
                  <a:pt x="6712261" y="6735788"/>
                </a:cubicBezTo>
                <a:cubicBezTo>
                  <a:pt x="5934096" y="6865026"/>
                  <a:pt x="5121951" y="6644789"/>
                  <a:pt x="4677083" y="6183757"/>
                </a:cubicBezTo>
                <a:cubicBezTo>
                  <a:pt x="3627070" y="6621356"/>
                  <a:pt x="2263300" y="6375387"/>
                  <a:pt x="1653907" y="5638339"/>
                </a:cubicBezTo>
                <a:cubicBezTo>
                  <a:pt x="1055275" y="5686786"/>
                  <a:pt x="493173" y="5430178"/>
                  <a:pt x="324684" y="5031393"/>
                </a:cubicBezTo>
                <a:cubicBezTo>
                  <a:pt x="202636" y="4742871"/>
                  <a:pt x="310526" y="4431492"/>
                  <a:pt x="608709" y="4212116"/>
                </a:cubicBezTo>
                <a:cubicBezTo>
                  <a:pt x="185645" y="4040038"/>
                  <a:pt x="-49956" y="3709827"/>
                  <a:pt x="8945" y="3371564"/>
                </a:cubicBezTo>
                <a:cubicBezTo>
                  <a:pt x="78039" y="2975511"/>
                  <a:pt x="532818" y="2665281"/>
                  <a:pt x="1104265" y="2624454"/>
                </a:cubicBezTo>
                <a:cubicBezTo>
                  <a:pt x="1107663" y="2617841"/>
                  <a:pt x="1111344" y="2611371"/>
                  <a:pt x="1114742" y="2604759"/>
                </a:cubicBezTo>
                <a:cubicBezTo>
                  <a:pt x="1038002" y="2214743"/>
                  <a:pt x="1216968" y="1821422"/>
                  <a:pt x="1602652" y="1531893"/>
                </a:cubicBezTo>
                <a:cubicBezTo>
                  <a:pt x="2212045" y="1074599"/>
                  <a:pt x="3200043" y="972675"/>
                  <a:pt x="3976224" y="1286786"/>
                </a:cubicBezTo>
                <a:lnTo>
                  <a:pt x="3976642" y="1286313"/>
                </a:lnTo>
                <a:lnTo>
                  <a:pt x="3974809" y="1285348"/>
                </a:lnTo>
                <a:lnTo>
                  <a:pt x="3976714" y="1286231"/>
                </a:lnTo>
                <a:lnTo>
                  <a:pt x="4073264" y="1176839"/>
                </a:lnTo>
                <a:cubicBezTo>
                  <a:pt x="4598044" y="656107"/>
                  <a:pt x="5694495" y="572758"/>
                  <a:pt x="6369336" y="1032334"/>
                </a:cubicBezTo>
                <a:cubicBezTo>
                  <a:pt x="6550851" y="780902"/>
                  <a:pt x="6899439" y="607098"/>
                  <a:pt x="7301831" y="567708"/>
                </a:cubicBezTo>
                <a:cubicBezTo>
                  <a:pt x="7357191" y="562282"/>
                  <a:pt x="7412543" y="559492"/>
                  <a:pt x="7467553" y="559245"/>
                </a:cubicBezTo>
                <a:cubicBezTo>
                  <a:pt x="7797614" y="557764"/>
                  <a:pt x="8115369" y="647831"/>
                  <a:pt x="8348902" y="809130"/>
                </a:cubicBezTo>
                <a:lnTo>
                  <a:pt x="8444625" y="884796"/>
                </a:lnTo>
                <a:lnTo>
                  <a:pt x="8454637" y="875351"/>
                </a:lnTo>
                <a:lnTo>
                  <a:pt x="8445467" y="885463"/>
                </a:lnTo>
                <a:lnTo>
                  <a:pt x="8458317" y="895620"/>
                </a:lnTo>
                <a:cubicBezTo>
                  <a:pt x="8702910" y="696695"/>
                  <a:pt x="9047498" y="581273"/>
                  <a:pt x="9407186" y="563042"/>
                </a:cubicBezTo>
                <a:lnTo>
                  <a:pt x="9531010" y="563518"/>
                </a:lnTo>
                <a:lnTo>
                  <a:pt x="9551215" y="560836"/>
                </a:lnTo>
                <a:cubicBezTo>
                  <a:pt x="9971411" y="517457"/>
                  <a:pt x="10412455" y="570504"/>
                  <a:pt x="10800547" y="727559"/>
                </a:cubicBezTo>
                <a:lnTo>
                  <a:pt x="10800964" y="727086"/>
                </a:lnTo>
                <a:lnTo>
                  <a:pt x="10799131" y="726122"/>
                </a:lnTo>
                <a:lnTo>
                  <a:pt x="10801037" y="727004"/>
                </a:lnTo>
                <a:lnTo>
                  <a:pt x="10897586" y="617612"/>
                </a:lnTo>
                <a:cubicBezTo>
                  <a:pt x="11422366" y="96880"/>
                  <a:pt x="12518817" y="13531"/>
                  <a:pt x="13193657" y="473108"/>
                </a:cubicBezTo>
                <a:cubicBezTo>
                  <a:pt x="13375174" y="221675"/>
                  <a:pt x="13723762" y="47871"/>
                  <a:pt x="14126152" y="8482"/>
                </a:cubicBezTo>
                <a:close/>
              </a:path>
            </a:pathLst>
          </a:custGeom>
          <a:solidFill>
            <a:srgbClr val="FFEA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4" name="文本框 83"/>
          <p:cNvSpPr txBox="1"/>
          <p:nvPr/>
        </p:nvSpPr>
        <p:spPr>
          <a:xfrm rot="16200000">
            <a:off x="5810793" y="2653759"/>
            <a:ext cx="1223412" cy="6694413"/>
          </a:xfrm>
          <a:prstGeom prst="rect">
            <a:avLst/>
          </a:prstGeom>
          <a:noFill/>
        </p:spPr>
        <p:txBody>
          <a:bodyPr vert="eaVert" wrap="square" rtlCol="0">
            <a:spAutoFit/>
            <a:scene3d>
              <a:camera prst="obliqueTopRight"/>
              <a:lightRig rig="threePt" dir="t"/>
            </a:scene3d>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5400" b="1" i="0" u="none" strike="noStrike" kern="1200" cap="none" spc="300" normalizeH="0" baseline="0" noProof="0" dirty="0" err="1">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Chúc</a:t>
            </a:r>
            <a:r>
              <a:rPr kumimoji="0" lang="en-US" sz="5400" b="1" i="0" u="none" strike="noStrike" kern="1200" cap="none" spc="300" normalizeH="0" baseline="0" noProof="0" dirty="0">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 con </a:t>
            </a:r>
            <a:r>
              <a:rPr kumimoji="0" lang="en-US" sz="5400" b="1" i="0" u="none" strike="noStrike" kern="1200" cap="none" spc="300" normalizeH="0" baseline="0" noProof="0" dirty="0" err="1">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học</a:t>
            </a:r>
            <a:r>
              <a:rPr kumimoji="0" lang="en-US" sz="5400" b="1" i="0" u="none" strike="noStrike" kern="1200" cap="none" spc="300" normalizeH="0" baseline="0" noProof="0" dirty="0">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 </a:t>
            </a:r>
            <a:r>
              <a:rPr kumimoji="0" lang="en-US" sz="5400" b="1" i="0" u="none" strike="noStrike" kern="1200" cap="none" spc="300" normalizeH="0" baseline="0" noProof="0" dirty="0" err="1">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tốt</a:t>
            </a:r>
            <a:r>
              <a:rPr kumimoji="0" lang="en-US" sz="5400" b="1" i="0" u="none" strike="noStrike" kern="1200" cap="none" spc="300" normalizeH="0" baseline="0" noProof="0" dirty="0">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rPr>
              <a:t>!</a:t>
            </a:r>
            <a:endParaRPr kumimoji="0" lang="en-US" altLang="en-US" sz="5400" b="1" i="0" u="none" strike="noStrike" kern="1200" cap="none" spc="300" normalizeH="0" baseline="0" noProof="0" dirty="0">
              <a:ln>
                <a:solidFill>
                  <a:srgbClr val="00B0F0"/>
                </a:solidFill>
              </a:ln>
              <a:solidFill>
                <a:srgbClr val="93E0FF"/>
              </a:solidFill>
              <a:effectLst>
                <a:glow rad="63500">
                  <a:srgbClr val="E2F3E0">
                    <a:satMod val="175000"/>
                    <a:alpha val="40000"/>
                  </a:srgbClr>
                </a:glow>
              </a:effectLst>
              <a:uLnTx/>
              <a:uFillTx/>
              <a:latin typeface="HP-223" panose="02000800000000000000" charset="0"/>
              <a:ea typeface="+mj-ea"/>
              <a:cs typeface="HP-223" panose="02000800000000000000" charset="0"/>
            </a:endParaRPr>
          </a:p>
        </p:txBody>
      </p:sp>
      <p:pic>
        <p:nvPicPr>
          <p:cNvPr id="85" name="图片 8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61045" flipH="1">
            <a:off x="529825" y="1564411"/>
            <a:ext cx="1169844" cy="1169844"/>
          </a:xfrm>
          <a:prstGeom prst="rect">
            <a:avLst/>
          </a:prstGeom>
        </p:spPr>
      </p:pic>
      <p:pic>
        <p:nvPicPr>
          <p:cNvPr id="87" name="图片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0362" y="284358"/>
            <a:ext cx="2150948" cy="2021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8000" fill="hold"/>
                                        <p:tgtEl>
                                          <p:spTgt spid="87"/>
                                        </p:tgtEl>
                                        <p:attrNameLst>
                                          <p:attrName>r</p:attrName>
                                        </p:attrNameLst>
                                      </p:cBhvr>
                                    </p:animRot>
                                  </p:childTnLst>
                                </p:cTn>
                              </p:par>
                              <p:par>
                                <p:cTn id="7" presetID="3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anim calcmode="lin" valueType="num">
                                      <p:cBhvr>
                                        <p:cTn id="9" dur="1000" fill="hold"/>
                                        <p:tgtEl>
                                          <p:spTgt spid="84"/>
                                        </p:tgtEl>
                                        <p:attrNameLst>
                                          <p:attrName>ppt_w</p:attrName>
                                        </p:attrNameLst>
                                      </p:cBhvr>
                                      <p:tavLst>
                                        <p:tav tm="0">
                                          <p:val>
                                            <p:fltVal val="0"/>
                                          </p:val>
                                        </p:tav>
                                        <p:tav tm="100000">
                                          <p:val>
                                            <p:strVal val="#ppt_w"/>
                                          </p:val>
                                        </p:tav>
                                      </p:tavLst>
                                    </p:anim>
                                    <p:anim calcmode="lin" valueType="num">
                                      <p:cBhvr>
                                        <p:cTn id="10" dur="1000" fill="hold"/>
                                        <p:tgtEl>
                                          <p:spTgt spid="84"/>
                                        </p:tgtEl>
                                        <p:attrNameLst>
                                          <p:attrName>ppt_h</p:attrName>
                                        </p:attrNameLst>
                                      </p:cBhvr>
                                      <p:tavLst>
                                        <p:tav tm="0">
                                          <p:val>
                                            <p:fltVal val="0"/>
                                          </p:val>
                                        </p:tav>
                                        <p:tav tm="100000">
                                          <p:val>
                                            <p:strVal val="#ppt_h"/>
                                          </p:val>
                                        </p:tav>
                                      </p:tavLst>
                                    </p:anim>
                                    <p:anim calcmode="lin" valueType="num">
                                      <p:cBhvr>
                                        <p:cTn id="11" dur="1000" fill="hold"/>
                                        <p:tgtEl>
                                          <p:spTgt spid="84"/>
                                        </p:tgtEl>
                                        <p:attrNameLst>
                                          <p:attrName>style.rotation</p:attrName>
                                        </p:attrNameLst>
                                      </p:cBhvr>
                                      <p:tavLst>
                                        <p:tav tm="0">
                                          <p:val>
                                            <p:fltVal val="90"/>
                                          </p:val>
                                        </p:tav>
                                        <p:tav tm="100000">
                                          <p:val>
                                            <p:fltVal val="0"/>
                                          </p:val>
                                        </p:tav>
                                      </p:tavLst>
                                    </p:anim>
                                    <p:animEffect transition="in" filter="fade">
                                      <p:cBhvr>
                                        <p:cTn id="12" dur="1000"/>
                                        <p:tgtEl>
                                          <p:spTgt spid="84"/>
                                        </p:tgtEl>
                                      </p:cBhvr>
                                    </p:animEffect>
                                  </p:childTnLst>
                                </p:cTn>
                              </p:par>
                              <p:par>
                                <p:cTn id="13" presetID="10" presetClass="entr" presetSubtype="0" fill="hold" nodeType="withEffect">
                                  <p:stCondLst>
                                    <p:cond delay="125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81000"/>
          </a:schemeClr>
        </a:solidFill>
        <a:effectLst/>
      </p:bgPr>
    </p:bg>
    <p:spTree>
      <p:nvGrpSpPr>
        <p:cNvPr id="1" name=""/>
        <p:cNvGrpSpPr/>
        <p:nvPr/>
      </p:nvGrpSpPr>
      <p:grpSpPr>
        <a:xfrm>
          <a:off x="0" y="0"/>
          <a:ext cx="0" cy="0"/>
          <a:chOff x="0" y="0"/>
          <a:chExt cx="0" cy="0"/>
        </a:xfrm>
      </p:grpSpPr>
      <p:pic>
        <p:nvPicPr>
          <p:cNvPr id="20" name="图片 5"/>
          <p:cNvPicPr>
            <a:picLocks noChangeAspect="1"/>
          </p:cNvPicPr>
          <p:nvPr/>
        </p:nvPicPr>
        <p:blipFill rotWithShape="1">
          <a:blip r:embed="rId4" cstate="print">
            <a:extLst>
              <a:ext uri="{28A0092B-C50C-407E-A947-70E740481C1C}">
                <a14:useLocalDpi xmlns:a14="http://schemas.microsoft.com/office/drawing/2010/main" val="0"/>
              </a:ext>
            </a:extLst>
          </a:blip>
          <a:srcRect b="76841"/>
          <a:stretch>
            <a:fillRect/>
          </a:stretch>
        </p:blipFill>
        <p:spPr>
          <a:xfrm>
            <a:off x="0" y="94434"/>
            <a:ext cx="12192000" cy="2820216"/>
          </a:xfrm>
          <a:prstGeom prst="rect">
            <a:avLst/>
          </a:prstGeom>
        </p:spPr>
      </p:pic>
      <p:sp>
        <p:nvSpPr>
          <p:cNvPr id="4" name="文本框 3"/>
          <p:cNvSpPr txBox="1"/>
          <p:nvPr/>
        </p:nvSpPr>
        <p:spPr>
          <a:xfrm>
            <a:off x="5499830" y="16061"/>
            <a:ext cx="6442787"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a:defRPr sz="4800" spc="600">
                <a:solidFill>
                  <a:schemeClr val="accent5"/>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Giải</a:t>
            </a:r>
            <a:r>
              <a:rPr kumimoji="0" lang="en-US" altLang="zh-CN" sz="60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 </a:t>
            </a:r>
            <a:r>
              <a:rPr kumimoji="0" lang="en-US" altLang="zh-CN" sz="60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câu</a:t>
            </a:r>
            <a:r>
              <a:rPr kumimoji="0" lang="en-US" altLang="zh-CN" sz="60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 </a:t>
            </a:r>
            <a:r>
              <a:rPr kumimoji="0" lang="en-US" altLang="zh-CN" sz="60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đố</a:t>
            </a:r>
            <a:r>
              <a:rPr kumimoji="0" lang="en-US" altLang="zh-CN" sz="60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 </a:t>
            </a:r>
            <a:r>
              <a:rPr kumimoji="0" lang="en-US" altLang="zh-CN" sz="6000" b="1" i="0" u="none" strike="noStrike" kern="1200" cap="none" spc="60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sau</a:t>
            </a:r>
            <a:endParaRPr kumimoji="0" lang="zh-CN" altLang="en-US" sz="6000" b="1" i="0" u="none" strike="noStrike" kern="1200" cap="none" spc="60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12472"/>
            <a:ext cx="3484881" cy="3852484"/>
          </a:xfrm>
          <a:prstGeom prst="rect">
            <a:avLst/>
          </a:prstGeom>
        </p:spPr>
      </p:pic>
      <p:sp>
        <p:nvSpPr>
          <p:cNvPr id="10" name="椭圆 9"/>
          <p:cNvSpPr/>
          <p:nvPr/>
        </p:nvSpPr>
        <p:spPr>
          <a:xfrm>
            <a:off x="3528813" y="1605429"/>
            <a:ext cx="568042" cy="56804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椭圆 10"/>
          <p:cNvSpPr/>
          <p:nvPr/>
        </p:nvSpPr>
        <p:spPr>
          <a:xfrm>
            <a:off x="3064000" y="2385797"/>
            <a:ext cx="420881" cy="420881"/>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3" name="Group 2"/>
          <p:cNvGrpSpPr/>
          <p:nvPr/>
        </p:nvGrpSpPr>
        <p:grpSpPr>
          <a:xfrm>
            <a:off x="3817838" y="1031724"/>
            <a:ext cx="9156745" cy="4080603"/>
            <a:chOff x="3617904" y="1160044"/>
            <a:chExt cx="9156745" cy="4370113"/>
          </a:xfrm>
        </p:grpSpPr>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8013">
              <a:off x="3617904" y="1160044"/>
              <a:ext cx="9156745" cy="4370113"/>
            </a:xfrm>
            <a:prstGeom prst="rect">
              <a:avLst/>
            </a:prstGeom>
          </p:spPr>
        </p:pic>
        <p:sp>
          <p:nvSpPr>
            <p:cNvPr id="2" name="TextBox 1"/>
            <p:cNvSpPr txBox="1"/>
            <p:nvPr/>
          </p:nvSpPr>
          <p:spPr>
            <a:xfrm>
              <a:off x="4448858" y="1793977"/>
              <a:ext cx="74948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Nhà</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hình</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xoắn</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ở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dưới</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ao</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Chỉ</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có</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cửa</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mà</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thôi</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Mang</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nhà</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đi</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khắp</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mọi</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nơi</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đi</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đóng</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cửa</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nghỉ</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ngơi</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mình</a:t>
              </a: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EAE7">
                      <a:lumMod val="50000"/>
                    </a:srgbClr>
                  </a:solidFill>
                  <a:effectLst/>
                  <a:uLnTx/>
                  <a:uFillTx/>
                  <a:latin typeface="Times New Roman" pitchFamily="18" charset="0"/>
                  <a:ea typeface="微软雅黑 Light"/>
                  <a:cs typeface="Times New Roman" pitchFamily="18" charset="0"/>
                </a:rPr>
                <a:t>                   </a:t>
              </a:r>
              <a:r>
                <a:rPr kumimoji="0" lang="en-US" sz="4000" b="1" i="0" u="none" strike="noStrike" kern="1200" cap="none" spc="0" normalizeH="0" baseline="0" noProof="0" dirty="0" err="1">
                  <a:ln>
                    <a:noFill/>
                  </a:ln>
                  <a:solidFill>
                    <a:srgbClr val="FFEAE7">
                      <a:lumMod val="50000"/>
                    </a:srgbClr>
                  </a:solidFill>
                  <a:effectLst/>
                  <a:uLnTx/>
                  <a:uFillTx/>
                  <a:latin typeface="Times New Roman" pitchFamily="18" charset="0"/>
                  <a:ea typeface="微软雅黑 Light"/>
                  <a:cs typeface="Times New Roman" pitchFamily="18" charset="0"/>
                </a:rPr>
                <a:t>Là</a:t>
              </a:r>
              <a:r>
                <a:rPr kumimoji="0" lang="en-US" sz="4000" b="1" i="0" u="none" strike="noStrike" kern="1200" cap="none" spc="0" normalizeH="0" baseline="0" noProof="0" dirty="0">
                  <a:ln>
                    <a:noFill/>
                  </a:ln>
                  <a:solidFill>
                    <a:srgbClr val="FFEAE7">
                      <a:lumMod val="50000"/>
                    </a:srgbClr>
                  </a:solidFill>
                  <a:effectLst/>
                  <a:uLnTx/>
                  <a:uFillTx/>
                  <a:latin typeface="Times New Roman" pitchFamily="18" charset="0"/>
                  <a:ea typeface="微软雅黑 Light"/>
                  <a:cs typeface="Times New Roman" pitchFamily="18" charset="0"/>
                </a:rPr>
                <a:t> con </a:t>
              </a:r>
              <a:r>
                <a:rPr kumimoji="0" lang="en-US" sz="4000" b="1" i="0" u="none" strike="noStrike" kern="1200" cap="none" spc="0" normalizeH="0" baseline="0" noProof="0" dirty="0" err="1">
                  <a:ln>
                    <a:noFill/>
                  </a:ln>
                  <a:solidFill>
                    <a:srgbClr val="FFEAE7">
                      <a:lumMod val="50000"/>
                    </a:srgbClr>
                  </a:solidFill>
                  <a:effectLst/>
                  <a:uLnTx/>
                  <a:uFillTx/>
                  <a:latin typeface="Times New Roman" pitchFamily="18" charset="0"/>
                  <a:ea typeface="微软雅黑 Light"/>
                  <a:cs typeface="Times New Roman" pitchFamily="18" charset="0"/>
                </a:rPr>
                <a:t>gì</a:t>
              </a:r>
              <a:r>
                <a:rPr kumimoji="0" lang="en-US" sz="4000" b="1" i="0" u="none" strike="noStrike" kern="1200" cap="none" spc="0" normalizeH="0" baseline="0" noProof="0" dirty="0">
                  <a:ln>
                    <a:noFill/>
                  </a:ln>
                  <a:solidFill>
                    <a:srgbClr val="FFEAE7">
                      <a:lumMod val="50000"/>
                    </a:srgbClr>
                  </a:solidFill>
                  <a:effectLst/>
                  <a:uLnTx/>
                  <a:uFillTx/>
                  <a:latin typeface="Times New Roman" pitchFamily="18" charset="0"/>
                  <a:ea typeface="微软雅黑 Light"/>
                  <a:cs typeface="Times New Roman" pitchFamily="18" charset="0"/>
                </a:rPr>
                <a:t>? </a:t>
              </a:r>
            </a:p>
          </p:txBody>
        </p:sp>
      </p:gr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4315" y="4471079"/>
            <a:ext cx="2234235" cy="2193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1EF1D8F0-C21D-4E7F-9F60-684E5E7CA942}"/>
              </a:ext>
            </a:extLst>
          </p:cNvPr>
          <p:cNvPicPr>
            <a:picLocks noChangeAspect="1"/>
          </p:cNvPicPr>
          <p:nvPr/>
        </p:nvPicPr>
        <p:blipFill>
          <a:blip r:embed="rId8"/>
          <a:stretch>
            <a:fillRect/>
          </a:stretch>
        </p:blipFill>
        <p:spPr>
          <a:xfrm>
            <a:off x="-53736" y="-121141"/>
            <a:ext cx="4150591" cy="1554397"/>
          </a:xfrm>
          <a:prstGeom prst="rect">
            <a:avLst/>
          </a:prstGeom>
        </p:spPr>
      </p:pic>
      <p:grpSp>
        <p:nvGrpSpPr>
          <p:cNvPr id="18" name="Group 17"/>
          <p:cNvGrpSpPr/>
          <p:nvPr/>
        </p:nvGrpSpPr>
        <p:grpSpPr>
          <a:xfrm>
            <a:off x="3812834" y="5255952"/>
            <a:ext cx="3292615" cy="1355369"/>
            <a:chOff x="3274439" y="5255954"/>
            <a:chExt cx="3292615" cy="1355369"/>
          </a:xfrm>
        </p:grpSpPr>
        <p:pic>
          <p:nvPicPr>
            <p:cNvPr id="15" name="Picture 14">
              <a:extLst>
                <a:ext uri="{FF2B5EF4-FFF2-40B4-BE49-F238E27FC236}">
                  <a16:creationId xmlns:a16="http://schemas.microsoft.com/office/drawing/2014/main" id="{80FD75AD-F4DD-4611-A6CD-FDE86D6F8E0D}"/>
                </a:ext>
              </a:extLst>
            </p:cNvPr>
            <p:cNvPicPr>
              <a:picLocks noChangeAspect="1"/>
            </p:cNvPicPr>
            <p:nvPr/>
          </p:nvPicPr>
          <p:blipFill>
            <a:blip r:embed="rId9"/>
            <a:stretch>
              <a:fillRect/>
            </a:stretch>
          </p:blipFill>
          <p:spPr>
            <a:xfrm>
              <a:off x="3274439" y="5255954"/>
              <a:ext cx="3292615" cy="1355369"/>
            </a:xfrm>
            <a:prstGeom prst="rect">
              <a:avLst/>
            </a:prstGeom>
          </p:spPr>
        </p:pic>
        <p:sp>
          <p:nvSpPr>
            <p:cNvPr id="17" name="TextBox 16"/>
            <p:cNvSpPr txBox="1"/>
            <p:nvPr/>
          </p:nvSpPr>
          <p:spPr>
            <a:xfrm>
              <a:off x="3684670" y="5425806"/>
              <a:ext cx="2472152" cy="1015663"/>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Con </a:t>
              </a:r>
              <a:r>
                <a:rPr kumimoji="0" lang="en-US" sz="6000" b="1" i="0" u="none" strike="noStrike" kern="1200" cap="none" spc="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rPr>
                <a:t>ốc</a:t>
              </a:r>
              <a:endParaRPr kumimoji="0" lang="en-US" sz="60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outerShdw blurRad="80000" dist="40000" dir="5040000" algn="tl">
                    <a:srgbClr val="000000">
                      <a:alpha val="30000"/>
                    </a:srgbClr>
                  </a:outerShdw>
                </a:effectLst>
                <a:uLnTx/>
                <a:uFillTx/>
                <a:latin typeface="Times New Roman" pitchFamily="18" charset="0"/>
                <a:ea typeface="微软雅黑 Light"/>
                <a:cs typeface="Times New Roman" pitchFamily="18" charset="0"/>
              </a:endParaRPr>
            </a:p>
          </p:txBody>
        </p:sp>
      </p:grpSp>
    </p:spTree>
    <p:extLst>
      <p:ext uri="{BB962C8B-B14F-4D97-AF65-F5344CB8AC3E}">
        <p14:creationId xmlns:p14="http://schemas.microsoft.com/office/powerpoint/2010/main" val="3392918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600" decel="100000"/>
                                        <p:tgtEl>
                                          <p:spTgt spid="3"/>
                                        </p:tgtEl>
                                      </p:cBhvr>
                                    </p:animEffect>
                                    <p:anim calcmode="lin" valueType="num">
                                      <p:cBhvr>
                                        <p:cTn id="24" dur="1600" decel="100000" fill="hold"/>
                                        <p:tgtEl>
                                          <p:spTgt spid="3"/>
                                        </p:tgtEl>
                                        <p:attrNameLst>
                                          <p:attrName>style.rotation</p:attrName>
                                        </p:attrNameLst>
                                      </p:cBhvr>
                                      <p:tavLst>
                                        <p:tav tm="0">
                                          <p:val>
                                            <p:fltVal val="-90"/>
                                          </p:val>
                                        </p:tav>
                                        <p:tav tm="100000">
                                          <p:val>
                                            <p:fltVal val="0"/>
                                          </p:val>
                                        </p:tav>
                                      </p:tavLst>
                                    </p:anim>
                                    <p:anim calcmode="lin" valueType="num">
                                      <p:cBhvr>
                                        <p:cTn id="25" dur="1600" decel="100000" fill="hold"/>
                                        <p:tgtEl>
                                          <p:spTgt spid="3"/>
                                        </p:tgtEl>
                                        <p:attrNameLst>
                                          <p:attrName>ppt_x</p:attrName>
                                        </p:attrNameLst>
                                      </p:cBhvr>
                                      <p:tavLst>
                                        <p:tav tm="0">
                                          <p:val>
                                            <p:strVal val="#ppt_x+0.4"/>
                                          </p:val>
                                        </p:tav>
                                        <p:tav tm="100000">
                                          <p:val>
                                            <p:strVal val="#ppt_x-0.05"/>
                                          </p:val>
                                        </p:tav>
                                      </p:tavLst>
                                    </p:anim>
                                    <p:anim calcmode="lin" valueType="num">
                                      <p:cBhvr>
                                        <p:cTn id="26" dur="1600" decel="100000" fill="hold"/>
                                        <p:tgtEl>
                                          <p:spTgt spid="3"/>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484" y="3344249"/>
            <a:ext cx="1766144" cy="2310369"/>
          </a:xfrm>
          <a:prstGeom prst="rect">
            <a:avLst/>
          </a:prstGeom>
        </p:spPr>
      </p:pic>
      <p:grpSp>
        <p:nvGrpSpPr>
          <p:cNvPr id="12" name="组合 11"/>
          <p:cNvGrpSpPr/>
          <p:nvPr/>
        </p:nvGrpSpPr>
        <p:grpSpPr>
          <a:xfrm rot="234299">
            <a:off x="-3513022" y="-3079211"/>
            <a:ext cx="21002412" cy="6808940"/>
            <a:chOff x="-4075136" y="4609891"/>
            <a:chExt cx="18331759" cy="6808940"/>
          </a:xfrm>
          <a:effectLst/>
        </p:grpSpPr>
        <p:sp>
          <p:nvSpPr>
            <p:cNvPr id="13" name="云形 12"/>
            <p:cNvSpPr/>
            <p:nvPr/>
          </p:nvSpPr>
          <p:spPr>
            <a:xfrm>
              <a:off x="3579027" y="4609891"/>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云形 13"/>
            <p:cNvSpPr/>
            <p:nvPr/>
          </p:nvSpPr>
          <p:spPr>
            <a:xfrm>
              <a:off x="-4075136" y="5208487"/>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9" name="组合 8"/>
          <p:cNvGrpSpPr/>
          <p:nvPr/>
        </p:nvGrpSpPr>
        <p:grpSpPr>
          <a:xfrm rot="234299">
            <a:off x="-3513022" y="-3236763"/>
            <a:ext cx="21002412" cy="6808940"/>
            <a:chOff x="-4075136" y="4609891"/>
            <a:chExt cx="18331759" cy="6808940"/>
          </a:xfrm>
          <a:solidFill>
            <a:schemeClr val="accent2"/>
          </a:solidFill>
          <a:effectLst>
            <a:outerShdw blurRad="50800" dist="38100" dir="5400000" algn="t" rotWithShape="0">
              <a:prstClr val="black">
                <a:alpha val="40000"/>
              </a:prstClr>
            </a:outerShdw>
          </a:effectLst>
        </p:grpSpPr>
        <p:sp>
          <p:nvSpPr>
            <p:cNvPr id="10" name="云形 9"/>
            <p:cNvSpPr/>
            <p:nvPr/>
          </p:nvSpPr>
          <p:spPr>
            <a:xfrm>
              <a:off x="3579027" y="4609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云形 10"/>
            <p:cNvSpPr/>
            <p:nvPr/>
          </p:nvSpPr>
          <p:spPr>
            <a:xfrm>
              <a:off x="-4075136" y="5208487"/>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16" name="组合 15"/>
          <p:cNvGrpSpPr/>
          <p:nvPr/>
        </p:nvGrpSpPr>
        <p:grpSpPr>
          <a:xfrm rot="10800000">
            <a:off x="-6658900" y="-5120853"/>
            <a:ext cx="23456136" cy="7367306"/>
            <a:chOff x="-3320052" y="5254516"/>
            <a:chExt cx="20771391" cy="6524058"/>
          </a:xfrm>
          <a:solidFill>
            <a:schemeClr val="accent3"/>
          </a:solidFill>
          <a:effectLst>
            <a:outerShdw blurRad="50800" dist="38100" dir="5400000" algn="t" rotWithShape="0">
              <a:prstClr val="black">
                <a:alpha val="40000"/>
              </a:prstClr>
            </a:outerShdw>
          </a:effectLst>
        </p:grpSpPr>
        <p:sp>
          <p:nvSpPr>
            <p:cNvPr id="17" name="云形 16"/>
            <p:cNvSpPr/>
            <p:nvPr/>
          </p:nvSpPr>
          <p:spPr>
            <a:xfrm>
              <a:off x="1685446" y="5254516"/>
              <a:ext cx="9179102"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 name="任意多边形 17"/>
            <p:cNvSpPr/>
            <p:nvPr/>
          </p:nvSpPr>
          <p:spPr>
            <a:xfrm>
              <a:off x="-3320052" y="5383692"/>
              <a:ext cx="20771391" cy="6394882"/>
            </a:xfrm>
            <a:custGeom>
              <a:avLst/>
              <a:gdLst>
                <a:gd name="connsiteX0" fmla="*/ 17183508 w 20771391"/>
                <a:gd name="connsiteY0" fmla="*/ 18 h 6394882"/>
                <a:gd name="connsiteX1" fmla="*/ 17844826 w 20771391"/>
                <a:gd name="connsiteY1" fmla="*/ 249903 h 6394882"/>
                <a:gd name="connsiteX2" fmla="*/ 17916650 w 20771391"/>
                <a:gd name="connsiteY2" fmla="*/ 325570 h 6394882"/>
                <a:gd name="connsiteX3" fmla="*/ 17924162 w 20771391"/>
                <a:gd name="connsiteY3" fmla="*/ 316124 h 6394882"/>
                <a:gd name="connsiteX4" fmla="*/ 17917282 w 20771391"/>
                <a:gd name="connsiteY4" fmla="*/ 326236 h 6394882"/>
                <a:gd name="connsiteX5" fmla="*/ 17926924 w 20771391"/>
                <a:gd name="connsiteY5" fmla="*/ 336394 h 6394882"/>
                <a:gd name="connsiteX6" fmla="*/ 19123182 w 20771391"/>
                <a:gd name="connsiteY6" fmla="*/ 78923 h 6394882"/>
                <a:gd name="connsiteX7" fmla="*/ 19729810 w 20771391"/>
                <a:gd name="connsiteY7" fmla="*/ 781325 h 6394882"/>
                <a:gd name="connsiteX8" fmla="*/ 19733094 w 20771391"/>
                <a:gd name="connsiteY8" fmla="*/ 782356 h 6394882"/>
                <a:gd name="connsiteX9" fmla="*/ 19863798 w 20771391"/>
                <a:gd name="connsiteY9" fmla="*/ 823435 h 6394882"/>
                <a:gd name="connsiteX10" fmla="*/ 20508334 w 20771391"/>
                <a:gd name="connsiteY10" fmla="*/ 1463025 h 6394882"/>
                <a:gd name="connsiteX11" fmla="*/ 20473488 w 20771391"/>
                <a:gd name="connsiteY11" fmla="*/ 2202228 h 6394882"/>
                <a:gd name="connsiteX12" fmla="*/ 20728038 w 20771391"/>
                <a:gd name="connsiteY12" fmla="*/ 3332453 h 6394882"/>
                <a:gd name="connsiteX13" fmla="*/ 19535604 w 20771391"/>
                <a:gd name="connsiteY13" fmla="*/ 4321796 h 6394882"/>
                <a:gd name="connsiteX14" fmla="*/ 19108734 w 20771391"/>
                <a:gd name="connsiteY14" fmla="*/ 5169536 h 6394882"/>
                <a:gd name="connsiteX15" fmla="*/ 17655376 w 20771391"/>
                <a:gd name="connsiteY15" fmla="*/ 5272180 h 6394882"/>
                <a:gd name="connsiteX16" fmla="*/ 16616778 w 20771391"/>
                <a:gd name="connsiteY16" fmla="*/ 6176561 h 6394882"/>
                <a:gd name="connsiteX17" fmla="*/ 15089690 w 20771391"/>
                <a:gd name="connsiteY17" fmla="*/ 5624530 h 6394882"/>
                <a:gd name="connsiteX18" fmla="*/ 13532209 w 20771391"/>
                <a:gd name="connsiteY18" fmla="*/ 5690966 h 6394882"/>
                <a:gd name="connsiteX19" fmla="*/ 13394962 w 20771391"/>
                <a:gd name="connsiteY19" fmla="*/ 5622178 h 6394882"/>
                <a:gd name="connsiteX20" fmla="*/ 13210654 w 20771391"/>
                <a:gd name="connsiteY20" fmla="*/ 5621940 h 6394882"/>
                <a:gd name="connsiteX21" fmla="*/ 12657652 w 20771391"/>
                <a:gd name="connsiteY21" fmla="*/ 5453938 h 6394882"/>
                <a:gd name="connsiteX22" fmla="*/ 11619054 w 20771391"/>
                <a:gd name="connsiteY22" fmla="*/ 6358319 h 6394882"/>
                <a:gd name="connsiteX23" fmla="*/ 10091966 w 20771391"/>
                <a:gd name="connsiteY23" fmla="*/ 5806288 h 6394882"/>
                <a:gd name="connsiteX24" fmla="*/ 7823537 w 20771391"/>
                <a:gd name="connsiteY24" fmla="*/ 5260870 h 6394882"/>
                <a:gd name="connsiteX25" fmla="*/ 7656903 w 20771391"/>
                <a:gd name="connsiteY25" fmla="*/ 5265056 h 6394882"/>
                <a:gd name="connsiteX26" fmla="*/ 7522673 w 20771391"/>
                <a:gd name="connsiteY26" fmla="*/ 5246285 h 6394882"/>
                <a:gd name="connsiteX27" fmla="*/ 7367687 w 20771391"/>
                <a:gd name="connsiteY27" fmla="*/ 5350379 h 6394882"/>
                <a:gd name="connsiteX28" fmla="*/ 6075118 w 20771391"/>
                <a:gd name="connsiteY28" fmla="*/ 5345032 h 6394882"/>
                <a:gd name="connsiteX29" fmla="*/ 5036520 w 20771391"/>
                <a:gd name="connsiteY29" fmla="*/ 6249413 h 6394882"/>
                <a:gd name="connsiteX30" fmla="*/ 3509431 w 20771391"/>
                <a:gd name="connsiteY30" fmla="*/ 5697382 h 6394882"/>
                <a:gd name="connsiteX31" fmla="*/ 1241004 w 20771391"/>
                <a:gd name="connsiteY31" fmla="*/ 5151964 h 6394882"/>
                <a:gd name="connsiteX32" fmla="*/ 243626 w 20771391"/>
                <a:gd name="connsiteY32" fmla="*/ 4545018 h 6394882"/>
                <a:gd name="connsiteX33" fmla="*/ 456743 w 20771391"/>
                <a:gd name="connsiteY33" fmla="*/ 3725742 h 6394882"/>
                <a:gd name="connsiteX34" fmla="*/ 6712 w 20771391"/>
                <a:gd name="connsiteY34" fmla="*/ 2885189 h 6394882"/>
                <a:gd name="connsiteX35" fmla="*/ 828582 w 20771391"/>
                <a:gd name="connsiteY35" fmla="*/ 2138079 h 6394882"/>
                <a:gd name="connsiteX36" fmla="*/ 836443 w 20771391"/>
                <a:gd name="connsiteY36" fmla="*/ 2118384 h 6394882"/>
                <a:gd name="connsiteX37" fmla="*/ 1202545 w 20771391"/>
                <a:gd name="connsiteY37" fmla="*/ 1045519 h 6394882"/>
                <a:gd name="connsiteX38" fmla="*/ 2983546 w 20771391"/>
                <a:gd name="connsiteY38" fmla="*/ 800411 h 6394882"/>
                <a:gd name="connsiteX39" fmla="*/ 2983859 w 20771391"/>
                <a:gd name="connsiteY39" fmla="*/ 799939 h 6394882"/>
                <a:gd name="connsiteX40" fmla="*/ 2982483 w 20771391"/>
                <a:gd name="connsiteY40" fmla="*/ 798974 h 6394882"/>
                <a:gd name="connsiteX41" fmla="*/ 2983913 w 20771391"/>
                <a:gd name="connsiteY41" fmla="*/ 799856 h 6394882"/>
                <a:gd name="connsiteX42" fmla="*/ 3056359 w 20771391"/>
                <a:gd name="connsiteY42" fmla="*/ 690464 h 6394882"/>
                <a:gd name="connsiteX43" fmla="*/ 4779207 w 20771391"/>
                <a:gd name="connsiteY43" fmla="*/ 545960 h 6394882"/>
                <a:gd name="connsiteX44" fmla="*/ 5478902 w 20771391"/>
                <a:gd name="connsiteY44" fmla="*/ 81334 h 6394882"/>
                <a:gd name="connsiteX45" fmla="*/ 5603251 w 20771391"/>
                <a:gd name="connsiteY45" fmla="*/ 72870 h 6394882"/>
                <a:gd name="connsiteX46" fmla="*/ 6264568 w 20771391"/>
                <a:gd name="connsiteY46" fmla="*/ 322755 h 6394882"/>
                <a:gd name="connsiteX47" fmla="*/ 6336392 w 20771391"/>
                <a:gd name="connsiteY47" fmla="*/ 398422 h 6394882"/>
                <a:gd name="connsiteX48" fmla="*/ 6343904 w 20771391"/>
                <a:gd name="connsiteY48" fmla="*/ 388976 h 6394882"/>
                <a:gd name="connsiteX49" fmla="*/ 6337025 w 20771391"/>
                <a:gd name="connsiteY49" fmla="*/ 399088 h 6394882"/>
                <a:gd name="connsiteX50" fmla="*/ 6346667 w 20771391"/>
                <a:gd name="connsiteY50" fmla="*/ 409246 h 6394882"/>
                <a:gd name="connsiteX51" fmla="*/ 7542925 w 20771391"/>
                <a:gd name="connsiteY51" fmla="*/ 151775 h 6394882"/>
                <a:gd name="connsiteX52" fmla="*/ 8149553 w 20771391"/>
                <a:gd name="connsiteY52" fmla="*/ 854177 h 6394882"/>
                <a:gd name="connsiteX53" fmla="*/ 8152836 w 20771391"/>
                <a:gd name="connsiteY53" fmla="*/ 855208 h 6394882"/>
                <a:gd name="connsiteX54" fmla="*/ 8197160 w 20771391"/>
                <a:gd name="connsiteY54" fmla="*/ 869139 h 6394882"/>
                <a:gd name="connsiteX55" fmla="*/ 8283464 w 20771391"/>
                <a:gd name="connsiteY55" fmla="*/ 831675 h 6394882"/>
                <a:gd name="connsiteX56" fmla="*/ 9566080 w 20771391"/>
                <a:gd name="connsiteY56" fmla="*/ 909317 h 6394882"/>
                <a:gd name="connsiteX57" fmla="*/ 9566393 w 20771391"/>
                <a:gd name="connsiteY57" fmla="*/ 908845 h 6394882"/>
                <a:gd name="connsiteX58" fmla="*/ 9565017 w 20771391"/>
                <a:gd name="connsiteY58" fmla="*/ 907880 h 6394882"/>
                <a:gd name="connsiteX59" fmla="*/ 9566447 w 20771391"/>
                <a:gd name="connsiteY59" fmla="*/ 908762 h 6394882"/>
                <a:gd name="connsiteX60" fmla="*/ 9638893 w 20771391"/>
                <a:gd name="connsiteY60" fmla="*/ 799370 h 6394882"/>
                <a:gd name="connsiteX61" fmla="*/ 11361741 w 20771391"/>
                <a:gd name="connsiteY61" fmla="*/ 654866 h 6394882"/>
                <a:gd name="connsiteX62" fmla="*/ 12061436 w 20771391"/>
                <a:gd name="connsiteY62" fmla="*/ 190240 h 6394882"/>
                <a:gd name="connsiteX63" fmla="*/ 12185784 w 20771391"/>
                <a:gd name="connsiteY63" fmla="*/ 181776 h 6394882"/>
                <a:gd name="connsiteX64" fmla="*/ 12847102 w 20771391"/>
                <a:gd name="connsiteY64" fmla="*/ 431661 h 6394882"/>
                <a:gd name="connsiteX65" fmla="*/ 12918926 w 20771391"/>
                <a:gd name="connsiteY65" fmla="*/ 507328 h 6394882"/>
                <a:gd name="connsiteX66" fmla="*/ 12926438 w 20771391"/>
                <a:gd name="connsiteY66" fmla="*/ 497882 h 6394882"/>
                <a:gd name="connsiteX67" fmla="*/ 12919558 w 20771391"/>
                <a:gd name="connsiteY67" fmla="*/ 507994 h 6394882"/>
                <a:gd name="connsiteX68" fmla="*/ 12929200 w 20771391"/>
                <a:gd name="connsiteY68" fmla="*/ 518152 h 6394882"/>
                <a:gd name="connsiteX69" fmla="*/ 14125458 w 20771391"/>
                <a:gd name="connsiteY69" fmla="*/ 260681 h 6394882"/>
                <a:gd name="connsiteX70" fmla="*/ 14597010 w 20771391"/>
                <a:gd name="connsiteY70" fmla="*/ 636575 h 6394882"/>
                <a:gd name="connsiteX71" fmla="*/ 14609605 w 20771391"/>
                <a:gd name="connsiteY71" fmla="*/ 658401 h 6394882"/>
                <a:gd name="connsiteX72" fmla="*/ 14636617 w 20771391"/>
                <a:gd name="connsiteY72" fmla="*/ 617612 h 6394882"/>
                <a:gd name="connsiteX73" fmla="*/ 16359465 w 20771391"/>
                <a:gd name="connsiteY73" fmla="*/ 473108 h 6394882"/>
                <a:gd name="connsiteX74" fmla="*/ 17059160 w 20771391"/>
                <a:gd name="connsiteY74" fmla="*/ 8482 h 6394882"/>
                <a:gd name="connsiteX75" fmla="*/ 17183508 w 20771391"/>
                <a:gd name="connsiteY75" fmla="*/ 18 h 63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771391" h="6394882">
                  <a:moveTo>
                    <a:pt x="17183508" y="18"/>
                  </a:moveTo>
                  <a:cubicBezTo>
                    <a:pt x="17431168" y="-1462"/>
                    <a:pt x="17669594" y="88605"/>
                    <a:pt x="17844826" y="249903"/>
                  </a:cubicBezTo>
                  <a:lnTo>
                    <a:pt x="17916650" y="325570"/>
                  </a:lnTo>
                  <a:lnTo>
                    <a:pt x="17924162" y="316124"/>
                  </a:lnTo>
                  <a:lnTo>
                    <a:pt x="17917282" y="326236"/>
                  </a:lnTo>
                  <a:lnTo>
                    <a:pt x="17926924" y="336394"/>
                  </a:lnTo>
                  <a:cubicBezTo>
                    <a:pt x="18220570" y="18114"/>
                    <a:pt x="18706298" y="-86399"/>
                    <a:pt x="19123182" y="78923"/>
                  </a:cubicBezTo>
                  <a:cubicBezTo>
                    <a:pt x="19440839" y="204855"/>
                    <a:pt x="19668616" y="468507"/>
                    <a:pt x="19729810" y="781325"/>
                  </a:cubicBezTo>
                  <a:lnTo>
                    <a:pt x="19733094" y="782356"/>
                  </a:lnTo>
                  <a:lnTo>
                    <a:pt x="19863798" y="823435"/>
                  </a:lnTo>
                  <a:cubicBezTo>
                    <a:pt x="20167360" y="938803"/>
                    <a:pt x="20404220" y="1171196"/>
                    <a:pt x="20508334" y="1463025"/>
                  </a:cubicBezTo>
                  <a:cubicBezTo>
                    <a:pt x="20594812" y="1705113"/>
                    <a:pt x="20582490" y="1968047"/>
                    <a:pt x="20473488" y="2202228"/>
                  </a:cubicBezTo>
                  <a:cubicBezTo>
                    <a:pt x="20741424" y="2523384"/>
                    <a:pt x="20835128" y="2939707"/>
                    <a:pt x="20728038" y="3332453"/>
                  </a:cubicBezTo>
                  <a:cubicBezTo>
                    <a:pt x="20585676" y="3854582"/>
                    <a:pt x="20114398" y="4245604"/>
                    <a:pt x="19535604" y="4321796"/>
                  </a:cubicBezTo>
                  <a:cubicBezTo>
                    <a:pt x="19532842" y="4647695"/>
                    <a:pt x="19377095" y="4956774"/>
                    <a:pt x="19108734" y="5169536"/>
                  </a:cubicBezTo>
                  <a:cubicBezTo>
                    <a:pt x="18700986" y="5492848"/>
                    <a:pt x="18111994" y="5534394"/>
                    <a:pt x="17655376" y="5272180"/>
                  </a:cubicBezTo>
                  <a:cubicBezTo>
                    <a:pt x="17507703" y="5722573"/>
                    <a:pt x="17112279" y="6066874"/>
                    <a:pt x="16616778" y="6176561"/>
                  </a:cubicBezTo>
                  <a:cubicBezTo>
                    <a:pt x="16032884" y="6305799"/>
                    <a:pt x="15423494" y="6085562"/>
                    <a:pt x="15089690" y="5624530"/>
                  </a:cubicBezTo>
                  <a:cubicBezTo>
                    <a:pt x="14597269" y="5898030"/>
                    <a:pt x="14012885" y="5904510"/>
                    <a:pt x="13532209" y="5690966"/>
                  </a:cubicBezTo>
                  <a:lnTo>
                    <a:pt x="13394962" y="5622178"/>
                  </a:lnTo>
                  <a:lnTo>
                    <a:pt x="13210654" y="5621940"/>
                  </a:lnTo>
                  <a:cubicBezTo>
                    <a:pt x="13018731" y="5607882"/>
                    <a:pt x="12828884" y="5552268"/>
                    <a:pt x="12657652" y="5453938"/>
                  </a:cubicBezTo>
                  <a:cubicBezTo>
                    <a:pt x="12509979" y="5904331"/>
                    <a:pt x="12114555" y="6248632"/>
                    <a:pt x="11619054" y="6358319"/>
                  </a:cubicBezTo>
                  <a:cubicBezTo>
                    <a:pt x="11035160" y="6487557"/>
                    <a:pt x="10425771" y="6267320"/>
                    <a:pt x="10091966" y="5806288"/>
                  </a:cubicBezTo>
                  <a:cubicBezTo>
                    <a:pt x="9304093" y="6243888"/>
                    <a:pt x="8280793" y="5997918"/>
                    <a:pt x="7823537" y="5260870"/>
                  </a:cubicBezTo>
                  <a:cubicBezTo>
                    <a:pt x="7767390" y="5266926"/>
                    <a:pt x="7711671" y="5268215"/>
                    <a:pt x="7656903" y="5265056"/>
                  </a:cubicBezTo>
                  <a:lnTo>
                    <a:pt x="7522673" y="5246285"/>
                  </a:lnTo>
                  <a:lnTo>
                    <a:pt x="7367687" y="5350379"/>
                  </a:lnTo>
                  <a:cubicBezTo>
                    <a:pt x="6975548" y="5571340"/>
                    <a:pt x="6474659" y="5574469"/>
                    <a:pt x="6075118" y="5345032"/>
                  </a:cubicBezTo>
                  <a:cubicBezTo>
                    <a:pt x="5927445" y="5795425"/>
                    <a:pt x="5532021" y="6139726"/>
                    <a:pt x="5036520" y="6249413"/>
                  </a:cubicBezTo>
                  <a:cubicBezTo>
                    <a:pt x="4452627" y="6378651"/>
                    <a:pt x="3843237" y="6158414"/>
                    <a:pt x="3509431" y="5697382"/>
                  </a:cubicBezTo>
                  <a:cubicBezTo>
                    <a:pt x="2721559" y="6134982"/>
                    <a:pt x="1698259" y="5889012"/>
                    <a:pt x="1241004" y="5151964"/>
                  </a:cubicBezTo>
                  <a:cubicBezTo>
                    <a:pt x="791823" y="5200411"/>
                    <a:pt x="370052" y="4943803"/>
                    <a:pt x="243626" y="4545018"/>
                  </a:cubicBezTo>
                  <a:cubicBezTo>
                    <a:pt x="152048" y="4256496"/>
                    <a:pt x="233002" y="3945116"/>
                    <a:pt x="456743" y="3725742"/>
                  </a:cubicBezTo>
                  <a:cubicBezTo>
                    <a:pt x="139299" y="3553664"/>
                    <a:pt x="-37484" y="3223452"/>
                    <a:pt x="6712" y="2885189"/>
                  </a:cubicBezTo>
                  <a:cubicBezTo>
                    <a:pt x="58557" y="2489136"/>
                    <a:pt x="399799" y="2178906"/>
                    <a:pt x="828582" y="2138079"/>
                  </a:cubicBezTo>
                  <a:cubicBezTo>
                    <a:pt x="831131" y="2131466"/>
                    <a:pt x="833894" y="2124997"/>
                    <a:pt x="836443" y="2118384"/>
                  </a:cubicBezTo>
                  <a:cubicBezTo>
                    <a:pt x="778862" y="1728369"/>
                    <a:pt x="913148" y="1335047"/>
                    <a:pt x="1202545" y="1045519"/>
                  </a:cubicBezTo>
                  <a:cubicBezTo>
                    <a:pt x="1659800" y="588225"/>
                    <a:pt x="2401140" y="486300"/>
                    <a:pt x="2983546" y="800411"/>
                  </a:cubicBezTo>
                  <a:lnTo>
                    <a:pt x="2983859" y="799939"/>
                  </a:lnTo>
                  <a:lnTo>
                    <a:pt x="2982483" y="798974"/>
                  </a:lnTo>
                  <a:lnTo>
                    <a:pt x="2983913" y="799856"/>
                  </a:lnTo>
                  <a:lnTo>
                    <a:pt x="3056359" y="690464"/>
                  </a:lnTo>
                  <a:cubicBezTo>
                    <a:pt x="3450125" y="169732"/>
                    <a:pt x="4272843" y="86383"/>
                    <a:pt x="4779207" y="545960"/>
                  </a:cubicBezTo>
                  <a:cubicBezTo>
                    <a:pt x="4915407" y="294527"/>
                    <a:pt x="5176969" y="120724"/>
                    <a:pt x="5478902" y="81334"/>
                  </a:cubicBezTo>
                  <a:cubicBezTo>
                    <a:pt x="5520441" y="75907"/>
                    <a:pt x="5561974" y="73117"/>
                    <a:pt x="5603251" y="72870"/>
                  </a:cubicBezTo>
                  <a:cubicBezTo>
                    <a:pt x="5850910" y="71390"/>
                    <a:pt x="6089337" y="161457"/>
                    <a:pt x="6264568" y="322755"/>
                  </a:cubicBezTo>
                  <a:lnTo>
                    <a:pt x="6336392" y="398422"/>
                  </a:lnTo>
                  <a:lnTo>
                    <a:pt x="6343904" y="388976"/>
                  </a:lnTo>
                  <a:lnTo>
                    <a:pt x="6337025" y="399088"/>
                  </a:lnTo>
                  <a:lnTo>
                    <a:pt x="6346667" y="409246"/>
                  </a:lnTo>
                  <a:cubicBezTo>
                    <a:pt x="6640313" y="90966"/>
                    <a:pt x="7126040" y="-13546"/>
                    <a:pt x="7542925" y="151775"/>
                  </a:cubicBezTo>
                  <a:cubicBezTo>
                    <a:pt x="7860581" y="277707"/>
                    <a:pt x="8088358" y="541359"/>
                    <a:pt x="8149553" y="854177"/>
                  </a:cubicBezTo>
                  <a:lnTo>
                    <a:pt x="8152836" y="855208"/>
                  </a:lnTo>
                  <a:lnTo>
                    <a:pt x="8197160" y="869139"/>
                  </a:lnTo>
                  <a:lnTo>
                    <a:pt x="8283464" y="831675"/>
                  </a:lnTo>
                  <a:cubicBezTo>
                    <a:pt x="8690151" y="674057"/>
                    <a:pt x="9165676" y="693366"/>
                    <a:pt x="9566080" y="909317"/>
                  </a:cubicBezTo>
                  <a:lnTo>
                    <a:pt x="9566393" y="908845"/>
                  </a:lnTo>
                  <a:lnTo>
                    <a:pt x="9565017" y="907880"/>
                  </a:lnTo>
                  <a:lnTo>
                    <a:pt x="9566447" y="908762"/>
                  </a:lnTo>
                  <a:lnTo>
                    <a:pt x="9638893" y="799370"/>
                  </a:lnTo>
                  <a:cubicBezTo>
                    <a:pt x="10032659" y="278638"/>
                    <a:pt x="10855377" y="195289"/>
                    <a:pt x="11361741" y="654866"/>
                  </a:cubicBezTo>
                  <a:cubicBezTo>
                    <a:pt x="11497941" y="403433"/>
                    <a:pt x="11759502" y="229630"/>
                    <a:pt x="12061436" y="190240"/>
                  </a:cubicBezTo>
                  <a:cubicBezTo>
                    <a:pt x="12102975" y="184813"/>
                    <a:pt x="12144508" y="182023"/>
                    <a:pt x="12185784" y="181776"/>
                  </a:cubicBezTo>
                  <a:cubicBezTo>
                    <a:pt x="12433444" y="180296"/>
                    <a:pt x="12671870" y="270363"/>
                    <a:pt x="12847102" y="431661"/>
                  </a:cubicBezTo>
                  <a:lnTo>
                    <a:pt x="12918926" y="507328"/>
                  </a:lnTo>
                  <a:lnTo>
                    <a:pt x="12926438" y="497882"/>
                  </a:lnTo>
                  <a:lnTo>
                    <a:pt x="12919558" y="507994"/>
                  </a:lnTo>
                  <a:lnTo>
                    <a:pt x="12929200" y="518152"/>
                  </a:lnTo>
                  <a:cubicBezTo>
                    <a:pt x="13222846" y="199872"/>
                    <a:pt x="13708574" y="95360"/>
                    <a:pt x="14125458" y="260681"/>
                  </a:cubicBezTo>
                  <a:cubicBezTo>
                    <a:pt x="14323994" y="339389"/>
                    <a:pt x="14487420" y="471893"/>
                    <a:pt x="14597010" y="636575"/>
                  </a:cubicBezTo>
                  <a:lnTo>
                    <a:pt x="14609605" y="658401"/>
                  </a:lnTo>
                  <a:lnTo>
                    <a:pt x="14636617" y="617612"/>
                  </a:lnTo>
                  <a:cubicBezTo>
                    <a:pt x="15030383" y="96880"/>
                    <a:pt x="15853101" y="13531"/>
                    <a:pt x="16359465" y="473108"/>
                  </a:cubicBezTo>
                  <a:cubicBezTo>
                    <a:pt x="16495664" y="221675"/>
                    <a:pt x="16757226" y="47872"/>
                    <a:pt x="17059160" y="8482"/>
                  </a:cubicBezTo>
                  <a:cubicBezTo>
                    <a:pt x="17100699" y="3055"/>
                    <a:pt x="17142232" y="265"/>
                    <a:pt x="17183508" y="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4" name="文本框 3"/>
          <p:cNvSpPr txBox="1"/>
          <p:nvPr/>
        </p:nvSpPr>
        <p:spPr>
          <a:xfrm>
            <a:off x="3570353" y="3163012"/>
            <a:ext cx="5336847" cy="1938992"/>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600" normalizeH="0" baseline="0" noProof="0" dirty="0" err="1">
                <a:ln>
                  <a:noFill/>
                </a:ln>
                <a:solidFill>
                  <a:srgbClr val="C14F34"/>
                </a:solidFill>
                <a:effectLst/>
                <a:highlight>
                  <a:srgbClr val="E2F3E0"/>
                </a:highlight>
                <a:uLnTx/>
                <a:uFillTx/>
                <a:latin typeface="UTM Camellia F" panose="02040403050506020204" pitchFamily="18" charset="0"/>
                <a:cs typeface="Times New Roman" pitchFamily="18" charset="0"/>
              </a:rPr>
              <a:t>Kể</a:t>
            </a:r>
            <a:r>
              <a:rPr kumimoji="0" lang="en-US" altLang="zh-CN" sz="6000" b="1" i="0" u="none" strike="noStrike" kern="1200" cap="none" spc="600" normalizeH="0" baseline="0" noProof="0" dirty="0">
                <a:ln>
                  <a:noFill/>
                </a:ln>
                <a:solidFill>
                  <a:srgbClr val="C14F34"/>
                </a:solidFill>
                <a:effectLst/>
                <a:highlight>
                  <a:srgbClr val="E2F3E0"/>
                </a:highlight>
                <a:uLnTx/>
                <a:uFillTx/>
                <a:latin typeface="UTM Camellia F" panose="02040403050506020204" pitchFamily="18" charset="0"/>
                <a:cs typeface="Times New Roman" pitchFamily="18" charset="0"/>
              </a:rPr>
              <a:t> </a:t>
            </a:r>
            <a:r>
              <a:rPr kumimoji="0" lang="en-US" altLang="zh-CN" sz="6000" b="1" i="0" u="none" strike="noStrike" kern="1200" cap="none" spc="600" normalizeH="0" baseline="0" noProof="0" dirty="0" err="1">
                <a:ln>
                  <a:noFill/>
                </a:ln>
                <a:solidFill>
                  <a:srgbClr val="C14F34"/>
                </a:solidFill>
                <a:effectLst/>
                <a:highlight>
                  <a:srgbClr val="E2F3E0"/>
                </a:highlight>
                <a:uLnTx/>
                <a:uFillTx/>
                <a:latin typeface="UTM Camellia F" panose="02040403050506020204" pitchFamily="18" charset="0"/>
                <a:cs typeface="Times New Roman" pitchFamily="18" charset="0"/>
              </a:rPr>
              <a:t>chuyện</a:t>
            </a:r>
            <a:endParaRPr kumimoji="0" lang="zh-CN" altLang="en-US" sz="6000" b="1" i="0" u="none" strike="noStrike" kern="1200" cap="none" spc="600" normalizeH="0" baseline="0" noProof="0" dirty="0">
              <a:ln>
                <a:noFill/>
              </a:ln>
              <a:solidFill>
                <a:srgbClr val="C14F34"/>
              </a:solidFill>
              <a:effectLst/>
              <a:highlight>
                <a:srgbClr val="E2F3E0"/>
              </a:highlight>
              <a:uLnTx/>
              <a:uFillTx/>
              <a:latin typeface="UTM Camellia F" panose="020404030505060202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600" normalizeH="0" baseline="0" noProof="0" dirty="0">
              <a:ln>
                <a:noFill/>
              </a:ln>
              <a:solidFill>
                <a:srgbClr val="C14F34"/>
              </a:solidFill>
              <a:effectLst/>
              <a:uLnTx/>
              <a:uFillTx/>
              <a:latin typeface="MYuppy-KR-Bold-DDC"/>
              <a:cs typeface="+mn-cs"/>
            </a:endParaRPr>
          </a:p>
        </p:txBody>
      </p:sp>
      <p:sp>
        <p:nvSpPr>
          <p:cNvPr id="6" name="椭圆 5"/>
          <p:cNvSpPr/>
          <p:nvPr/>
        </p:nvSpPr>
        <p:spPr>
          <a:xfrm>
            <a:off x="5690342" y="5018483"/>
            <a:ext cx="266700" cy="266700"/>
          </a:xfrm>
          <a:prstGeom prst="ellipse">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 name="椭圆 6"/>
          <p:cNvSpPr/>
          <p:nvPr/>
        </p:nvSpPr>
        <p:spPr>
          <a:xfrm>
            <a:off x="6316530" y="5018483"/>
            <a:ext cx="266700" cy="266700"/>
          </a:xfrm>
          <a:prstGeom prst="ellipse">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 name="文本框 7"/>
          <p:cNvSpPr txBox="1"/>
          <p:nvPr/>
        </p:nvSpPr>
        <p:spPr>
          <a:xfrm>
            <a:off x="-78887" y="4981720"/>
            <a:ext cx="12627693" cy="1464888"/>
          </a:xfrm>
          <a:prstGeom prst="rect">
            <a:avLst/>
          </a:prstGeom>
          <a:noFill/>
        </p:spPr>
        <p:txBody>
          <a:bodyPr wrap="square" rtlCol="0">
            <a:spAutoFit/>
          </a:bodyPr>
          <a:lstStyle>
            <a:defPPr>
              <a:defRPr lang="zh-CN"/>
            </a:defPPr>
            <a:lvl1pPr algn="ctr">
              <a:defRPr sz="1400" spc="300">
                <a:solidFill>
                  <a:prstClr val="black">
                    <a:lumMod val="75000"/>
                    <a:lumOff val="25000"/>
                  </a:prstClr>
                </a:solidFill>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Kể</a:t>
            </a:r>
            <a:r>
              <a:rPr kumimoji="0" lang="en-US" altLang="zh-CN" sz="6600" b="1" i="0" u="none" strike="noStrike" kern="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 </a:t>
            </a: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chuyện</a:t>
            </a:r>
            <a:r>
              <a:rPr kumimoji="0" lang="en-US" altLang="zh-CN" sz="6600" b="1" i="0" u="none" strike="noStrike" kern="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 </a:t>
            </a: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đã</a:t>
            </a:r>
            <a:r>
              <a:rPr kumimoji="0" lang="en-US" altLang="zh-CN" sz="6600" b="1" i="0" u="none" strike="noStrike" kern="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 </a:t>
            </a: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nghe</a:t>
            </a:r>
            <a:r>
              <a:rPr kumimoji="0" lang="en-US" altLang="zh-CN" sz="6600" b="1" i="0" u="none" strike="noStrike" kern="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 </a:t>
            </a: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đã</a:t>
            </a:r>
            <a:r>
              <a:rPr kumimoji="0" lang="en-US" altLang="zh-CN" sz="6600" b="1" i="0" u="none" strike="noStrike" kern="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 </a:t>
            </a:r>
            <a:r>
              <a:rPr kumimoji="0" lang="en-US" altLang="zh-CN" sz="6600" b="1" i="0" u="none" strike="noStrike" kern="0" cap="none" spc="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rPr>
              <a:t>đọc</a:t>
            </a:r>
            <a:endParaRPr kumimoji="0" lang="zh-CN" altLang="en-US" sz="6600" b="1" i="0" u="none" strike="noStrike" kern="1200" cap="none" spc="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Cooper Black" panose="02040603050506020204" pitchFamily="18" charset="0"/>
              <a:ea typeface="微软雅黑 Light"/>
              <a:cs typeface="Times New Roman" pitchFamily="18" charset="0"/>
            </a:endParaRPr>
          </a:p>
        </p:txBody>
      </p:sp>
      <p:sp>
        <p:nvSpPr>
          <p:cNvPr id="15" name="任意多边形 14"/>
          <p:cNvSpPr/>
          <p:nvPr/>
        </p:nvSpPr>
        <p:spPr>
          <a:xfrm rot="10800000">
            <a:off x="-4267779" y="-7367240"/>
            <a:ext cx="20967543" cy="8937443"/>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81895" y="3388398"/>
            <a:ext cx="1766144" cy="2310369"/>
          </a:xfrm>
          <a:prstGeom prst="rect">
            <a:avLst/>
          </a:prstGeom>
        </p:spPr>
      </p:pic>
    </p:spTree>
    <p:extLst>
      <p:ext uri="{BB962C8B-B14F-4D97-AF65-F5344CB8AC3E}">
        <p14:creationId xmlns:p14="http://schemas.microsoft.com/office/powerpoint/2010/main" val="387192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400" fill="hold"/>
                                        <p:tgtEl>
                                          <p:spTgt spid="6"/>
                                        </p:tgtEl>
                                        <p:attrNameLst>
                                          <p:attrName>ppt_w</p:attrName>
                                        </p:attrNameLst>
                                      </p:cBhvr>
                                      <p:tavLst>
                                        <p:tav tm="0">
                                          <p:val>
                                            <p:fltVal val="0"/>
                                          </p:val>
                                        </p:tav>
                                        <p:tav tm="100000">
                                          <p:val>
                                            <p:strVal val="#ppt_w"/>
                                          </p:val>
                                        </p:tav>
                                      </p:tavLst>
                                    </p:anim>
                                    <p:anim calcmode="lin" valueType="num">
                                      <p:cBhvr>
                                        <p:cTn id="34" dur="400" fill="hold"/>
                                        <p:tgtEl>
                                          <p:spTgt spid="6"/>
                                        </p:tgtEl>
                                        <p:attrNameLst>
                                          <p:attrName>ppt_h</p:attrName>
                                        </p:attrNameLst>
                                      </p:cBhvr>
                                      <p:tavLst>
                                        <p:tav tm="0">
                                          <p:val>
                                            <p:fltVal val="0"/>
                                          </p:val>
                                        </p:tav>
                                        <p:tav tm="100000">
                                          <p:val>
                                            <p:strVal val="#ppt_h"/>
                                          </p:val>
                                        </p:tav>
                                      </p:tavLst>
                                    </p:anim>
                                    <p:animEffect transition="in" filter="fade">
                                      <p:cBhvr>
                                        <p:cTn id="35" dur="400"/>
                                        <p:tgtEl>
                                          <p:spTgt spid="6"/>
                                        </p:tgtEl>
                                      </p:cBhvr>
                                    </p:animEffect>
                                  </p:childTnLst>
                                </p:cTn>
                              </p:par>
                              <p:par>
                                <p:cTn id="36" presetID="6" presetClass="emph" presetSubtype="0" autoRev="1" fill="hold" grpId="1" nodeType="withEffect">
                                  <p:stCondLst>
                                    <p:cond delay="200"/>
                                  </p:stCondLst>
                                  <p:childTnLst>
                                    <p:animScale>
                                      <p:cBhvr>
                                        <p:cTn id="37" dur="200" fill="hold"/>
                                        <p:tgtEl>
                                          <p:spTgt spid="6"/>
                                        </p:tgtEl>
                                      </p:cBhvr>
                                      <p:by x="105000" y="105000"/>
                                    </p:animScale>
                                  </p:childTnLst>
                                </p:cTn>
                              </p:par>
                            </p:childTnLst>
                          </p:cTn>
                        </p:par>
                        <p:par>
                          <p:cTn id="38" fill="hold">
                            <p:stCondLst>
                              <p:cond delay="46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400" fill="hold"/>
                                        <p:tgtEl>
                                          <p:spTgt spid="7"/>
                                        </p:tgtEl>
                                        <p:attrNameLst>
                                          <p:attrName>ppt_w</p:attrName>
                                        </p:attrNameLst>
                                      </p:cBhvr>
                                      <p:tavLst>
                                        <p:tav tm="0">
                                          <p:val>
                                            <p:fltVal val="0"/>
                                          </p:val>
                                        </p:tav>
                                        <p:tav tm="100000">
                                          <p:val>
                                            <p:strVal val="#ppt_w"/>
                                          </p:val>
                                        </p:tav>
                                      </p:tavLst>
                                    </p:anim>
                                    <p:anim calcmode="lin" valueType="num">
                                      <p:cBhvr>
                                        <p:cTn id="42" dur="400" fill="hold"/>
                                        <p:tgtEl>
                                          <p:spTgt spid="7"/>
                                        </p:tgtEl>
                                        <p:attrNameLst>
                                          <p:attrName>ppt_h</p:attrName>
                                        </p:attrNameLst>
                                      </p:cBhvr>
                                      <p:tavLst>
                                        <p:tav tm="0">
                                          <p:val>
                                            <p:fltVal val="0"/>
                                          </p:val>
                                        </p:tav>
                                        <p:tav tm="100000">
                                          <p:val>
                                            <p:strVal val="#ppt_h"/>
                                          </p:val>
                                        </p:tav>
                                      </p:tavLst>
                                    </p:anim>
                                    <p:animEffect transition="in" filter="fade">
                                      <p:cBhvr>
                                        <p:cTn id="43" dur="400"/>
                                        <p:tgtEl>
                                          <p:spTgt spid="7"/>
                                        </p:tgtEl>
                                      </p:cBhvr>
                                    </p:animEffect>
                                  </p:childTnLst>
                                </p:cTn>
                              </p:par>
                              <p:par>
                                <p:cTn id="44" presetID="6" presetClass="emph" presetSubtype="0" autoRev="1" fill="hold" grpId="1" nodeType="withEffect">
                                  <p:stCondLst>
                                    <p:cond delay="200"/>
                                  </p:stCondLst>
                                  <p:childTnLst>
                                    <p:animScale>
                                      <p:cBhvr>
                                        <p:cTn id="45" dur="200" fill="hold"/>
                                        <p:tgtEl>
                                          <p:spTgt spid="7"/>
                                        </p:tgtEl>
                                      </p:cBhvr>
                                      <p:by x="105000" y="105000"/>
                                    </p:animScale>
                                  </p:childTnLst>
                                </p:cTn>
                              </p:par>
                            </p:childTnLst>
                          </p:cTn>
                        </p:par>
                        <p:par>
                          <p:cTn id="46" fill="hold">
                            <p:stCondLst>
                              <p:cond delay="5200"/>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animBg="1"/>
      <p:bldP spid="7" grpId="1" animBg="1"/>
      <p:bldP spid="8"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267477" y="-5871494"/>
            <a:ext cx="11922808" cy="20379742"/>
            <a:chOff x="469448" y="-5671493"/>
            <a:chExt cx="11922808" cy="20379742"/>
          </a:xfrm>
          <a:solidFill>
            <a:srgbClr val="F5F1E5">
              <a:alpha val="60000"/>
            </a:srgbClr>
          </a:solidFill>
        </p:grpSpPr>
        <p:sp>
          <p:nvSpPr>
            <p:cNvPr id="4" name="矩形 3"/>
            <p:cNvSpPr/>
            <p:nvPr/>
          </p:nvSpPr>
          <p:spPr>
            <a:xfrm rot="2640000" flipH="1">
              <a:off x="469448" y="-567149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 name="矩形 5"/>
            <p:cNvSpPr/>
            <p:nvPr/>
          </p:nvSpPr>
          <p:spPr>
            <a:xfrm rot="2640000" flipH="1">
              <a:off x="621848" y="-551909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 name="矩形 6"/>
            <p:cNvSpPr/>
            <p:nvPr/>
          </p:nvSpPr>
          <p:spPr>
            <a:xfrm rot="2640000" flipH="1">
              <a:off x="917682" y="-551909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 name="矩形 7"/>
            <p:cNvSpPr/>
            <p:nvPr/>
          </p:nvSpPr>
          <p:spPr>
            <a:xfrm rot="2640000" flipH="1">
              <a:off x="1070082" y="-536669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 name="矩形 8"/>
            <p:cNvSpPr/>
            <p:nvPr/>
          </p:nvSpPr>
          <p:spPr>
            <a:xfrm rot="2640000" flipH="1">
              <a:off x="1213517" y="-5151540"/>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 name="矩形 9"/>
            <p:cNvSpPr/>
            <p:nvPr/>
          </p:nvSpPr>
          <p:spPr>
            <a:xfrm rot="2640000" flipH="1">
              <a:off x="1365917" y="-4999140"/>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矩形 10"/>
            <p:cNvSpPr/>
            <p:nvPr/>
          </p:nvSpPr>
          <p:spPr>
            <a:xfrm rot="2640000" flipH="1">
              <a:off x="1365915" y="-4631587"/>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 name="矩形 11"/>
            <p:cNvSpPr/>
            <p:nvPr/>
          </p:nvSpPr>
          <p:spPr>
            <a:xfrm rot="2640000" flipH="1">
              <a:off x="1518315" y="-4479187"/>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3" name="矩形 12"/>
            <p:cNvSpPr/>
            <p:nvPr/>
          </p:nvSpPr>
          <p:spPr>
            <a:xfrm rot="2640000" flipH="1">
              <a:off x="1814149" y="-4479187"/>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矩形 13"/>
            <p:cNvSpPr/>
            <p:nvPr/>
          </p:nvSpPr>
          <p:spPr>
            <a:xfrm rot="2640000" flipH="1">
              <a:off x="1966549" y="-4326787"/>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 name="矩形 14"/>
            <p:cNvSpPr/>
            <p:nvPr/>
          </p:nvSpPr>
          <p:spPr>
            <a:xfrm rot="2640000" flipH="1">
              <a:off x="2109984" y="-4111634"/>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 name="矩形 15"/>
            <p:cNvSpPr/>
            <p:nvPr/>
          </p:nvSpPr>
          <p:spPr>
            <a:xfrm rot="2640000" flipH="1">
              <a:off x="2262384" y="-3959234"/>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 name="矩形 16"/>
            <p:cNvSpPr/>
            <p:nvPr/>
          </p:nvSpPr>
          <p:spPr>
            <a:xfrm rot="2640000" flipH="1">
              <a:off x="2262383" y="-360512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 name="矩形 17"/>
            <p:cNvSpPr/>
            <p:nvPr/>
          </p:nvSpPr>
          <p:spPr>
            <a:xfrm rot="2640000" flipH="1">
              <a:off x="2414783" y="-345272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 name="矩形 18"/>
            <p:cNvSpPr/>
            <p:nvPr/>
          </p:nvSpPr>
          <p:spPr>
            <a:xfrm rot="2640000" flipH="1">
              <a:off x="2710617" y="-345272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 name="矩形 19"/>
            <p:cNvSpPr/>
            <p:nvPr/>
          </p:nvSpPr>
          <p:spPr>
            <a:xfrm rot="2640000" flipH="1">
              <a:off x="2863017" y="-330032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 name="矩形 20"/>
            <p:cNvSpPr/>
            <p:nvPr/>
          </p:nvSpPr>
          <p:spPr>
            <a:xfrm rot="2640000" flipH="1">
              <a:off x="3006452" y="-3085175"/>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 name="矩形 21"/>
            <p:cNvSpPr/>
            <p:nvPr/>
          </p:nvSpPr>
          <p:spPr>
            <a:xfrm rot="2640000" flipH="1">
              <a:off x="3158852" y="-2932775"/>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 name="矩形 22"/>
            <p:cNvSpPr/>
            <p:nvPr/>
          </p:nvSpPr>
          <p:spPr>
            <a:xfrm rot="2640000" flipH="1">
              <a:off x="3159275" y="-256374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 name="矩形 23"/>
            <p:cNvSpPr/>
            <p:nvPr/>
          </p:nvSpPr>
          <p:spPr>
            <a:xfrm rot="2640000" flipH="1">
              <a:off x="3311675" y="-241134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 name="矩形 24"/>
            <p:cNvSpPr/>
            <p:nvPr/>
          </p:nvSpPr>
          <p:spPr>
            <a:xfrm rot="2640000" flipH="1">
              <a:off x="3607509" y="-241134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 name="矩形 25"/>
            <p:cNvSpPr/>
            <p:nvPr/>
          </p:nvSpPr>
          <p:spPr>
            <a:xfrm rot="2640000" flipH="1">
              <a:off x="3759909" y="-225894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 name="矩形 26"/>
            <p:cNvSpPr/>
            <p:nvPr/>
          </p:nvSpPr>
          <p:spPr>
            <a:xfrm rot="2640000" flipH="1">
              <a:off x="3903344" y="-2043790"/>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 name="矩形 27"/>
            <p:cNvSpPr/>
            <p:nvPr/>
          </p:nvSpPr>
          <p:spPr>
            <a:xfrm rot="2640000" flipH="1">
              <a:off x="4055744" y="-1891390"/>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77" name="组合 76"/>
            <p:cNvGrpSpPr/>
            <p:nvPr/>
          </p:nvGrpSpPr>
          <p:grpSpPr>
            <a:xfrm>
              <a:off x="4248063" y="-5068429"/>
              <a:ext cx="1929395" cy="19776678"/>
              <a:chOff x="2933204" y="-3533395"/>
              <a:chExt cx="1929395" cy="18909935"/>
            </a:xfrm>
            <a:grpFill/>
          </p:grpSpPr>
          <p:sp>
            <p:nvSpPr>
              <p:cNvPr id="29" name="矩形 28"/>
              <p:cNvSpPr/>
              <p:nvPr/>
            </p:nvSpPr>
            <p:spPr>
              <a:xfrm rot="2640000" flipH="1">
                <a:off x="2933204" y="-3533395"/>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 name="矩形 29"/>
              <p:cNvSpPr/>
              <p:nvPr/>
            </p:nvSpPr>
            <p:spPr>
              <a:xfrm rot="2640000" flipH="1">
                <a:off x="3085604" y="-3380995"/>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 name="矩形 30"/>
              <p:cNvSpPr/>
              <p:nvPr/>
            </p:nvSpPr>
            <p:spPr>
              <a:xfrm rot="2640000" flipH="1">
                <a:off x="3381438" y="-3380995"/>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 name="矩形 31"/>
              <p:cNvSpPr/>
              <p:nvPr/>
            </p:nvSpPr>
            <p:spPr>
              <a:xfrm rot="2640000" flipH="1">
                <a:off x="3533838" y="-3228595"/>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 name="矩形 32"/>
              <p:cNvSpPr/>
              <p:nvPr/>
            </p:nvSpPr>
            <p:spPr>
              <a:xfrm rot="2640000" flipH="1">
                <a:off x="3677273" y="-3013442"/>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 name="矩形 33"/>
              <p:cNvSpPr/>
              <p:nvPr/>
            </p:nvSpPr>
            <p:spPr>
              <a:xfrm rot="2640000" flipH="1">
                <a:off x="3829673" y="-2861042"/>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 name="矩形 34"/>
              <p:cNvSpPr/>
              <p:nvPr/>
            </p:nvSpPr>
            <p:spPr>
              <a:xfrm rot="2640000" flipH="1">
                <a:off x="4413861" y="-3088989"/>
                <a:ext cx="117723"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 name="矩形 35"/>
              <p:cNvSpPr/>
              <p:nvPr/>
            </p:nvSpPr>
            <p:spPr>
              <a:xfrm rot="2640000" flipH="1">
                <a:off x="3982072" y="-2354536"/>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 name="矩形 36"/>
              <p:cNvSpPr/>
              <p:nvPr/>
            </p:nvSpPr>
            <p:spPr>
              <a:xfrm rot="2640000" flipH="1">
                <a:off x="4277906" y="-2354537"/>
                <a:ext cx="136458" cy="17211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 name="矩形 37"/>
              <p:cNvSpPr/>
              <p:nvPr/>
            </p:nvSpPr>
            <p:spPr>
              <a:xfrm rot="2640000" flipH="1">
                <a:off x="4430306" y="-2202135"/>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 name="矩形 38"/>
              <p:cNvSpPr/>
              <p:nvPr/>
            </p:nvSpPr>
            <p:spPr>
              <a:xfrm rot="2640000" flipH="1">
                <a:off x="4573741" y="-1986984"/>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 name="矩形 39"/>
              <p:cNvSpPr/>
              <p:nvPr/>
            </p:nvSpPr>
            <p:spPr>
              <a:xfrm rot="2640000" flipH="1">
                <a:off x="4726141" y="-1834582"/>
                <a:ext cx="136458" cy="17211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41" name="矩形 40"/>
            <p:cNvSpPr/>
            <p:nvPr/>
          </p:nvSpPr>
          <p:spPr>
            <a:xfrm rot="2640000" flipH="1">
              <a:off x="8821902" y="-2155632"/>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 name="矩形 41"/>
            <p:cNvSpPr/>
            <p:nvPr/>
          </p:nvSpPr>
          <p:spPr>
            <a:xfrm rot="2640000" flipH="1">
              <a:off x="8974302" y="-2003232"/>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 name="矩形 42"/>
            <p:cNvSpPr/>
            <p:nvPr/>
          </p:nvSpPr>
          <p:spPr>
            <a:xfrm rot="2640000" flipH="1">
              <a:off x="9270136" y="-2003232"/>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 name="矩形 43"/>
            <p:cNvSpPr/>
            <p:nvPr/>
          </p:nvSpPr>
          <p:spPr>
            <a:xfrm rot="2640000" flipH="1">
              <a:off x="9422536" y="-1850832"/>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 name="矩形 44"/>
            <p:cNvSpPr/>
            <p:nvPr/>
          </p:nvSpPr>
          <p:spPr>
            <a:xfrm rot="2640000" flipH="1">
              <a:off x="9565971" y="-1635679"/>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 name="矩形 45"/>
            <p:cNvSpPr/>
            <p:nvPr/>
          </p:nvSpPr>
          <p:spPr>
            <a:xfrm rot="2640000" flipH="1">
              <a:off x="9718371" y="-1483279"/>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 name="矩形 46"/>
            <p:cNvSpPr/>
            <p:nvPr/>
          </p:nvSpPr>
          <p:spPr>
            <a:xfrm rot="2640000" flipH="1">
              <a:off x="9718369" y="-111572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 name="矩形 47"/>
            <p:cNvSpPr/>
            <p:nvPr/>
          </p:nvSpPr>
          <p:spPr>
            <a:xfrm rot="2640000" flipH="1">
              <a:off x="9870769" y="-96332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 name="矩形 48"/>
            <p:cNvSpPr/>
            <p:nvPr/>
          </p:nvSpPr>
          <p:spPr>
            <a:xfrm rot="2640000" flipH="1">
              <a:off x="10166603" y="-96332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 name="矩形 49"/>
            <p:cNvSpPr/>
            <p:nvPr/>
          </p:nvSpPr>
          <p:spPr>
            <a:xfrm rot="2640000" flipH="1">
              <a:off x="10319003" y="-81092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 name="矩形 50"/>
            <p:cNvSpPr/>
            <p:nvPr/>
          </p:nvSpPr>
          <p:spPr>
            <a:xfrm rot="2640000" flipH="1">
              <a:off x="10462438" y="-59577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 name="矩形 51"/>
            <p:cNvSpPr/>
            <p:nvPr/>
          </p:nvSpPr>
          <p:spPr>
            <a:xfrm rot="2640000" flipH="1">
              <a:off x="10614838" y="-44337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 name="矩形 52"/>
            <p:cNvSpPr/>
            <p:nvPr/>
          </p:nvSpPr>
          <p:spPr>
            <a:xfrm rot="2640000" flipH="1">
              <a:off x="10614837" y="-89267"/>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 name="矩形 53"/>
            <p:cNvSpPr/>
            <p:nvPr/>
          </p:nvSpPr>
          <p:spPr>
            <a:xfrm rot="2640000" flipH="1">
              <a:off x="10767237" y="6313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 name="矩形 54"/>
            <p:cNvSpPr/>
            <p:nvPr/>
          </p:nvSpPr>
          <p:spPr>
            <a:xfrm rot="2640000" flipH="1">
              <a:off x="11063071" y="6313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 name="矩形 55"/>
            <p:cNvSpPr/>
            <p:nvPr/>
          </p:nvSpPr>
          <p:spPr>
            <a:xfrm rot="2640000" flipH="1">
              <a:off x="11215471" y="215533"/>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 name="矩形 56"/>
            <p:cNvSpPr/>
            <p:nvPr/>
          </p:nvSpPr>
          <p:spPr>
            <a:xfrm rot="2640000" flipH="1">
              <a:off x="11358906" y="43068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 name="矩形 57"/>
            <p:cNvSpPr/>
            <p:nvPr/>
          </p:nvSpPr>
          <p:spPr>
            <a:xfrm rot="2640000" flipH="1">
              <a:off x="11511306" y="583086"/>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 name="矩形 58"/>
            <p:cNvSpPr/>
            <p:nvPr/>
          </p:nvSpPr>
          <p:spPr>
            <a:xfrm rot="2640000" flipH="1">
              <a:off x="11511729" y="95211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 name="矩形 59"/>
            <p:cNvSpPr/>
            <p:nvPr/>
          </p:nvSpPr>
          <p:spPr>
            <a:xfrm rot="2640000" flipH="1">
              <a:off x="11664129" y="110451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 name="矩形 60"/>
            <p:cNvSpPr/>
            <p:nvPr/>
          </p:nvSpPr>
          <p:spPr>
            <a:xfrm rot="2640000" flipH="1">
              <a:off x="11959963" y="110451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 name="矩形 61"/>
            <p:cNvSpPr/>
            <p:nvPr/>
          </p:nvSpPr>
          <p:spPr>
            <a:xfrm rot="2640000" flipH="1">
              <a:off x="12112363" y="1256918"/>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 name="矩形 62"/>
            <p:cNvSpPr/>
            <p:nvPr/>
          </p:nvSpPr>
          <p:spPr>
            <a:xfrm rot="2640000" flipH="1">
              <a:off x="12255798" y="1472071"/>
              <a:ext cx="136458" cy="107644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 name="矩形 77"/>
            <p:cNvSpPr/>
            <p:nvPr/>
          </p:nvSpPr>
          <p:spPr>
            <a:xfrm rot="2640000" flipH="1">
              <a:off x="4161434" y="-5274354"/>
              <a:ext cx="136458" cy="17999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80" name="组合 79"/>
          <p:cNvGrpSpPr/>
          <p:nvPr/>
        </p:nvGrpSpPr>
        <p:grpSpPr>
          <a:xfrm rot="234299">
            <a:off x="-3413730" y="-3309403"/>
            <a:ext cx="21035684" cy="5700286"/>
            <a:chOff x="-4075136" y="4795432"/>
            <a:chExt cx="18360801" cy="6623399"/>
          </a:xfrm>
          <a:effectLst>
            <a:outerShdw blurRad="50800" dist="38100" dir="5400000" algn="t" rotWithShape="0">
              <a:prstClr val="black">
                <a:alpha val="40000"/>
              </a:prstClr>
            </a:outerShdw>
          </a:effectLst>
        </p:grpSpPr>
        <p:sp>
          <p:nvSpPr>
            <p:cNvPr id="81" name="云形 80"/>
            <p:cNvSpPr/>
            <p:nvPr/>
          </p:nvSpPr>
          <p:spPr>
            <a:xfrm rot="21169883">
              <a:off x="3608069" y="4795432"/>
              <a:ext cx="10677596" cy="5770953"/>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2" name="云形 81"/>
            <p:cNvSpPr/>
            <p:nvPr/>
          </p:nvSpPr>
          <p:spPr>
            <a:xfrm>
              <a:off x="-4075136" y="5208487"/>
              <a:ext cx="10677596" cy="6210344"/>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pic>
        <p:nvPicPr>
          <p:cNvPr id="86" name="图片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7611" y="750652"/>
            <a:ext cx="3503479" cy="4585334"/>
          </a:xfrm>
          <a:prstGeom prst="rect">
            <a:avLst/>
          </a:prstGeom>
        </p:spPr>
      </p:pic>
      <p:sp>
        <p:nvSpPr>
          <p:cNvPr id="83" name="任意多边形 82"/>
          <p:cNvSpPr/>
          <p:nvPr/>
        </p:nvSpPr>
        <p:spPr>
          <a:xfrm>
            <a:off x="-2022319" y="4445541"/>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8" name="任意多边形 97"/>
          <p:cNvSpPr/>
          <p:nvPr/>
        </p:nvSpPr>
        <p:spPr>
          <a:xfrm>
            <a:off x="-2287825" y="4687001"/>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solidFill>
            <a:srgbClr val="DEF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2" name="组合 1"/>
          <p:cNvGrpSpPr/>
          <p:nvPr/>
        </p:nvGrpSpPr>
        <p:grpSpPr>
          <a:xfrm>
            <a:off x="-4234596" y="5189660"/>
            <a:ext cx="20771391" cy="6524058"/>
            <a:chOff x="-3320052" y="5254516"/>
            <a:chExt cx="20771391" cy="6524058"/>
          </a:xfrm>
          <a:effectLst>
            <a:outerShdw blurRad="50800" dist="38100" dir="16200000" rotWithShape="0">
              <a:prstClr val="black">
                <a:alpha val="40000"/>
              </a:prstClr>
            </a:outerShdw>
          </a:effectLst>
        </p:grpSpPr>
        <p:sp>
          <p:nvSpPr>
            <p:cNvPr id="109" name="云形 108"/>
            <p:cNvSpPr/>
            <p:nvPr/>
          </p:nvSpPr>
          <p:spPr>
            <a:xfrm>
              <a:off x="1685446" y="5254516"/>
              <a:ext cx="9179102" cy="6210344"/>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任意多边形 96"/>
            <p:cNvSpPr/>
            <p:nvPr/>
          </p:nvSpPr>
          <p:spPr>
            <a:xfrm>
              <a:off x="-3320052" y="5383692"/>
              <a:ext cx="20771391" cy="6394882"/>
            </a:xfrm>
            <a:custGeom>
              <a:avLst/>
              <a:gdLst>
                <a:gd name="connsiteX0" fmla="*/ 17183508 w 20771391"/>
                <a:gd name="connsiteY0" fmla="*/ 18 h 6394882"/>
                <a:gd name="connsiteX1" fmla="*/ 17844826 w 20771391"/>
                <a:gd name="connsiteY1" fmla="*/ 249903 h 6394882"/>
                <a:gd name="connsiteX2" fmla="*/ 17916650 w 20771391"/>
                <a:gd name="connsiteY2" fmla="*/ 325570 h 6394882"/>
                <a:gd name="connsiteX3" fmla="*/ 17924162 w 20771391"/>
                <a:gd name="connsiteY3" fmla="*/ 316124 h 6394882"/>
                <a:gd name="connsiteX4" fmla="*/ 17917282 w 20771391"/>
                <a:gd name="connsiteY4" fmla="*/ 326236 h 6394882"/>
                <a:gd name="connsiteX5" fmla="*/ 17926924 w 20771391"/>
                <a:gd name="connsiteY5" fmla="*/ 336394 h 6394882"/>
                <a:gd name="connsiteX6" fmla="*/ 19123182 w 20771391"/>
                <a:gd name="connsiteY6" fmla="*/ 78923 h 6394882"/>
                <a:gd name="connsiteX7" fmla="*/ 19729810 w 20771391"/>
                <a:gd name="connsiteY7" fmla="*/ 781325 h 6394882"/>
                <a:gd name="connsiteX8" fmla="*/ 19733094 w 20771391"/>
                <a:gd name="connsiteY8" fmla="*/ 782356 h 6394882"/>
                <a:gd name="connsiteX9" fmla="*/ 19863798 w 20771391"/>
                <a:gd name="connsiteY9" fmla="*/ 823435 h 6394882"/>
                <a:gd name="connsiteX10" fmla="*/ 20508334 w 20771391"/>
                <a:gd name="connsiteY10" fmla="*/ 1463025 h 6394882"/>
                <a:gd name="connsiteX11" fmla="*/ 20473488 w 20771391"/>
                <a:gd name="connsiteY11" fmla="*/ 2202228 h 6394882"/>
                <a:gd name="connsiteX12" fmla="*/ 20728038 w 20771391"/>
                <a:gd name="connsiteY12" fmla="*/ 3332453 h 6394882"/>
                <a:gd name="connsiteX13" fmla="*/ 19535604 w 20771391"/>
                <a:gd name="connsiteY13" fmla="*/ 4321796 h 6394882"/>
                <a:gd name="connsiteX14" fmla="*/ 19108734 w 20771391"/>
                <a:gd name="connsiteY14" fmla="*/ 5169536 h 6394882"/>
                <a:gd name="connsiteX15" fmla="*/ 17655376 w 20771391"/>
                <a:gd name="connsiteY15" fmla="*/ 5272180 h 6394882"/>
                <a:gd name="connsiteX16" fmla="*/ 16616778 w 20771391"/>
                <a:gd name="connsiteY16" fmla="*/ 6176561 h 6394882"/>
                <a:gd name="connsiteX17" fmla="*/ 15089690 w 20771391"/>
                <a:gd name="connsiteY17" fmla="*/ 5624530 h 6394882"/>
                <a:gd name="connsiteX18" fmla="*/ 13532209 w 20771391"/>
                <a:gd name="connsiteY18" fmla="*/ 5690966 h 6394882"/>
                <a:gd name="connsiteX19" fmla="*/ 13394962 w 20771391"/>
                <a:gd name="connsiteY19" fmla="*/ 5622178 h 6394882"/>
                <a:gd name="connsiteX20" fmla="*/ 13210654 w 20771391"/>
                <a:gd name="connsiteY20" fmla="*/ 5621940 h 6394882"/>
                <a:gd name="connsiteX21" fmla="*/ 12657652 w 20771391"/>
                <a:gd name="connsiteY21" fmla="*/ 5453938 h 6394882"/>
                <a:gd name="connsiteX22" fmla="*/ 11619054 w 20771391"/>
                <a:gd name="connsiteY22" fmla="*/ 6358319 h 6394882"/>
                <a:gd name="connsiteX23" fmla="*/ 10091966 w 20771391"/>
                <a:gd name="connsiteY23" fmla="*/ 5806288 h 6394882"/>
                <a:gd name="connsiteX24" fmla="*/ 7823537 w 20771391"/>
                <a:gd name="connsiteY24" fmla="*/ 5260870 h 6394882"/>
                <a:gd name="connsiteX25" fmla="*/ 7656903 w 20771391"/>
                <a:gd name="connsiteY25" fmla="*/ 5265056 h 6394882"/>
                <a:gd name="connsiteX26" fmla="*/ 7522673 w 20771391"/>
                <a:gd name="connsiteY26" fmla="*/ 5246285 h 6394882"/>
                <a:gd name="connsiteX27" fmla="*/ 7367687 w 20771391"/>
                <a:gd name="connsiteY27" fmla="*/ 5350379 h 6394882"/>
                <a:gd name="connsiteX28" fmla="*/ 6075118 w 20771391"/>
                <a:gd name="connsiteY28" fmla="*/ 5345032 h 6394882"/>
                <a:gd name="connsiteX29" fmla="*/ 5036520 w 20771391"/>
                <a:gd name="connsiteY29" fmla="*/ 6249413 h 6394882"/>
                <a:gd name="connsiteX30" fmla="*/ 3509431 w 20771391"/>
                <a:gd name="connsiteY30" fmla="*/ 5697382 h 6394882"/>
                <a:gd name="connsiteX31" fmla="*/ 1241004 w 20771391"/>
                <a:gd name="connsiteY31" fmla="*/ 5151964 h 6394882"/>
                <a:gd name="connsiteX32" fmla="*/ 243626 w 20771391"/>
                <a:gd name="connsiteY32" fmla="*/ 4545018 h 6394882"/>
                <a:gd name="connsiteX33" fmla="*/ 456743 w 20771391"/>
                <a:gd name="connsiteY33" fmla="*/ 3725742 h 6394882"/>
                <a:gd name="connsiteX34" fmla="*/ 6712 w 20771391"/>
                <a:gd name="connsiteY34" fmla="*/ 2885189 h 6394882"/>
                <a:gd name="connsiteX35" fmla="*/ 828582 w 20771391"/>
                <a:gd name="connsiteY35" fmla="*/ 2138079 h 6394882"/>
                <a:gd name="connsiteX36" fmla="*/ 836443 w 20771391"/>
                <a:gd name="connsiteY36" fmla="*/ 2118384 h 6394882"/>
                <a:gd name="connsiteX37" fmla="*/ 1202545 w 20771391"/>
                <a:gd name="connsiteY37" fmla="*/ 1045519 h 6394882"/>
                <a:gd name="connsiteX38" fmla="*/ 2983546 w 20771391"/>
                <a:gd name="connsiteY38" fmla="*/ 800411 h 6394882"/>
                <a:gd name="connsiteX39" fmla="*/ 2983859 w 20771391"/>
                <a:gd name="connsiteY39" fmla="*/ 799939 h 6394882"/>
                <a:gd name="connsiteX40" fmla="*/ 2982483 w 20771391"/>
                <a:gd name="connsiteY40" fmla="*/ 798974 h 6394882"/>
                <a:gd name="connsiteX41" fmla="*/ 2983913 w 20771391"/>
                <a:gd name="connsiteY41" fmla="*/ 799856 h 6394882"/>
                <a:gd name="connsiteX42" fmla="*/ 3056359 w 20771391"/>
                <a:gd name="connsiteY42" fmla="*/ 690464 h 6394882"/>
                <a:gd name="connsiteX43" fmla="*/ 4779207 w 20771391"/>
                <a:gd name="connsiteY43" fmla="*/ 545960 h 6394882"/>
                <a:gd name="connsiteX44" fmla="*/ 5478902 w 20771391"/>
                <a:gd name="connsiteY44" fmla="*/ 81334 h 6394882"/>
                <a:gd name="connsiteX45" fmla="*/ 5603251 w 20771391"/>
                <a:gd name="connsiteY45" fmla="*/ 72870 h 6394882"/>
                <a:gd name="connsiteX46" fmla="*/ 6264568 w 20771391"/>
                <a:gd name="connsiteY46" fmla="*/ 322755 h 6394882"/>
                <a:gd name="connsiteX47" fmla="*/ 6336392 w 20771391"/>
                <a:gd name="connsiteY47" fmla="*/ 398422 h 6394882"/>
                <a:gd name="connsiteX48" fmla="*/ 6343904 w 20771391"/>
                <a:gd name="connsiteY48" fmla="*/ 388976 h 6394882"/>
                <a:gd name="connsiteX49" fmla="*/ 6337025 w 20771391"/>
                <a:gd name="connsiteY49" fmla="*/ 399088 h 6394882"/>
                <a:gd name="connsiteX50" fmla="*/ 6346667 w 20771391"/>
                <a:gd name="connsiteY50" fmla="*/ 409246 h 6394882"/>
                <a:gd name="connsiteX51" fmla="*/ 7542925 w 20771391"/>
                <a:gd name="connsiteY51" fmla="*/ 151775 h 6394882"/>
                <a:gd name="connsiteX52" fmla="*/ 8149553 w 20771391"/>
                <a:gd name="connsiteY52" fmla="*/ 854177 h 6394882"/>
                <a:gd name="connsiteX53" fmla="*/ 8152836 w 20771391"/>
                <a:gd name="connsiteY53" fmla="*/ 855208 h 6394882"/>
                <a:gd name="connsiteX54" fmla="*/ 8197160 w 20771391"/>
                <a:gd name="connsiteY54" fmla="*/ 869139 h 6394882"/>
                <a:gd name="connsiteX55" fmla="*/ 8283464 w 20771391"/>
                <a:gd name="connsiteY55" fmla="*/ 831675 h 6394882"/>
                <a:gd name="connsiteX56" fmla="*/ 9566080 w 20771391"/>
                <a:gd name="connsiteY56" fmla="*/ 909317 h 6394882"/>
                <a:gd name="connsiteX57" fmla="*/ 9566393 w 20771391"/>
                <a:gd name="connsiteY57" fmla="*/ 908845 h 6394882"/>
                <a:gd name="connsiteX58" fmla="*/ 9565017 w 20771391"/>
                <a:gd name="connsiteY58" fmla="*/ 907880 h 6394882"/>
                <a:gd name="connsiteX59" fmla="*/ 9566447 w 20771391"/>
                <a:gd name="connsiteY59" fmla="*/ 908762 h 6394882"/>
                <a:gd name="connsiteX60" fmla="*/ 9638893 w 20771391"/>
                <a:gd name="connsiteY60" fmla="*/ 799370 h 6394882"/>
                <a:gd name="connsiteX61" fmla="*/ 11361741 w 20771391"/>
                <a:gd name="connsiteY61" fmla="*/ 654866 h 6394882"/>
                <a:gd name="connsiteX62" fmla="*/ 12061436 w 20771391"/>
                <a:gd name="connsiteY62" fmla="*/ 190240 h 6394882"/>
                <a:gd name="connsiteX63" fmla="*/ 12185784 w 20771391"/>
                <a:gd name="connsiteY63" fmla="*/ 181776 h 6394882"/>
                <a:gd name="connsiteX64" fmla="*/ 12847102 w 20771391"/>
                <a:gd name="connsiteY64" fmla="*/ 431661 h 6394882"/>
                <a:gd name="connsiteX65" fmla="*/ 12918926 w 20771391"/>
                <a:gd name="connsiteY65" fmla="*/ 507328 h 6394882"/>
                <a:gd name="connsiteX66" fmla="*/ 12926438 w 20771391"/>
                <a:gd name="connsiteY66" fmla="*/ 497882 h 6394882"/>
                <a:gd name="connsiteX67" fmla="*/ 12919558 w 20771391"/>
                <a:gd name="connsiteY67" fmla="*/ 507994 h 6394882"/>
                <a:gd name="connsiteX68" fmla="*/ 12929200 w 20771391"/>
                <a:gd name="connsiteY68" fmla="*/ 518152 h 6394882"/>
                <a:gd name="connsiteX69" fmla="*/ 14125458 w 20771391"/>
                <a:gd name="connsiteY69" fmla="*/ 260681 h 6394882"/>
                <a:gd name="connsiteX70" fmla="*/ 14597010 w 20771391"/>
                <a:gd name="connsiteY70" fmla="*/ 636575 h 6394882"/>
                <a:gd name="connsiteX71" fmla="*/ 14609605 w 20771391"/>
                <a:gd name="connsiteY71" fmla="*/ 658401 h 6394882"/>
                <a:gd name="connsiteX72" fmla="*/ 14636617 w 20771391"/>
                <a:gd name="connsiteY72" fmla="*/ 617612 h 6394882"/>
                <a:gd name="connsiteX73" fmla="*/ 16359465 w 20771391"/>
                <a:gd name="connsiteY73" fmla="*/ 473108 h 6394882"/>
                <a:gd name="connsiteX74" fmla="*/ 17059160 w 20771391"/>
                <a:gd name="connsiteY74" fmla="*/ 8482 h 6394882"/>
                <a:gd name="connsiteX75" fmla="*/ 17183508 w 20771391"/>
                <a:gd name="connsiteY75" fmla="*/ 18 h 63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771391" h="6394882">
                  <a:moveTo>
                    <a:pt x="17183508" y="18"/>
                  </a:moveTo>
                  <a:cubicBezTo>
                    <a:pt x="17431168" y="-1462"/>
                    <a:pt x="17669594" y="88605"/>
                    <a:pt x="17844826" y="249903"/>
                  </a:cubicBezTo>
                  <a:lnTo>
                    <a:pt x="17916650" y="325570"/>
                  </a:lnTo>
                  <a:lnTo>
                    <a:pt x="17924162" y="316124"/>
                  </a:lnTo>
                  <a:lnTo>
                    <a:pt x="17917282" y="326236"/>
                  </a:lnTo>
                  <a:lnTo>
                    <a:pt x="17926924" y="336394"/>
                  </a:lnTo>
                  <a:cubicBezTo>
                    <a:pt x="18220570" y="18114"/>
                    <a:pt x="18706298" y="-86399"/>
                    <a:pt x="19123182" y="78923"/>
                  </a:cubicBezTo>
                  <a:cubicBezTo>
                    <a:pt x="19440839" y="204855"/>
                    <a:pt x="19668616" y="468507"/>
                    <a:pt x="19729810" y="781325"/>
                  </a:cubicBezTo>
                  <a:lnTo>
                    <a:pt x="19733094" y="782356"/>
                  </a:lnTo>
                  <a:lnTo>
                    <a:pt x="19863798" y="823435"/>
                  </a:lnTo>
                  <a:cubicBezTo>
                    <a:pt x="20167360" y="938803"/>
                    <a:pt x="20404220" y="1171196"/>
                    <a:pt x="20508334" y="1463025"/>
                  </a:cubicBezTo>
                  <a:cubicBezTo>
                    <a:pt x="20594812" y="1705113"/>
                    <a:pt x="20582490" y="1968047"/>
                    <a:pt x="20473488" y="2202228"/>
                  </a:cubicBezTo>
                  <a:cubicBezTo>
                    <a:pt x="20741424" y="2523384"/>
                    <a:pt x="20835128" y="2939707"/>
                    <a:pt x="20728038" y="3332453"/>
                  </a:cubicBezTo>
                  <a:cubicBezTo>
                    <a:pt x="20585676" y="3854582"/>
                    <a:pt x="20114398" y="4245604"/>
                    <a:pt x="19535604" y="4321796"/>
                  </a:cubicBezTo>
                  <a:cubicBezTo>
                    <a:pt x="19532842" y="4647695"/>
                    <a:pt x="19377095" y="4956774"/>
                    <a:pt x="19108734" y="5169536"/>
                  </a:cubicBezTo>
                  <a:cubicBezTo>
                    <a:pt x="18700986" y="5492848"/>
                    <a:pt x="18111994" y="5534394"/>
                    <a:pt x="17655376" y="5272180"/>
                  </a:cubicBezTo>
                  <a:cubicBezTo>
                    <a:pt x="17507703" y="5722573"/>
                    <a:pt x="17112279" y="6066874"/>
                    <a:pt x="16616778" y="6176561"/>
                  </a:cubicBezTo>
                  <a:cubicBezTo>
                    <a:pt x="16032884" y="6305799"/>
                    <a:pt x="15423494" y="6085562"/>
                    <a:pt x="15089690" y="5624530"/>
                  </a:cubicBezTo>
                  <a:cubicBezTo>
                    <a:pt x="14597269" y="5898030"/>
                    <a:pt x="14012885" y="5904510"/>
                    <a:pt x="13532209" y="5690966"/>
                  </a:cubicBezTo>
                  <a:lnTo>
                    <a:pt x="13394962" y="5622178"/>
                  </a:lnTo>
                  <a:lnTo>
                    <a:pt x="13210654" y="5621940"/>
                  </a:lnTo>
                  <a:cubicBezTo>
                    <a:pt x="13018731" y="5607882"/>
                    <a:pt x="12828884" y="5552268"/>
                    <a:pt x="12657652" y="5453938"/>
                  </a:cubicBezTo>
                  <a:cubicBezTo>
                    <a:pt x="12509979" y="5904331"/>
                    <a:pt x="12114555" y="6248632"/>
                    <a:pt x="11619054" y="6358319"/>
                  </a:cubicBezTo>
                  <a:cubicBezTo>
                    <a:pt x="11035160" y="6487557"/>
                    <a:pt x="10425771" y="6267320"/>
                    <a:pt x="10091966" y="5806288"/>
                  </a:cubicBezTo>
                  <a:cubicBezTo>
                    <a:pt x="9304093" y="6243888"/>
                    <a:pt x="8280793" y="5997918"/>
                    <a:pt x="7823537" y="5260870"/>
                  </a:cubicBezTo>
                  <a:cubicBezTo>
                    <a:pt x="7767390" y="5266926"/>
                    <a:pt x="7711671" y="5268215"/>
                    <a:pt x="7656903" y="5265056"/>
                  </a:cubicBezTo>
                  <a:lnTo>
                    <a:pt x="7522673" y="5246285"/>
                  </a:lnTo>
                  <a:lnTo>
                    <a:pt x="7367687" y="5350379"/>
                  </a:lnTo>
                  <a:cubicBezTo>
                    <a:pt x="6975548" y="5571340"/>
                    <a:pt x="6474659" y="5574469"/>
                    <a:pt x="6075118" y="5345032"/>
                  </a:cubicBezTo>
                  <a:cubicBezTo>
                    <a:pt x="5927445" y="5795425"/>
                    <a:pt x="5532021" y="6139726"/>
                    <a:pt x="5036520" y="6249413"/>
                  </a:cubicBezTo>
                  <a:cubicBezTo>
                    <a:pt x="4452627" y="6378651"/>
                    <a:pt x="3843237" y="6158414"/>
                    <a:pt x="3509431" y="5697382"/>
                  </a:cubicBezTo>
                  <a:cubicBezTo>
                    <a:pt x="2721559" y="6134982"/>
                    <a:pt x="1698259" y="5889012"/>
                    <a:pt x="1241004" y="5151964"/>
                  </a:cubicBezTo>
                  <a:cubicBezTo>
                    <a:pt x="791823" y="5200411"/>
                    <a:pt x="370052" y="4943803"/>
                    <a:pt x="243626" y="4545018"/>
                  </a:cubicBezTo>
                  <a:cubicBezTo>
                    <a:pt x="152048" y="4256496"/>
                    <a:pt x="233002" y="3945116"/>
                    <a:pt x="456743" y="3725742"/>
                  </a:cubicBezTo>
                  <a:cubicBezTo>
                    <a:pt x="139299" y="3553664"/>
                    <a:pt x="-37484" y="3223452"/>
                    <a:pt x="6712" y="2885189"/>
                  </a:cubicBezTo>
                  <a:cubicBezTo>
                    <a:pt x="58557" y="2489136"/>
                    <a:pt x="399799" y="2178906"/>
                    <a:pt x="828582" y="2138079"/>
                  </a:cubicBezTo>
                  <a:cubicBezTo>
                    <a:pt x="831131" y="2131466"/>
                    <a:pt x="833894" y="2124997"/>
                    <a:pt x="836443" y="2118384"/>
                  </a:cubicBezTo>
                  <a:cubicBezTo>
                    <a:pt x="778862" y="1728369"/>
                    <a:pt x="913148" y="1335047"/>
                    <a:pt x="1202545" y="1045519"/>
                  </a:cubicBezTo>
                  <a:cubicBezTo>
                    <a:pt x="1659800" y="588225"/>
                    <a:pt x="2401140" y="486300"/>
                    <a:pt x="2983546" y="800411"/>
                  </a:cubicBezTo>
                  <a:lnTo>
                    <a:pt x="2983859" y="799939"/>
                  </a:lnTo>
                  <a:lnTo>
                    <a:pt x="2982483" y="798974"/>
                  </a:lnTo>
                  <a:lnTo>
                    <a:pt x="2983913" y="799856"/>
                  </a:lnTo>
                  <a:lnTo>
                    <a:pt x="3056359" y="690464"/>
                  </a:lnTo>
                  <a:cubicBezTo>
                    <a:pt x="3450125" y="169732"/>
                    <a:pt x="4272843" y="86383"/>
                    <a:pt x="4779207" y="545960"/>
                  </a:cubicBezTo>
                  <a:cubicBezTo>
                    <a:pt x="4915407" y="294527"/>
                    <a:pt x="5176969" y="120724"/>
                    <a:pt x="5478902" y="81334"/>
                  </a:cubicBezTo>
                  <a:cubicBezTo>
                    <a:pt x="5520441" y="75907"/>
                    <a:pt x="5561974" y="73117"/>
                    <a:pt x="5603251" y="72870"/>
                  </a:cubicBezTo>
                  <a:cubicBezTo>
                    <a:pt x="5850910" y="71390"/>
                    <a:pt x="6089337" y="161457"/>
                    <a:pt x="6264568" y="322755"/>
                  </a:cubicBezTo>
                  <a:lnTo>
                    <a:pt x="6336392" y="398422"/>
                  </a:lnTo>
                  <a:lnTo>
                    <a:pt x="6343904" y="388976"/>
                  </a:lnTo>
                  <a:lnTo>
                    <a:pt x="6337025" y="399088"/>
                  </a:lnTo>
                  <a:lnTo>
                    <a:pt x="6346667" y="409246"/>
                  </a:lnTo>
                  <a:cubicBezTo>
                    <a:pt x="6640313" y="90966"/>
                    <a:pt x="7126040" y="-13546"/>
                    <a:pt x="7542925" y="151775"/>
                  </a:cubicBezTo>
                  <a:cubicBezTo>
                    <a:pt x="7860581" y="277707"/>
                    <a:pt x="8088358" y="541359"/>
                    <a:pt x="8149553" y="854177"/>
                  </a:cubicBezTo>
                  <a:lnTo>
                    <a:pt x="8152836" y="855208"/>
                  </a:lnTo>
                  <a:lnTo>
                    <a:pt x="8197160" y="869139"/>
                  </a:lnTo>
                  <a:lnTo>
                    <a:pt x="8283464" y="831675"/>
                  </a:lnTo>
                  <a:cubicBezTo>
                    <a:pt x="8690151" y="674057"/>
                    <a:pt x="9165676" y="693366"/>
                    <a:pt x="9566080" y="909317"/>
                  </a:cubicBezTo>
                  <a:lnTo>
                    <a:pt x="9566393" y="908845"/>
                  </a:lnTo>
                  <a:lnTo>
                    <a:pt x="9565017" y="907880"/>
                  </a:lnTo>
                  <a:lnTo>
                    <a:pt x="9566447" y="908762"/>
                  </a:lnTo>
                  <a:lnTo>
                    <a:pt x="9638893" y="799370"/>
                  </a:lnTo>
                  <a:cubicBezTo>
                    <a:pt x="10032659" y="278638"/>
                    <a:pt x="10855377" y="195289"/>
                    <a:pt x="11361741" y="654866"/>
                  </a:cubicBezTo>
                  <a:cubicBezTo>
                    <a:pt x="11497941" y="403433"/>
                    <a:pt x="11759502" y="229630"/>
                    <a:pt x="12061436" y="190240"/>
                  </a:cubicBezTo>
                  <a:cubicBezTo>
                    <a:pt x="12102975" y="184813"/>
                    <a:pt x="12144508" y="182023"/>
                    <a:pt x="12185784" y="181776"/>
                  </a:cubicBezTo>
                  <a:cubicBezTo>
                    <a:pt x="12433444" y="180296"/>
                    <a:pt x="12671870" y="270363"/>
                    <a:pt x="12847102" y="431661"/>
                  </a:cubicBezTo>
                  <a:lnTo>
                    <a:pt x="12918926" y="507328"/>
                  </a:lnTo>
                  <a:lnTo>
                    <a:pt x="12926438" y="497882"/>
                  </a:lnTo>
                  <a:lnTo>
                    <a:pt x="12919558" y="507994"/>
                  </a:lnTo>
                  <a:lnTo>
                    <a:pt x="12929200" y="518152"/>
                  </a:lnTo>
                  <a:cubicBezTo>
                    <a:pt x="13222846" y="199872"/>
                    <a:pt x="13708574" y="95360"/>
                    <a:pt x="14125458" y="260681"/>
                  </a:cubicBezTo>
                  <a:cubicBezTo>
                    <a:pt x="14323994" y="339389"/>
                    <a:pt x="14487420" y="471893"/>
                    <a:pt x="14597010" y="636575"/>
                  </a:cubicBezTo>
                  <a:lnTo>
                    <a:pt x="14609605" y="658401"/>
                  </a:lnTo>
                  <a:lnTo>
                    <a:pt x="14636617" y="617612"/>
                  </a:lnTo>
                  <a:cubicBezTo>
                    <a:pt x="15030383" y="96880"/>
                    <a:pt x="15853101" y="13531"/>
                    <a:pt x="16359465" y="473108"/>
                  </a:cubicBezTo>
                  <a:cubicBezTo>
                    <a:pt x="16495664" y="221675"/>
                    <a:pt x="16757226" y="47872"/>
                    <a:pt x="17059160" y="8482"/>
                  </a:cubicBezTo>
                  <a:cubicBezTo>
                    <a:pt x="17100699" y="3055"/>
                    <a:pt x="17142232" y="265"/>
                    <a:pt x="17183508" y="1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95" name="任意多边形 94"/>
          <p:cNvSpPr/>
          <p:nvPr/>
        </p:nvSpPr>
        <p:spPr>
          <a:xfrm rot="234299">
            <a:off x="-3710391" y="5438862"/>
            <a:ext cx="19073511" cy="6772351"/>
          </a:xfrm>
          <a:custGeom>
            <a:avLst/>
            <a:gdLst>
              <a:gd name="connsiteX0" fmla="*/ 14126152 w 19073511"/>
              <a:gd name="connsiteY0" fmla="*/ 8482 h 6772351"/>
              <a:gd name="connsiteX1" fmla="*/ 14291876 w 19073511"/>
              <a:gd name="connsiteY1" fmla="*/ 18 h 6772351"/>
              <a:gd name="connsiteX2" fmla="*/ 15173225 w 19073511"/>
              <a:gd name="connsiteY2" fmla="*/ 249903 h 6772351"/>
              <a:gd name="connsiteX3" fmla="*/ 15268946 w 19073511"/>
              <a:gd name="connsiteY3" fmla="*/ 325570 h 6772351"/>
              <a:gd name="connsiteX4" fmla="*/ 15278958 w 19073511"/>
              <a:gd name="connsiteY4" fmla="*/ 316124 h 6772351"/>
              <a:gd name="connsiteX5" fmla="*/ 15269789 w 19073511"/>
              <a:gd name="connsiteY5" fmla="*/ 326236 h 6772351"/>
              <a:gd name="connsiteX6" fmla="*/ 15282639 w 19073511"/>
              <a:gd name="connsiteY6" fmla="*/ 336394 h 6772351"/>
              <a:gd name="connsiteX7" fmla="*/ 16876914 w 19073511"/>
              <a:gd name="connsiteY7" fmla="*/ 78923 h 6772351"/>
              <a:gd name="connsiteX8" fmla="*/ 17685378 w 19073511"/>
              <a:gd name="connsiteY8" fmla="*/ 781324 h 6772351"/>
              <a:gd name="connsiteX9" fmla="*/ 17689753 w 19073511"/>
              <a:gd name="connsiteY9" fmla="*/ 782356 h 6772351"/>
              <a:gd name="connsiteX10" fmla="*/ 17863946 w 19073511"/>
              <a:gd name="connsiteY10" fmla="*/ 823435 h 6772351"/>
              <a:gd name="connsiteX11" fmla="*/ 18722931 w 19073511"/>
              <a:gd name="connsiteY11" fmla="*/ 1463025 h 6772351"/>
              <a:gd name="connsiteX12" fmla="*/ 18676490 w 19073511"/>
              <a:gd name="connsiteY12" fmla="*/ 2202228 h 6772351"/>
              <a:gd name="connsiteX13" fmla="*/ 19015734 w 19073511"/>
              <a:gd name="connsiteY13" fmla="*/ 3332454 h 6772351"/>
              <a:gd name="connsiteX14" fmla="*/ 17426556 w 19073511"/>
              <a:gd name="connsiteY14" fmla="*/ 4321796 h 6772351"/>
              <a:gd name="connsiteX15" fmla="*/ 16857658 w 19073511"/>
              <a:gd name="connsiteY15" fmla="*/ 5169536 h 6772351"/>
              <a:gd name="connsiteX16" fmla="*/ 14920742 w 19073511"/>
              <a:gd name="connsiteY16" fmla="*/ 5272180 h 6772351"/>
              <a:gd name="connsiteX17" fmla="*/ 13536583 w 19073511"/>
              <a:gd name="connsiteY17" fmla="*/ 6176561 h 6772351"/>
              <a:gd name="connsiteX18" fmla="*/ 11501405 w 19073511"/>
              <a:gd name="connsiteY18" fmla="*/ 5624531 h 6772351"/>
              <a:gd name="connsiteX19" fmla="*/ 10032544 w 19073511"/>
              <a:gd name="connsiteY19" fmla="*/ 5822481 h 6772351"/>
              <a:gd name="connsiteX20" fmla="*/ 9888760 w 19073511"/>
              <a:gd name="connsiteY20" fmla="*/ 5801623 h 6772351"/>
              <a:gd name="connsiteX21" fmla="*/ 9819050 w 19073511"/>
              <a:gd name="connsiteY21" fmla="*/ 5836754 h 6772351"/>
              <a:gd name="connsiteX22" fmla="*/ 8096420 w 19073511"/>
              <a:gd name="connsiteY22" fmla="*/ 5831406 h 6772351"/>
              <a:gd name="connsiteX23" fmla="*/ 6712261 w 19073511"/>
              <a:gd name="connsiteY23" fmla="*/ 6735788 h 6772351"/>
              <a:gd name="connsiteX24" fmla="*/ 4677083 w 19073511"/>
              <a:gd name="connsiteY24" fmla="*/ 6183757 h 6772351"/>
              <a:gd name="connsiteX25" fmla="*/ 1653907 w 19073511"/>
              <a:gd name="connsiteY25" fmla="*/ 5638339 h 6772351"/>
              <a:gd name="connsiteX26" fmla="*/ 324684 w 19073511"/>
              <a:gd name="connsiteY26" fmla="*/ 5031393 h 6772351"/>
              <a:gd name="connsiteX27" fmla="*/ 608709 w 19073511"/>
              <a:gd name="connsiteY27" fmla="*/ 4212116 h 6772351"/>
              <a:gd name="connsiteX28" fmla="*/ 8945 w 19073511"/>
              <a:gd name="connsiteY28" fmla="*/ 3371564 h 6772351"/>
              <a:gd name="connsiteX29" fmla="*/ 1104265 w 19073511"/>
              <a:gd name="connsiteY29" fmla="*/ 2624454 h 6772351"/>
              <a:gd name="connsiteX30" fmla="*/ 1114742 w 19073511"/>
              <a:gd name="connsiteY30" fmla="*/ 2604759 h 6772351"/>
              <a:gd name="connsiteX31" fmla="*/ 1602652 w 19073511"/>
              <a:gd name="connsiteY31" fmla="*/ 1531893 h 6772351"/>
              <a:gd name="connsiteX32" fmla="*/ 3976224 w 19073511"/>
              <a:gd name="connsiteY32" fmla="*/ 1286786 h 6772351"/>
              <a:gd name="connsiteX33" fmla="*/ 3976642 w 19073511"/>
              <a:gd name="connsiteY33" fmla="*/ 1286313 h 6772351"/>
              <a:gd name="connsiteX34" fmla="*/ 3974809 w 19073511"/>
              <a:gd name="connsiteY34" fmla="*/ 1285348 h 6772351"/>
              <a:gd name="connsiteX35" fmla="*/ 3976714 w 19073511"/>
              <a:gd name="connsiteY35" fmla="*/ 1286231 h 6772351"/>
              <a:gd name="connsiteX36" fmla="*/ 4073264 w 19073511"/>
              <a:gd name="connsiteY36" fmla="*/ 1176839 h 6772351"/>
              <a:gd name="connsiteX37" fmla="*/ 6369336 w 19073511"/>
              <a:gd name="connsiteY37" fmla="*/ 1032334 h 6772351"/>
              <a:gd name="connsiteX38" fmla="*/ 7301831 w 19073511"/>
              <a:gd name="connsiteY38" fmla="*/ 567708 h 6772351"/>
              <a:gd name="connsiteX39" fmla="*/ 7467553 w 19073511"/>
              <a:gd name="connsiteY39" fmla="*/ 559245 h 6772351"/>
              <a:gd name="connsiteX40" fmla="*/ 8348902 w 19073511"/>
              <a:gd name="connsiteY40" fmla="*/ 809130 h 6772351"/>
              <a:gd name="connsiteX41" fmla="*/ 8444625 w 19073511"/>
              <a:gd name="connsiteY41" fmla="*/ 884796 h 6772351"/>
              <a:gd name="connsiteX42" fmla="*/ 8454637 w 19073511"/>
              <a:gd name="connsiteY42" fmla="*/ 875351 h 6772351"/>
              <a:gd name="connsiteX43" fmla="*/ 8445467 w 19073511"/>
              <a:gd name="connsiteY43" fmla="*/ 885463 h 6772351"/>
              <a:gd name="connsiteX44" fmla="*/ 8458317 w 19073511"/>
              <a:gd name="connsiteY44" fmla="*/ 895620 h 6772351"/>
              <a:gd name="connsiteX45" fmla="*/ 9407186 w 19073511"/>
              <a:gd name="connsiteY45" fmla="*/ 563042 h 6772351"/>
              <a:gd name="connsiteX46" fmla="*/ 9531010 w 19073511"/>
              <a:gd name="connsiteY46" fmla="*/ 563518 h 6772351"/>
              <a:gd name="connsiteX47" fmla="*/ 9551215 w 19073511"/>
              <a:gd name="connsiteY47" fmla="*/ 560836 h 6772351"/>
              <a:gd name="connsiteX48" fmla="*/ 10800547 w 19073511"/>
              <a:gd name="connsiteY48" fmla="*/ 727559 h 6772351"/>
              <a:gd name="connsiteX49" fmla="*/ 10800964 w 19073511"/>
              <a:gd name="connsiteY49" fmla="*/ 727086 h 6772351"/>
              <a:gd name="connsiteX50" fmla="*/ 10799131 w 19073511"/>
              <a:gd name="connsiteY50" fmla="*/ 726122 h 6772351"/>
              <a:gd name="connsiteX51" fmla="*/ 10801037 w 19073511"/>
              <a:gd name="connsiteY51" fmla="*/ 727004 h 6772351"/>
              <a:gd name="connsiteX52" fmla="*/ 10897586 w 19073511"/>
              <a:gd name="connsiteY52" fmla="*/ 617612 h 6772351"/>
              <a:gd name="connsiteX53" fmla="*/ 13193657 w 19073511"/>
              <a:gd name="connsiteY53" fmla="*/ 473108 h 6772351"/>
              <a:gd name="connsiteX54" fmla="*/ 14126152 w 19073511"/>
              <a:gd name="connsiteY54" fmla="*/ 8482 h 677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73511" h="6772351">
                <a:moveTo>
                  <a:pt x="14126152" y="8482"/>
                </a:moveTo>
                <a:cubicBezTo>
                  <a:pt x="14181513" y="3055"/>
                  <a:pt x="14236865" y="265"/>
                  <a:pt x="14291876" y="18"/>
                </a:cubicBezTo>
                <a:cubicBezTo>
                  <a:pt x="14621936" y="-1463"/>
                  <a:pt x="14939692" y="88604"/>
                  <a:pt x="15173225" y="249903"/>
                </a:cubicBezTo>
                <a:lnTo>
                  <a:pt x="15268946" y="325570"/>
                </a:lnTo>
                <a:lnTo>
                  <a:pt x="15278958" y="316124"/>
                </a:lnTo>
                <a:lnTo>
                  <a:pt x="15269789" y="326236"/>
                </a:lnTo>
                <a:lnTo>
                  <a:pt x="15282639" y="336394"/>
                </a:lnTo>
                <a:cubicBezTo>
                  <a:pt x="15673987" y="18113"/>
                  <a:pt x="16321325" y="-86399"/>
                  <a:pt x="16876914" y="78923"/>
                </a:cubicBezTo>
                <a:cubicBezTo>
                  <a:pt x="17300260" y="204855"/>
                  <a:pt x="17603824" y="468507"/>
                  <a:pt x="17685378" y="781324"/>
                </a:cubicBezTo>
                <a:lnTo>
                  <a:pt x="17689753" y="782356"/>
                </a:lnTo>
                <a:lnTo>
                  <a:pt x="17863946" y="823435"/>
                </a:lnTo>
                <a:cubicBezTo>
                  <a:pt x="18268506" y="938802"/>
                  <a:pt x="18584175" y="1171196"/>
                  <a:pt x="18722931" y="1463025"/>
                </a:cubicBezTo>
                <a:cubicBezTo>
                  <a:pt x="18838183" y="1705113"/>
                  <a:pt x="18821759" y="1968047"/>
                  <a:pt x="18676490" y="2202228"/>
                </a:cubicBezTo>
                <a:cubicBezTo>
                  <a:pt x="19033574" y="2523383"/>
                  <a:pt x="19158454" y="2939706"/>
                  <a:pt x="19015734" y="3332454"/>
                </a:cubicBezTo>
                <a:cubicBezTo>
                  <a:pt x="18826007" y="3854583"/>
                  <a:pt x="18197925" y="4245604"/>
                  <a:pt x="17426556" y="4321796"/>
                </a:cubicBezTo>
                <a:cubicBezTo>
                  <a:pt x="17422875" y="4647695"/>
                  <a:pt x="17215308" y="4956775"/>
                  <a:pt x="16857658" y="5169536"/>
                </a:cubicBezTo>
                <a:cubicBezTo>
                  <a:pt x="16314245" y="5492848"/>
                  <a:pt x="15529284" y="5534394"/>
                  <a:pt x="14920742" y="5272180"/>
                </a:cubicBezTo>
                <a:cubicBezTo>
                  <a:pt x="14723936" y="5722573"/>
                  <a:pt x="14196947" y="6066873"/>
                  <a:pt x="13536583" y="6176561"/>
                </a:cubicBezTo>
                <a:cubicBezTo>
                  <a:pt x="12758418" y="6305799"/>
                  <a:pt x="11946273" y="6085562"/>
                  <a:pt x="11501405" y="5624531"/>
                </a:cubicBezTo>
                <a:cubicBezTo>
                  <a:pt x="11042024" y="5815980"/>
                  <a:pt x="10522588" y="5876590"/>
                  <a:pt x="10032544" y="5822481"/>
                </a:cubicBezTo>
                <a:lnTo>
                  <a:pt x="9888760" y="5801623"/>
                </a:lnTo>
                <a:lnTo>
                  <a:pt x="9819050" y="5836754"/>
                </a:lnTo>
                <a:cubicBezTo>
                  <a:pt x="9296440" y="6057715"/>
                  <a:pt x="8628895" y="6060844"/>
                  <a:pt x="8096420" y="5831406"/>
                </a:cubicBezTo>
                <a:cubicBezTo>
                  <a:pt x="7899614" y="6281800"/>
                  <a:pt x="7372625" y="6626100"/>
                  <a:pt x="6712261" y="6735788"/>
                </a:cubicBezTo>
                <a:cubicBezTo>
                  <a:pt x="5934096" y="6865026"/>
                  <a:pt x="5121951" y="6644789"/>
                  <a:pt x="4677083" y="6183757"/>
                </a:cubicBezTo>
                <a:cubicBezTo>
                  <a:pt x="3627070" y="6621356"/>
                  <a:pt x="2263300" y="6375387"/>
                  <a:pt x="1653907" y="5638339"/>
                </a:cubicBezTo>
                <a:cubicBezTo>
                  <a:pt x="1055275" y="5686786"/>
                  <a:pt x="493173" y="5430178"/>
                  <a:pt x="324684" y="5031393"/>
                </a:cubicBezTo>
                <a:cubicBezTo>
                  <a:pt x="202636" y="4742871"/>
                  <a:pt x="310526" y="4431492"/>
                  <a:pt x="608709" y="4212116"/>
                </a:cubicBezTo>
                <a:cubicBezTo>
                  <a:pt x="185645" y="4040038"/>
                  <a:pt x="-49956" y="3709827"/>
                  <a:pt x="8945" y="3371564"/>
                </a:cubicBezTo>
                <a:cubicBezTo>
                  <a:pt x="78039" y="2975511"/>
                  <a:pt x="532818" y="2665281"/>
                  <a:pt x="1104265" y="2624454"/>
                </a:cubicBezTo>
                <a:cubicBezTo>
                  <a:pt x="1107663" y="2617841"/>
                  <a:pt x="1111344" y="2611371"/>
                  <a:pt x="1114742" y="2604759"/>
                </a:cubicBezTo>
                <a:cubicBezTo>
                  <a:pt x="1038002" y="2214743"/>
                  <a:pt x="1216968" y="1821422"/>
                  <a:pt x="1602652" y="1531893"/>
                </a:cubicBezTo>
                <a:cubicBezTo>
                  <a:pt x="2212045" y="1074599"/>
                  <a:pt x="3200043" y="972675"/>
                  <a:pt x="3976224" y="1286786"/>
                </a:cubicBezTo>
                <a:lnTo>
                  <a:pt x="3976642" y="1286313"/>
                </a:lnTo>
                <a:lnTo>
                  <a:pt x="3974809" y="1285348"/>
                </a:lnTo>
                <a:lnTo>
                  <a:pt x="3976714" y="1286231"/>
                </a:lnTo>
                <a:lnTo>
                  <a:pt x="4073264" y="1176839"/>
                </a:lnTo>
                <a:cubicBezTo>
                  <a:pt x="4598044" y="656107"/>
                  <a:pt x="5694495" y="572758"/>
                  <a:pt x="6369336" y="1032334"/>
                </a:cubicBezTo>
                <a:cubicBezTo>
                  <a:pt x="6550851" y="780902"/>
                  <a:pt x="6899439" y="607098"/>
                  <a:pt x="7301831" y="567708"/>
                </a:cubicBezTo>
                <a:cubicBezTo>
                  <a:pt x="7357191" y="562282"/>
                  <a:pt x="7412543" y="559492"/>
                  <a:pt x="7467553" y="559245"/>
                </a:cubicBezTo>
                <a:cubicBezTo>
                  <a:pt x="7797614" y="557764"/>
                  <a:pt x="8115369" y="647831"/>
                  <a:pt x="8348902" y="809130"/>
                </a:cubicBezTo>
                <a:lnTo>
                  <a:pt x="8444625" y="884796"/>
                </a:lnTo>
                <a:lnTo>
                  <a:pt x="8454637" y="875351"/>
                </a:lnTo>
                <a:lnTo>
                  <a:pt x="8445467" y="885463"/>
                </a:lnTo>
                <a:lnTo>
                  <a:pt x="8458317" y="895620"/>
                </a:lnTo>
                <a:cubicBezTo>
                  <a:pt x="8702910" y="696695"/>
                  <a:pt x="9047498" y="581273"/>
                  <a:pt x="9407186" y="563042"/>
                </a:cubicBezTo>
                <a:lnTo>
                  <a:pt x="9531010" y="563518"/>
                </a:lnTo>
                <a:lnTo>
                  <a:pt x="9551215" y="560836"/>
                </a:lnTo>
                <a:cubicBezTo>
                  <a:pt x="9971411" y="517457"/>
                  <a:pt x="10412455" y="570504"/>
                  <a:pt x="10800547" y="727559"/>
                </a:cubicBezTo>
                <a:lnTo>
                  <a:pt x="10800964" y="727086"/>
                </a:lnTo>
                <a:lnTo>
                  <a:pt x="10799131" y="726122"/>
                </a:lnTo>
                <a:lnTo>
                  <a:pt x="10801037" y="727004"/>
                </a:lnTo>
                <a:lnTo>
                  <a:pt x="10897586" y="617612"/>
                </a:lnTo>
                <a:cubicBezTo>
                  <a:pt x="11422366" y="96880"/>
                  <a:pt x="12518817" y="13531"/>
                  <a:pt x="13193657" y="473108"/>
                </a:cubicBezTo>
                <a:cubicBezTo>
                  <a:pt x="13375174" y="221675"/>
                  <a:pt x="13723762" y="47871"/>
                  <a:pt x="14126152" y="8482"/>
                </a:cubicBezTo>
                <a:close/>
              </a:path>
            </a:pathLst>
          </a:custGeom>
          <a:solidFill>
            <a:srgbClr val="FFEA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4" name="等腰三角形 73"/>
          <p:cNvSpPr/>
          <p:nvPr/>
        </p:nvSpPr>
        <p:spPr>
          <a:xfrm rot="5400000">
            <a:off x="3716526" y="2343516"/>
            <a:ext cx="249378" cy="21498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Yuppy-KR-Bold-DDC"/>
              <a:ea typeface="+mj-ea"/>
              <a:cs typeface="+mn-ea"/>
              <a:sym typeface="+mn-lt"/>
            </a:endParaRPr>
          </a:p>
        </p:txBody>
      </p:sp>
      <p:sp>
        <p:nvSpPr>
          <p:cNvPr id="75" name="文本框 74"/>
          <p:cNvSpPr txBox="1"/>
          <p:nvPr/>
        </p:nvSpPr>
        <p:spPr>
          <a:xfrm>
            <a:off x="2764921" y="2147140"/>
            <a:ext cx="8260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lumMod val="65000"/>
                    <a:lumOff val="35000"/>
                  </a:prstClr>
                </a:solidFill>
                <a:effectLst/>
                <a:uLnTx/>
                <a:uFillTx/>
                <a:latin typeface="MYuppy-KR-Bold-DDC"/>
                <a:ea typeface="+mj-ea"/>
                <a:cs typeface="+mn-ea"/>
                <a:sym typeface="+mn-lt"/>
              </a:rPr>
              <a:t>01</a:t>
            </a:r>
            <a:endParaRPr kumimoji="0" lang="zh-CN" altLang="en-US" sz="4000" b="0" i="0" u="none" strike="noStrike" kern="1200" cap="none" spc="0" normalizeH="0" baseline="0" noProof="0" dirty="0">
              <a:ln>
                <a:noFill/>
              </a:ln>
              <a:solidFill>
                <a:prstClr val="black">
                  <a:lumMod val="65000"/>
                  <a:lumOff val="35000"/>
                </a:prstClr>
              </a:solidFill>
              <a:effectLst/>
              <a:uLnTx/>
              <a:uFillTx/>
              <a:latin typeface="MYuppy-KR-Bold-DDC"/>
              <a:ea typeface="+mj-ea"/>
              <a:cs typeface="+mn-ea"/>
              <a:sym typeface="+mn-lt"/>
            </a:endParaRPr>
          </a:p>
        </p:txBody>
      </p:sp>
      <p:sp>
        <p:nvSpPr>
          <p:cNvPr id="76" name="文本框 75"/>
          <p:cNvSpPr txBox="1"/>
          <p:nvPr/>
        </p:nvSpPr>
        <p:spPr>
          <a:xfrm flipH="1">
            <a:off x="4074914" y="1949388"/>
            <a:ext cx="783751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a:ea typeface="微软雅黑 Light"/>
                <a:cs typeface="+mn-cs"/>
              </a:rPr>
              <a:t>Kể lại được bằng ngôn ngữ và cách diễn đạt của mình truyện thơ </a:t>
            </a:r>
            <a:r>
              <a:rPr kumimoji="0" lang="vi-VN" sz="3200" b="1" i="1" u="none" strike="noStrike" kern="1200" cap="none" spc="0" normalizeH="0" baseline="0" noProof="0" dirty="0">
                <a:ln>
                  <a:noFill/>
                </a:ln>
                <a:solidFill>
                  <a:srgbClr val="FFEAE7">
                    <a:lumMod val="50000"/>
                  </a:srgbClr>
                </a:solidFill>
                <a:effectLst/>
                <a:uLnTx/>
                <a:uFillTx/>
                <a:latin typeface="Times New Roman"/>
                <a:ea typeface="微软雅黑 Light"/>
                <a:cs typeface="+mn-cs"/>
              </a:rPr>
              <a:t>Nàng tiên ốc</a:t>
            </a:r>
            <a:r>
              <a:rPr kumimoji="0" lang="vi-VN" sz="3200" b="1" i="0" u="none" strike="noStrike" kern="1200" cap="none" spc="0" normalizeH="0" baseline="0" noProof="0" dirty="0">
                <a:ln>
                  <a:noFill/>
                </a:ln>
                <a:solidFill>
                  <a:prstClr val="black"/>
                </a:solidFill>
                <a:effectLst/>
                <a:uLnTx/>
                <a:uFillTx/>
                <a:latin typeface="Times New Roman"/>
                <a:ea typeface="微软雅黑 Light"/>
                <a:cs typeface="+mn-cs"/>
              </a:rPr>
              <a:t>.</a:t>
            </a:r>
          </a:p>
        </p:txBody>
      </p:sp>
      <p:sp>
        <p:nvSpPr>
          <p:cNvPr id="84" name="等腰三角形 83"/>
          <p:cNvSpPr/>
          <p:nvPr/>
        </p:nvSpPr>
        <p:spPr>
          <a:xfrm rot="5400000">
            <a:off x="3744929" y="3658775"/>
            <a:ext cx="249378" cy="21498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Yuppy-KR-Bold-DDC"/>
              <a:ea typeface="+mj-ea"/>
              <a:cs typeface="+mn-ea"/>
              <a:sym typeface="+mn-lt"/>
            </a:endParaRPr>
          </a:p>
        </p:txBody>
      </p:sp>
      <p:sp>
        <p:nvSpPr>
          <p:cNvPr id="85" name="文本框 84"/>
          <p:cNvSpPr txBox="1"/>
          <p:nvPr/>
        </p:nvSpPr>
        <p:spPr>
          <a:xfrm>
            <a:off x="2764922" y="3442987"/>
            <a:ext cx="8260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lumMod val="65000"/>
                    <a:lumOff val="35000"/>
                  </a:prstClr>
                </a:solidFill>
                <a:effectLst/>
                <a:uLnTx/>
                <a:uFillTx/>
                <a:latin typeface="MYuppy-KR-Bold-DDC"/>
                <a:ea typeface="+mj-ea"/>
                <a:cs typeface="+mn-ea"/>
                <a:sym typeface="+mn-lt"/>
              </a:rPr>
              <a:t>02</a:t>
            </a:r>
            <a:endParaRPr kumimoji="0" lang="zh-CN" altLang="en-US" sz="4000" b="0" i="0" u="none" strike="noStrike" kern="1200" cap="none" spc="0" normalizeH="0" baseline="0" noProof="0" dirty="0">
              <a:ln>
                <a:noFill/>
              </a:ln>
              <a:solidFill>
                <a:prstClr val="black">
                  <a:lumMod val="65000"/>
                  <a:lumOff val="35000"/>
                </a:prstClr>
              </a:solidFill>
              <a:effectLst/>
              <a:uLnTx/>
              <a:uFillTx/>
              <a:latin typeface="MYuppy-KR-Bold-DDC"/>
              <a:ea typeface="+mj-ea"/>
              <a:cs typeface="+mn-ea"/>
              <a:sym typeface="+mn-lt"/>
            </a:endParaRPr>
          </a:p>
        </p:txBody>
      </p:sp>
      <p:sp>
        <p:nvSpPr>
          <p:cNvPr id="87" name="文本框 86"/>
          <p:cNvSpPr txBox="1"/>
          <p:nvPr/>
        </p:nvSpPr>
        <p:spPr>
          <a:xfrm flipH="1">
            <a:off x="4123604" y="3352345"/>
            <a:ext cx="754267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a:ea typeface="微软雅黑 Light"/>
                <a:cs typeface="+mn-cs"/>
              </a:rPr>
              <a:t>Hiểu được ý nghĩa của câu chuyện: Con người cần yêu thương, giúp đỡ lẫn nhau.</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a:cs typeface="Times New Roman" panose="02020603050405020304" pitchFamily="18" charset="0"/>
            </a:endParaRPr>
          </a:p>
        </p:txBody>
      </p:sp>
      <p:sp>
        <p:nvSpPr>
          <p:cNvPr id="3" name="文本框 2"/>
          <p:cNvSpPr txBox="1"/>
          <p:nvPr/>
        </p:nvSpPr>
        <p:spPr>
          <a:xfrm>
            <a:off x="4205063" y="302171"/>
            <a:ext cx="3892072" cy="1107996"/>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innerShdw blurRad="63500" dist="50800">
                    <a:prstClr val="black">
                      <a:alpha val="50000"/>
                    </a:prstClr>
                  </a:innerShdw>
                </a:effectLst>
                <a:uLnTx/>
                <a:uFillTx/>
                <a:latin typeface="Times New Roman" pitchFamily="18" charset="0"/>
                <a:ea typeface="微软雅黑 Light"/>
                <a:cs typeface="Times New Roman" pitchFamily="18" charset="0"/>
              </a:rPr>
              <a:t>Mục</a:t>
            </a:r>
            <a:r>
              <a:rPr kumimoji="0" lang="en-US" sz="66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innerShdw blurRad="63500" dist="50800">
                    <a:prstClr val="black">
                      <a:alpha val="50000"/>
                    </a:prstClr>
                  </a:innerShdw>
                </a:effectLst>
                <a:uLnTx/>
                <a:uFillTx/>
                <a:latin typeface="Times New Roman" pitchFamily="18" charset="0"/>
                <a:ea typeface="微软雅黑 Light"/>
                <a:cs typeface="Times New Roman" pitchFamily="18" charset="0"/>
              </a:rPr>
              <a:t> </a:t>
            </a:r>
            <a:r>
              <a:rPr kumimoji="0" lang="en-US" sz="6600" b="1" i="0" u="none" strike="noStrike" kern="1200" cap="none" spc="0" normalizeH="0" baseline="0" noProof="0" dirty="0" err="1">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innerShdw blurRad="63500" dist="50800">
                    <a:prstClr val="black">
                      <a:alpha val="50000"/>
                    </a:prstClr>
                  </a:innerShdw>
                </a:effectLst>
                <a:uLnTx/>
                <a:uFillTx/>
                <a:latin typeface="Times New Roman" pitchFamily="18" charset="0"/>
                <a:ea typeface="微软雅黑 Light"/>
                <a:cs typeface="Times New Roman" pitchFamily="18" charset="0"/>
              </a:rPr>
              <a:t>tiêu</a:t>
            </a:r>
            <a:endParaRPr kumimoji="0" lang="en-US" sz="6600" b="1" i="0" u="none" strike="noStrike" kern="1200" cap="none" spc="0" normalizeH="0" baseline="0" noProof="0" dirty="0">
              <a:ln w="11430"/>
              <a:gradFill>
                <a:gsLst>
                  <a:gs pos="0">
                    <a:srgbClr val="70AD47">
                      <a:tint val="90000"/>
                      <a:satMod val="120000"/>
                    </a:srgbClr>
                  </a:gs>
                  <a:gs pos="25000">
                    <a:srgbClr val="70AD47">
                      <a:tint val="93000"/>
                      <a:satMod val="120000"/>
                    </a:srgbClr>
                  </a:gs>
                  <a:gs pos="50000">
                    <a:srgbClr val="70AD47">
                      <a:shade val="89000"/>
                      <a:satMod val="110000"/>
                    </a:srgbClr>
                  </a:gs>
                  <a:gs pos="75000">
                    <a:srgbClr val="70AD47">
                      <a:tint val="93000"/>
                      <a:satMod val="120000"/>
                    </a:srgbClr>
                  </a:gs>
                  <a:gs pos="100000">
                    <a:srgbClr val="70AD47">
                      <a:tint val="90000"/>
                      <a:satMod val="120000"/>
                    </a:srgbClr>
                  </a:gs>
                </a:gsLst>
                <a:lin ang="5400000"/>
              </a:gradFill>
              <a:effectLst>
                <a:innerShdw blurRad="63500" dist="50800">
                  <a:prstClr val="black">
                    <a:alpha val="50000"/>
                  </a:prstClr>
                </a:innerShdw>
              </a:effectLst>
              <a:uLnTx/>
              <a:uFillTx/>
              <a:latin typeface="Times New Roman" pitchFamily="18" charset="0"/>
              <a:ea typeface="微软雅黑 Light"/>
              <a:cs typeface="Times New Roman" pitchFamily="18" charset="0"/>
            </a:endParaRPr>
          </a:p>
        </p:txBody>
      </p:sp>
      <p:pic>
        <p:nvPicPr>
          <p:cNvPr id="96" name="图片 95"/>
          <p:cNvPicPr>
            <a:picLocks noChangeAspect="1"/>
          </p:cNvPicPr>
          <p:nvPr/>
        </p:nvPicPr>
        <p:blipFill rotWithShape="1">
          <a:blip r:embed="rId4" cstate="print">
            <a:extLst>
              <a:ext uri="{28A0092B-C50C-407E-A947-70E740481C1C}">
                <a14:useLocalDpi xmlns:a14="http://schemas.microsoft.com/office/drawing/2010/main" val="0"/>
              </a:ext>
            </a:extLst>
          </a:blip>
          <a:srcRect b="55820"/>
          <a:stretch>
            <a:fillRect/>
          </a:stretch>
        </p:blipFill>
        <p:spPr>
          <a:xfrm>
            <a:off x="-1715" y="6282973"/>
            <a:ext cx="12192000" cy="5379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00"/>
                            </p:stCondLst>
                            <p:childTnLst>
                              <p:par>
                                <p:cTn id="13" presetID="42" presetClass="entr" presetSubtype="0"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250"/>
                                        <p:tgtEl>
                                          <p:spTgt spid="75"/>
                                        </p:tgtEl>
                                      </p:cBhvr>
                                    </p:animEffect>
                                    <p:anim calcmode="lin" valueType="num">
                                      <p:cBhvr>
                                        <p:cTn id="16" dur="250" fill="hold"/>
                                        <p:tgtEl>
                                          <p:spTgt spid="75"/>
                                        </p:tgtEl>
                                        <p:attrNameLst>
                                          <p:attrName>ppt_x</p:attrName>
                                        </p:attrNameLst>
                                      </p:cBhvr>
                                      <p:tavLst>
                                        <p:tav tm="0">
                                          <p:val>
                                            <p:strVal val="#ppt_x"/>
                                          </p:val>
                                        </p:tav>
                                        <p:tav tm="100000">
                                          <p:val>
                                            <p:strVal val="#ppt_x"/>
                                          </p:val>
                                        </p:tav>
                                      </p:tavLst>
                                    </p:anim>
                                    <p:anim calcmode="lin" valueType="num">
                                      <p:cBhvr>
                                        <p:cTn id="17" dur="250" fill="hold"/>
                                        <p:tgtEl>
                                          <p:spTgt spid="75"/>
                                        </p:tgtEl>
                                        <p:attrNameLst>
                                          <p:attrName>ppt_y</p:attrName>
                                        </p:attrNameLst>
                                      </p:cBhvr>
                                      <p:tavLst>
                                        <p:tav tm="0">
                                          <p:val>
                                            <p:strVal val="#ppt_y+.1"/>
                                          </p:val>
                                        </p:tav>
                                        <p:tav tm="100000">
                                          <p:val>
                                            <p:strVal val="#ppt_y"/>
                                          </p:val>
                                        </p:tav>
                                      </p:tavLst>
                                    </p:anim>
                                  </p:childTnLst>
                                </p:cTn>
                              </p:par>
                            </p:childTnLst>
                          </p:cTn>
                        </p:par>
                        <p:par>
                          <p:cTn id="18" fill="hold">
                            <p:stCondLst>
                              <p:cond delay="1050"/>
                            </p:stCondLst>
                            <p:childTnLst>
                              <p:par>
                                <p:cTn id="19" presetID="22" presetClass="entr" presetSubtype="8"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1550"/>
                            </p:stCondLst>
                            <p:childTnLst>
                              <p:par>
                                <p:cTn id="23" presetID="12" presetClass="entr" presetSubtype="8"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1000"/>
                                        <p:tgtEl>
                                          <p:spTgt spid="76"/>
                                        </p:tgtEl>
                                        <p:attrNameLst>
                                          <p:attrName>ppt_x</p:attrName>
                                        </p:attrNameLst>
                                      </p:cBhvr>
                                      <p:tavLst>
                                        <p:tav tm="0">
                                          <p:val>
                                            <p:strVal val="#ppt_x-#ppt_w*1.125000"/>
                                          </p:val>
                                        </p:tav>
                                        <p:tav tm="100000">
                                          <p:val>
                                            <p:strVal val="#ppt_x"/>
                                          </p:val>
                                        </p:tav>
                                      </p:tavLst>
                                    </p:anim>
                                    <p:animEffect transition="in" filter="wipe(right)">
                                      <p:cBhvr>
                                        <p:cTn id="26" dur="1000"/>
                                        <p:tgtEl>
                                          <p:spTgt spid="76"/>
                                        </p:tgtEl>
                                      </p:cBhvr>
                                    </p:animEffect>
                                  </p:childTnLst>
                                </p:cTn>
                              </p:par>
                            </p:childTnLst>
                          </p:cTn>
                        </p:par>
                        <p:par>
                          <p:cTn id="27" fill="hold">
                            <p:stCondLst>
                              <p:cond delay="2550"/>
                            </p:stCondLst>
                            <p:childTnLst>
                              <p:par>
                                <p:cTn id="28" presetID="4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250"/>
                                        <p:tgtEl>
                                          <p:spTgt spid="85"/>
                                        </p:tgtEl>
                                      </p:cBhvr>
                                    </p:animEffect>
                                    <p:anim calcmode="lin" valueType="num">
                                      <p:cBhvr>
                                        <p:cTn id="31" dur="250" fill="hold"/>
                                        <p:tgtEl>
                                          <p:spTgt spid="85"/>
                                        </p:tgtEl>
                                        <p:attrNameLst>
                                          <p:attrName>ppt_x</p:attrName>
                                        </p:attrNameLst>
                                      </p:cBhvr>
                                      <p:tavLst>
                                        <p:tav tm="0">
                                          <p:val>
                                            <p:strVal val="#ppt_x"/>
                                          </p:val>
                                        </p:tav>
                                        <p:tav tm="100000">
                                          <p:val>
                                            <p:strVal val="#ppt_x"/>
                                          </p:val>
                                        </p:tav>
                                      </p:tavLst>
                                    </p:anim>
                                    <p:anim calcmode="lin" valueType="num">
                                      <p:cBhvr>
                                        <p:cTn id="32" dur="250" fill="hold"/>
                                        <p:tgtEl>
                                          <p:spTgt spid="85"/>
                                        </p:tgtEl>
                                        <p:attrNameLst>
                                          <p:attrName>ppt_y</p:attrName>
                                        </p:attrNameLst>
                                      </p:cBhvr>
                                      <p:tavLst>
                                        <p:tav tm="0">
                                          <p:val>
                                            <p:strVal val="#ppt_y+.1"/>
                                          </p:val>
                                        </p:tav>
                                        <p:tav tm="100000">
                                          <p:val>
                                            <p:strVal val="#ppt_y"/>
                                          </p:val>
                                        </p:tav>
                                      </p:tavLst>
                                    </p:anim>
                                  </p:childTnLst>
                                </p:cTn>
                              </p:par>
                            </p:childTnLst>
                          </p:cTn>
                        </p:par>
                        <p:par>
                          <p:cTn id="33" fill="hold">
                            <p:stCondLst>
                              <p:cond delay="28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250"/>
                                        <p:tgtEl>
                                          <p:spTgt spid="84"/>
                                        </p:tgtEl>
                                      </p:cBhvr>
                                    </p:animEffect>
                                  </p:childTnLst>
                                </p:cTn>
                              </p:par>
                            </p:childTnLst>
                          </p:cTn>
                        </p:par>
                        <p:par>
                          <p:cTn id="37" fill="hold">
                            <p:stCondLst>
                              <p:cond delay="3050"/>
                            </p:stCondLst>
                            <p:childTnLst>
                              <p:par>
                                <p:cTn id="38" presetID="12" presetClass="entr" presetSubtype="8"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additive="base">
                                        <p:cTn id="40" dur="750"/>
                                        <p:tgtEl>
                                          <p:spTgt spid="87"/>
                                        </p:tgtEl>
                                        <p:attrNameLst>
                                          <p:attrName>ppt_x</p:attrName>
                                        </p:attrNameLst>
                                      </p:cBhvr>
                                      <p:tavLst>
                                        <p:tav tm="0">
                                          <p:val>
                                            <p:strVal val="#ppt_x-#ppt_w*1.125000"/>
                                          </p:val>
                                        </p:tav>
                                        <p:tav tm="100000">
                                          <p:val>
                                            <p:strVal val="#ppt_x"/>
                                          </p:val>
                                        </p:tav>
                                      </p:tavLst>
                                    </p:anim>
                                    <p:animEffect transition="in" filter="wipe(right)">
                                      <p:cBhvr>
                                        <p:cTn id="41" dur="750"/>
                                        <p:tgtEl>
                                          <p:spTgt spid="87"/>
                                        </p:tgtEl>
                                      </p:cBhvr>
                                    </p:animEffect>
                                  </p:childTnLst>
                                </p:cTn>
                              </p:par>
                            </p:childTnLst>
                          </p:cTn>
                        </p:par>
                        <p:par>
                          <p:cTn id="42" fill="hold">
                            <p:stCondLst>
                              <p:cond delay="3800"/>
                            </p:stCondLst>
                            <p:childTnLst>
                              <p:par>
                                <p:cTn id="43" presetID="10"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P spid="84" grpId="0" animBg="1"/>
      <p:bldP spid="85" grpId="0"/>
      <p:bldP spid="8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PA_组合 78"/>
          <p:cNvGrpSpPr/>
          <p:nvPr>
            <p:custDataLst>
              <p:tags r:id="rId1"/>
            </p:custDataLst>
          </p:nvPr>
        </p:nvGrpSpPr>
        <p:grpSpPr>
          <a:xfrm>
            <a:off x="469448" y="-5671493"/>
            <a:ext cx="11922808" cy="20379742"/>
            <a:chOff x="469448" y="-5671493"/>
            <a:chExt cx="11922808" cy="20379742"/>
          </a:xfrm>
        </p:grpSpPr>
        <p:sp>
          <p:nvSpPr>
            <p:cNvPr id="4" name="矩形 3"/>
            <p:cNvSpPr/>
            <p:nvPr/>
          </p:nvSpPr>
          <p:spPr>
            <a:xfrm rot="2640000" flipH="1">
              <a:off x="469448" y="-56714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 name="矩形 5"/>
            <p:cNvSpPr/>
            <p:nvPr/>
          </p:nvSpPr>
          <p:spPr>
            <a:xfrm rot="2640000" flipH="1">
              <a:off x="621848" y="-55190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 name="矩形 6"/>
            <p:cNvSpPr/>
            <p:nvPr/>
          </p:nvSpPr>
          <p:spPr>
            <a:xfrm rot="2640000" flipH="1">
              <a:off x="917682" y="-55190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 name="矩形 7"/>
            <p:cNvSpPr/>
            <p:nvPr/>
          </p:nvSpPr>
          <p:spPr>
            <a:xfrm rot="2640000" flipH="1">
              <a:off x="1070082" y="-536669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 name="矩形 8"/>
            <p:cNvSpPr/>
            <p:nvPr/>
          </p:nvSpPr>
          <p:spPr>
            <a:xfrm rot="2640000" flipH="1">
              <a:off x="1213517" y="-515154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0" name="矩形 9"/>
            <p:cNvSpPr/>
            <p:nvPr/>
          </p:nvSpPr>
          <p:spPr>
            <a:xfrm rot="2640000" flipH="1">
              <a:off x="1365917" y="-499914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 name="矩形 10"/>
            <p:cNvSpPr/>
            <p:nvPr/>
          </p:nvSpPr>
          <p:spPr>
            <a:xfrm rot="2640000" flipH="1">
              <a:off x="1365915" y="-46315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2" name="矩形 11"/>
            <p:cNvSpPr/>
            <p:nvPr/>
          </p:nvSpPr>
          <p:spPr>
            <a:xfrm rot="2640000" flipH="1">
              <a:off x="1518315" y="-44791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3" name="矩形 12"/>
            <p:cNvSpPr/>
            <p:nvPr/>
          </p:nvSpPr>
          <p:spPr>
            <a:xfrm rot="2640000" flipH="1">
              <a:off x="1814149" y="-44791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4" name="矩形 13"/>
            <p:cNvSpPr/>
            <p:nvPr/>
          </p:nvSpPr>
          <p:spPr>
            <a:xfrm rot="2640000" flipH="1">
              <a:off x="1966549" y="-432678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5" name="矩形 14"/>
            <p:cNvSpPr/>
            <p:nvPr/>
          </p:nvSpPr>
          <p:spPr>
            <a:xfrm rot="2640000" flipH="1">
              <a:off x="2109984" y="-4111634"/>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6" name="矩形 15"/>
            <p:cNvSpPr/>
            <p:nvPr/>
          </p:nvSpPr>
          <p:spPr>
            <a:xfrm rot="2640000" flipH="1">
              <a:off x="2262384" y="-3959234"/>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7" name="矩形 16"/>
            <p:cNvSpPr/>
            <p:nvPr/>
          </p:nvSpPr>
          <p:spPr>
            <a:xfrm rot="2640000" flipH="1">
              <a:off x="2262383" y="-36051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8" name="矩形 17"/>
            <p:cNvSpPr/>
            <p:nvPr/>
          </p:nvSpPr>
          <p:spPr>
            <a:xfrm rot="2640000" flipH="1">
              <a:off x="2414783" y="-34527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9" name="矩形 18"/>
            <p:cNvSpPr/>
            <p:nvPr/>
          </p:nvSpPr>
          <p:spPr>
            <a:xfrm rot="2640000" flipH="1">
              <a:off x="2710617" y="-34527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0" name="矩形 19"/>
            <p:cNvSpPr/>
            <p:nvPr/>
          </p:nvSpPr>
          <p:spPr>
            <a:xfrm rot="2640000" flipH="1">
              <a:off x="2863017" y="-330032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1" name="矩形 20"/>
            <p:cNvSpPr/>
            <p:nvPr/>
          </p:nvSpPr>
          <p:spPr>
            <a:xfrm rot="2640000" flipH="1">
              <a:off x="3006452" y="-3085175"/>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2" name="矩形 21"/>
            <p:cNvSpPr/>
            <p:nvPr/>
          </p:nvSpPr>
          <p:spPr>
            <a:xfrm rot="2640000" flipH="1">
              <a:off x="3158852" y="-2932775"/>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3" name="矩形 22"/>
            <p:cNvSpPr/>
            <p:nvPr/>
          </p:nvSpPr>
          <p:spPr>
            <a:xfrm rot="2640000" flipH="1">
              <a:off x="3159275" y="-25637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4" name="矩形 23"/>
            <p:cNvSpPr/>
            <p:nvPr/>
          </p:nvSpPr>
          <p:spPr>
            <a:xfrm rot="2640000" flipH="1">
              <a:off x="3311675" y="-24113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5" name="矩形 24"/>
            <p:cNvSpPr/>
            <p:nvPr/>
          </p:nvSpPr>
          <p:spPr>
            <a:xfrm rot="2640000" flipH="1">
              <a:off x="3607509" y="-24113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6" name="矩形 25"/>
            <p:cNvSpPr/>
            <p:nvPr/>
          </p:nvSpPr>
          <p:spPr>
            <a:xfrm rot="2640000" flipH="1">
              <a:off x="3759909" y="-225894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7" name="矩形 26"/>
            <p:cNvSpPr/>
            <p:nvPr/>
          </p:nvSpPr>
          <p:spPr>
            <a:xfrm rot="2640000" flipH="1">
              <a:off x="3903344" y="-204379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8" name="矩形 27"/>
            <p:cNvSpPr/>
            <p:nvPr/>
          </p:nvSpPr>
          <p:spPr>
            <a:xfrm rot="2640000" flipH="1">
              <a:off x="4055744" y="-1891390"/>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77" name="组合 76"/>
            <p:cNvGrpSpPr/>
            <p:nvPr/>
          </p:nvGrpSpPr>
          <p:grpSpPr>
            <a:xfrm>
              <a:off x="4248063" y="-5068429"/>
              <a:ext cx="1929395" cy="19776678"/>
              <a:chOff x="2933204" y="-3533395"/>
              <a:chExt cx="1929395" cy="18909935"/>
            </a:xfrm>
          </p:grpSpPr>
          <p:sp>
            <p:nvSpPr>
              <p:cNvPr id="29" name="矩形 28"/>
              <p:cNvSpPr/>
              <p:nvPr/>
            </p:nvSpPr>
            <p:spPr>
              <a:xfrm rot="2640000" flipH="1">
                <a:off x="2933204" y="-35333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0" name="矩形 29"/>
              <p:cNvSpPr/>
              <p:nvPr/>
            </p:nvSpPr>
            <p:spPr>
              <a:xfrm rot="2640000" flipH="1">
                <a:off x="3085604" y="-33809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1" name="矩形 30"/>
              <p:cNvSpPr/>
              <p:nvPr/>
            </p:nvSpPr>
            <p:spPr>
              <a:xfrm rot="2640000" flipH="1">
                <a:off x="3381438" y="-33809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2" name="矩形 31"/>
              <p:cNvSpPr/>
              <p:nvPr/>
            </p:nvSpPr>
            <p:spPr>
              <a:xfrm rot="2640000" flipH="1">
                <a:off x="3533838" y="-322859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3" name="矩形 32"/>
              <p:cNvSpPr/>
              <p:nvPr/>
            </p:nvSpPr>
            <p:spPr>
              <a:xfrm rot="2640000" flipH="1">
                <a:off x="3677273" y="-301344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4" name="矩形 33"/>
              <p:cNvSpPr/>
              <p:nvPr/>
            </p:nvSpPr>
            <p:spPr>
              <a:xfrm rot="2640000" flipH="1">
                <a:off x="3829673" y="-286104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5" name="矩形 34"/>
              <p:cNvSpPr/>
              <p:nvPr/>
            </p:nvSpPr>
            <p:spPr>
              <a:xfrm rot="2640000" flipH="1">
                <a:off x="4413861" y="-3088989"/>
                <a:ext cx="117723"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6" name="矩形 35"/>
              <p:cNvSpPr/>
              <p:nvPr/>
            </p:nvSpPr>
            <p:spPr>
              <a:xfrm rot="2640000" flipH="1">
                <a:off x="3982072" y="-2354536"/>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7" name="矩形 36"/>
              <p:cNvSpPr/>
              <p:nvPr/>
            </p:nvSpPr>
            <p:spPr>
              <a:xfrm rot="2640000" flipH="1">
                <a:off x="4277906" y="-2354537"/>
                <a:ext cx="136458" cy="17211123"/>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8" name="矩形 37"/>
              <p:cNvSpPr/>
              <p:nvPr/>
            </p:nvSpPr>
            <p:spPr>
              <a:xfrm rot="2640000" flipH="1">
                <a:off x="4430306" y="-2202135"/>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39" name="矩形 38"/>
              <p:cNvSpPr/>
              <p:nvPr/>
            </p:nvSpPr>
            <p:spPr>
              <a:xfrm rot="2640000" flipH="1">
                <a:off x="4573741" y="-1986984"/>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0" name="矩形 39"/>
              <p:cNvSpPr/>
              <p:nvPr/>
            </p:nvSpPr>
            <p:spPr>
              <a:xfrm rot="2640000" flipH="1">
                <a:off x="4726141" y="-1834582"/>
                <a:ext cx="136458" cy="17211122"/>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41" name="矩形 40"/>
            <p:cNvSpPr/>
            <p:nvPr/>
          </p:nvSpPr>
          <p:spPr>
            <a:xfrm rot="2640000" flipH="1">
              <a:off x="8821902" y="-21556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2" name="矩形 41"/>
            <p:cNvSpPr/>
            <p:nvPr/>
          </p:nvSpPr>
          <p:spPr>
            <a:xfrm rot="2640000" flipH="1">
              <a:off x="8974302" y="-20032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3" name="矩形 42"/>
            <p:cNvSpPr/>
            <p:nvPr/>
          </p:nvSpPr>
          <p:spPr>
            <a:xfrm rot="2640000" flipH="1">
              <a:off x="9270136" y="-20032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4" name="矩形 43"/>
            <p:cNvSpPr/>
            <p:nvPr/>
          </p:nvSpPr>
          <p:spPr>
            <a:xfrm rot="2640000" flipH="1">
              <a:off x="9422536" y="-1850832"/>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5" name="矩形 44"/>
            <p:cNvSpPr/>
            <p:nvPr/>
          </p:nvSpPr>
          <p:spPr>
            <a:xfrm rot="2640000" flipH="1">
              <a:off x="9565971" y="-1635679"/>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6" name="矩形 45"/>
            <p:cNvSpPr/>
            <p:nvPr/>
          </p:nvSpPr>
          <p:spPr>
            <a:xfrm rot="2640000" flipH="1">
              <a:off x="9718371" y="-1483279"/>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7" name="矩形 46"/>
            <p:cNvSpPr/>
            <p:nvPr/>
          </p:nvSpPr>
          <p:spPr>
            <a:xfrm rot="2640000" flipH="1">
              <a:off x="9718369" y="-11157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8" name="矩形 47"/>
            <p:cNvSpPr/>
            <p:nvPr/>
          </p:nvSpPr>
          <p:spPr>
            <a:xfrm rot="2640000" flipH="1">
              <a:off x="9870769" y="-9633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49" name="矩形 48"/>
            <p:cNvSpPr/>
            <p:nvPr/>
          </p:nvSpPr>
          <p:spPr>
            <a:xfrm rot="2640000" flipH="1">
              <a:off x="10166603" y="-9633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0" name="矩形 49"/>
            <p:cNvSpPr/>
            <p:nvPr/>
          </p:nvSpPr>
          <p:spPr>
            <a:xfrm rot="2640000" flipH="1">
              <a:off x="10319003" y="-81092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1" name="矩形 50"/>
            <p:cNvSpPr/>
            <p:nvPr/>
          </p:nvSpPr>
          <p:spPr>
            <a:xfrm rot="2640000" flipH="1">
              <a:off x="10462438" y="-59577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2" name="矩形 51"/>
            <p:cNvSpPr/>
            <p:nvPr/>
          </p:nvSpPr>
          <p:spPr>
            <a:xfrm rot="2640000" flipH="1">
              <a:off x="10614838" y="-44337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3" name="矩形 52"/>
            <p:cNvSpPr/>
            <p:nvPr/>
          </p:nvSpPr>
          <p:spPr>
            <a:xfrm rot="2640000" flipH="1">
              <a:off x="10614837" y="-89267"/>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4" name="矩形 53"/>
            <p:cNvSpPr/>
            <p:nvPr/>
          </p:nvSpPr>
          <p:spPr>
            <a:xfrm rot="2640000" flipH="1">
              <a:off x="10767237" y="631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5" name="矩形 54"/>
            <p:cNvSpPr/>
            <p:nvPr/>
          </p:nvSpPr>
          <p:spPr>
            <a:xfrm rot="2640000" flipH="1">
              <a:off x="11063071" y="631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6" name="矩形 55"/>
            <p:cNvSpPr/>
            <p:nvPr/>
          </p:nvSpPr>
          <p:spPr>
            <a:xfrm rot="2640000" flipH="1">
              <a:off x="11215471" y="215533"/>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7" name="矩形 56"/>
            <p:cNvSpPr/>
            <p:nvPr/>
          </p:nvSpPr>
          <p:spPr>
            <a:xfrm rot="2640000" flipH="1">
              <a:off x="11358906" y="43068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8" name="矩形 57"/>
            <p:cNvSpPr/>
            <p:nvPr/>
          </p:nvSpPr>
          <p:spPr>
            <a:xfrm rot="2640000" flipH="1">
              <a:off x="11511306" y="583086"/>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9" name="矩形 58"/>
            <p:cNvSpPr/>
            <p:nvPr/>
          </p:nvSpPr>
          <p:spPr>
            <a:xfrm rot="2640000" flipH="1">
              <a:off x="11511729" y="9521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0" name="矩形 59"/>
            <p:cNvSpPr/>
            <p:nvPr/>
          </p:nvSpPr>
          <p:spPr>
            <a:xfrm rot="2640000" flipH="1">
              <a:off x="11664129" y="11045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1" name="矩形 60"/>
            <p:cNvSpPr/>
            <p:nvPr/>
          </p:nvSpPr>
          <p:spPr>
            <a:xfrm rot="2640000" flipH="1">
              <a:off x="11959963" y="11045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2" name="矩形 61"/>
            <p:cNvSpPr/>
            <p:nvPr/>
          </p:nvSpPr>
          <p:spPr>
            <a:xfrm rot="2640000" flipH="1">
              <a:off x="12112363" y="1256918"/>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63" name="矩形 62"/>
            <p:cNvSpPr/>
            <p:nvPr/>
          </p:nvSpPr>
          <p:spPr>
            <a:xfrm rot="2640000" flipH="1">
              <a:off x="12255798" y="1472071"/>
              <a:ext cx="136458" cy="10764478"/>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8" name="矩形 77"/>
            <p:cNvSpPr/>
            <p:nvPr/>
          </p:nvSpPr>
          <p:spPr>
            <a:xfrm rot="2640000" flipH="1">
              <a:off x="4161434" y="-5274354"/>
              <a:ext cx="136458" cy="17999999"/>
            </a:xfrm>
            <a:prstGeom prst="rect">
              <a:avLst/>
            </a:prstGeom>
            <a:solidFill>
              <a:srgbClr val="FFF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74" name="PA_任意多边形 73"/>
          <p:cNvSpPr/>
          <p:nvPr>
            <p:custDataLst>
              <p:tags r:id="rId2"/>
            </p:custDataLst>
          </p:nvPr>
        </p:nvSpPr>
        <p:spPr>
          <a:xfrm>
            <a:off x="-2209892" y="3865124"/>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75" name="PA_任意多边形 74"/>
          <p:cNvSpPr/>
          <p:nvPr>
            <p:custDataLst>
              <p:tags r:id="rId3"/>
            </p:custDataLst>
          </p:nvPr>
        </p:nvSpPr>
        <p:spPr>
          <a:xfrm>
            <a:off x="-2191619" y="3429129"/>
            <a:ext cx="15357178" cy="6546017"/>
          </a:xfrm>
          <a:custGeom>
            <a:avLst/>
            <a:gdLst>
              <a:gd name="connsiteX0" fmla="*/ 11183573 w 15357178"/>
              <a:gd name="connsiteY0" fmla="*/ 18 h 6546017"/>
              <a:gd name="connsiteX1" fmla="*/ 11952849 w 15357178"/>
              <a:gd name="connsiteY1" fmla="*/ 249903 h 6546017"/>
              <a:gd name="connsiteX2" fmla="*/ 12036399 w 15357178"/>
              <a:gd name="connsiteY2" fmla="*/ 325570 h 6546017"/>
              <a:gd name="connsiteX3" fmla="*/ 12045138 w 15357178"/>
              <a:gd name="connsiteY3" fmla="*/ 316124 h 6546017"/>
              <a:gd name="connsiteX4" fmla="*/ 12037135 w 15357178"/>
              <a:gd name="connsiteY4" fmla="*/ 326236 h 6546017"/>
              <a:gd name="connsiteX5" fmla="*/ 12048351 w 15357178"/>
              <a:gd name="connsiteY5" fmla="*/ 336394 h 6546017"/>
              <a:gd name="connsiteX6" fmla="*/ 13439899 w 15357178"/>
              <a:gd name="connsiteY6" fmla="*/ 78923 h 6546017"/>
              <a:gd name="connsiteX7" fmla="*/ 14145560 w 15357178"/>
              <a:gd name="connsiteY7" fmla="*/ 781325 h 6546017"/>
              <a:gd name="connsiteX8" fmla="*/ 14149379 w 15357178"/>
              <a:gd name="connsiteY8" fmla="*/ 782356 h 6546017"/>
              <a:gd name="connsiteX9" fmla="*/ 14301422 w 15357178"/>
              <a:gd name="connsiteY9" fmla="*/ 823435 h 6546017"/>
              <a:gd name="connsiteX10" fmla="*/ 15051178 w 15357178"/>
              <a:gd name="connsiteY10" fmla="*/ 1463025 h 6546017"/>
              <a:gd name="connsiteX11" fmla="*/ 15010643 w 15357178"/>
              <a:gd name="connsiteY11" fmla="*/ 2202228 h 6546017"/>
              <a:gd name="connsiteX12" fmla="*/ 15306748 w 15357178"/>
              <a:gd name="connsiteY12" fmla="*/ 3332453 h 6546017"/>
              <a:gd name="connsiteX13" fmla="*/ 13919650 w 15357178"/>
              <a:gd name="connsiteY13" fmla="*/ 4321796 h 6546017"/>
              <a:gd name="connsiteX14" fmla="*/ 13423092 w 15357178"/>
              <a:gd name="connsiteY14" fmla="*/ 5169536 h 6546017"/>
              <a:gd name="connsiteX15" fmla="*/ 11732473 w 15357178"/>
              <a:gd name="connsiteY15" fmla="*/ 5272180 h 6546017"/>
              <a:gd name="connsiteX16" fmla="*/ 10524323 w 15357178"/>
              <a:gd name="connsiteY16" fmla="*/ 6176561 h 6546017"/>
              <a:gd name="connsiteX17" fmla="*/ 8747937 w 15357178"/>
              <a:gd name="connsiteY17" fmla="*/ 5624530 h 6546017"/>
              <a:gd name="connsiteX18" fmla="*/ 7107332 w 15357178"/>
              <a:gd name="connsiteY18" fmla="*/ 5748382 h 6546017"/>
              <a:gd name="connsiteX19" fmla="*/ 6960886 w 15357178"/>
              <a:gd name="connsiteY19" fmla="*/ 5699250 h 6546017"/>
              <a:gd name="connsiteX20" fmla="*/ 6807099 w 15357178"/>
              <a:gd name="connsiteY20" fmla="*/ 5746125 h 6546017"/>
              <a:gd name="connsiteX21" fmla="*/ 5899414 w 15357178"/>
              <a:gd name="connsiteY21" fmla="*/ 5605072 h 6546017"/>
              <a:gd name="connsiteX22" fmla="*/ 4890854 w 15357178"/>
              <a:gd name="connsiteY22" fmla="*/ 6509454 h 6546017"/>
              <a:gd name="connsiteX23" fmla="*/ 3407932 w 15357178"/>
              <a:gd name="connsiteY23" fmla="*/ 5957423 h 6546017"/>
              <a:gd name="connsiteX24" fmla="*/ 1205111 w 15357178"/>
              <a:gd name="connsiteY24" fmla="*/ 5412006 h 6546017"/>
              <a:gd name="connsiteX25" fmla="*/ 236579 w 15357178"/>
              <a:gd name="connsiteY25" fmla="*/ 4805060 h 6546017"/>
              <a:gd name="connsiteX26" fmla="*/ 443532 w 15357178"/>
              <a:gd name="connsiteY26" fmla="*/ 3985783 h 6546017"/>
              <a:gd name="connsiteX27" fmla="*/ 6517 w 15357178"/>
              <a:gd name="connsiteY27" fmla="*/ 3145230 h 6546017"/>
              <a:gd name="connsiteX28" fmla="*/ 804616 w 15357178"/>
              <a:gd name="connsiteY28" fmla="*/ 2398120 h 6546017"/>
              <a:gd name="connsiteX29" fmla="*/ 812250 w 15357178"/>
              <a:gd name="connsiteY29" fmla="*/ 2378425 h 6546017"/>
              <a:gd name="connsiteX30" fmla="*/ 1167764 w 15357178"/>
              <a:gd name="connsiteY30" fmla="*/ 1305560 h 6546017"/>
              <a:gd name="connsiteX31" fmla="*/ 2897255 w 15357178"/>
              <a:gd name="connsiteY31" fmla="*/ 1060452 h 6546017"/>
              <a:gd name="connsiteX32" fmla="*/ 2897559 w 15357178"/>
              <a:gd name="connsiteY32" fmla="*/ 1059980 h 6546017"/>
              <a:gd name="connsiteX33" fmla="*/ 2896224 w 15357178"/>
              <a:gd name="connsiteY33" fmla="*/ 1059015 h 6546017"/>
              <a:gd name="connsiteX34" fmla="*/ 2897612 w 15357178"/>
              <a:gd name="connsiteY34" fmla="*/ 1059897 h 6546017"/>
              <a:gd name="connsiteX35" fmla="*/ 2967962 w 15357178"/>
              <a:gd name="connsiteY35" fmla="*/ 950505 h 6546017"/>
              <a:gd name="connsiteX36" fmla="*/ 4640984 w 15357178"/>
              <a:gd name="connsiteY36" fmla="*/ 806001 h 6546017"/>
              <a:gd name="connsiteX37" fmla="*/ 5320441 w 15357178"/>
              <a:gd name="connsiteY37" fmla="*/ 341375 h 6546017"/>
              <a:gd name="connsiteX38" fmla="*/ 5441194 w 15357178"/>
              <a:gd name="connsiteY38" fmla="*/ 332911 h 6546017"/>
              <a:gd name="connsiteX39" fmla="*/ 6083385 w 15357178"/>
              <a:gd name="connsiteY39" fmla="*/ 582796 h 6546017"/>
              <a:gd name="connsiteX40" fmla="*/ 6153132 w 15357178"/>
              <a:gd name="connsiteY40" fmla="*/ 658463 h 6546017"/>
              <a:gd name="connsiteX41" fmla="*/ 6160427 w 15357178"/>
              <a:gd name="connsiteY41" fmla="*/ 649017 h 6546017"/>
              <a:gd name="connsiteX42" fmla="*/ 6153746 w 15357178"/>
              <a:gd name="connsiteY42" fmla="*/ 659129 h 6546017"/>
              <a:gd name="connsiteX43" fmla="*/ 6163109 w 15357178"/>
              <a:gd name="connsiteY43" fmla="*/ 669287 h 6546017"/>
              <a:gd name="connsiteX44" fmla="*/ 7324770 w 15357178"/>
              <a:gd name="connsiteY44" fmla="*/ 411816 h 6546017"/>
              <a:gd name="connsiteX45" fmla="*/ 7538593 w 15357178"/>
              <a:gd name="connsiteY45" fmla="*/ 530704 h 6546017"/>
              <a:gd name="connsiteX46" fmla="*/ 7582444 w 15357178"/>
              <a:gd name="connsiteY46" fmla="*/ 566853 h 6546017"/>
              <a:gd name="connsiteX47" fmla="*/ 7601474 w 15357178"/>
              <a:gd name="connsiteY47" fmla="*/ 569035 h 6546017"/>
              <a:gd name="connsiteX48" fmla="*/ 8136199 w 15357178"/>
              <a:gd name="connsiteY48" fmla="*/ 727559 h 6546017"/>
              <a:gd name="connsiteX49" fmla="*/ 8136563 w 15357178"/>
              <a:gd name="connsiteY49" fmla="*/ 727087 h 6546017"/>
              <a:gd name="connsiteX50" fmla="*/ 8134963 w 15357178"/>
              <a:gd name="connsiteY50" fmla="*/ 726122 h 6546017"/>
              <a:gd name="connsiteX51" fmla="*/ 8136627 w 15357178"/>
              <a:gd name="connsiteY51" fmla="*/ 727004 h 6546017"/>
              <a:gd name="connsiteX52" fmla="*/ 8220899 w 15357178"/>
              <a:gd name="connsiteY52" fmla="*/ 617612 h 6546017"/>
              <a:gd name="connsiteX53" fmla="*/ 10225004 w 15357178"/>
              <a:gd name="connsiteY53" fmla="*/ 473108 h 6546017"/>
              <a:gd name="connsiteX54" fmla="*/ 11038923 w 15357178"/>
              <a:gd name="connsiteY54" fmla="*/ 8482 h 6546017"/>
              <a:gd name="connsiteX55" fmla="*/ 11183573 w 15357178"/>
              <a:gd name="connsiteY55" fmla="*/ 18 h 654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357178" h="6546017">
                <a:moveTo>
                  <a:pt x="11183573" y="18"/>
                </a:moveTo>
                <a:cubicBezTo>
                  <a:pt x="11471663" y="-1462"/>
                  <a:pt x="11749013" y="88605"/>
                  <a:pt x="11952849" y="249903"/>
                </a:cubicBezTo>
                <a:lnTo>
                  <a:pt x="12036399" y="325570"/>
                </a:lnTo>
                <a:lnTo>
                  <a:pt x="12045138" y="316124"/>
                </a:lnTo>
                <a:lnTo>
                  <a:pt x="12037135" y="326236"/>
                </a:lnTo>
                <a:lnTo>
                  <a:pt x="12048351" y="336394"/>
                </a:lnTo>
                <a:cubicBezTo>
                  <a:pt x="12389935" y="18114"/>
                  <a:pt x="12954959" y="-86399"/>
                  <a:pt x="13439899" y="78923"/>
                </a:cubicBezTo>
                <a:cubicBezTo>
                  <a:pt x="13809413" y="204855"/>
                  <a:pt x="14074376" y="468507"/>
                  <a:pt x="14145560" y="781325"/>
                </a:cubicBezTo>
                <a:lnTo>
                  <a:pt x="14149379" y="782356"/>
                </a:lnTo>
                <a:lnTo>
                  <a:pt x="14301422" y="823435"/>
                </a:lnTo>
                <a:cubicBezTo>
                  <a:pt x="14654538" y="938803"/>
                  <a:pt x="14930067" y="1171196"/>
                  <a:pt x="15051178" y="1463025"/>
                </a:cubicBezTo>
                <a:cubicBezTo>
                  <a:pt x="15151775" y="1705113"/>
                  <a:pt x="15137439" y="1968047"/>
                  <a:pt x="15010643" y="2202228"/>
                </a:cubicBezTo>
                <a:cubicBezTo>
                  <a:pt x="15322320" y="2523384"/>
                  <a:pt x="15431320" y="2939707"/>
                  <a:pt x="15306748" y="3332453"/>
                </a:cubicBezTo>
                <a:cubicBezTo>
                  <a:pt x="15141147" y="3854582"/>
                  <a:pt x="14592931" y="4245604"/>
                  <a:pt x="13919650" y="4321796"/>
                </a:cubicBezTo>
                <a:cubicBezTo>
                  <a:pt x="13916436" y="4647695"/>
                  <a:pt x="13735263" y="4956774"/>
                  <a:pt x="13423092" y="5169536"/>
                </a:cubicBezTo>
                <a:cubicBezTo>
                  <a:pt x="12948779" y="5492848"/>
                  <a:pt x="12263633" y="5534394"/>
                  <a:pt x="11732473" y="5272180"/>
                </a:cubicBezTo>
                <a:cubicBezTo>
                  <a:pt x="11560692" y="5722573"/>
                  <a:pt x="11100715" y="6066874"/>
                  <a:pt x="10524323" y="6176561"/>
                </a:cubicBezTo>
                <a:cubicBezTo>
                  <a:pt x="9845109" y="6305799"/>
                  <a:pt x="9136235" y="6085562"/>
                  <a:pt x="8747937" y="5624530"/>
                </a:cubicBezTo>
                <a:cubicBezTo>
                  <a:pt x="8232409" y="5870680"/>
                  <a:pt x="7630230" y="5900544"/>
                  <a:pt x="7107332" y="5748382"/>
                </a:cubicBezTo>
                <a:lnTo>
                  <a:pt x="6960886" y="5699250"/>
                </a:lnTo>
                <a:lnTo>
                  <a:pt x="6807099" y="5746125"/>
                </a:lnTo>
                <a:cubicBezTo>
                  <a:pt x="6503893" y="5814184"/>
                  <a:pt x="6176547" y="5768956"/>
                  <a:pt x="5899414" y="5605072"/>
                </a:cubicBezTo>
                <a:cubicBezTo>
                  <a:pt x="5756012" y="6055466"/>
                  <a:pt x="5372025" y="6399766"/>
                  <a:pt x="4890854" y="6509454"/>
                </a:cubicBezTo>
                <a:cubicBezTo>
                  <a:pt x="4323848" y="6638692"/>
                  <a:pt x="3732083" y="6418455"/>
                  <a:pt x="3407932" y="5957423"/>
                </a:cubicBezTo>
                <a:cubicBezTo>
                  <a:pt x="2642846" y="6395022"/>
                  <a:pt x="1649141" y="6149052"/>
                  <a:pt x="1205111" y="5412006"/>
                </a:cubicBezTo>
                <a:cubicBezTo>
                  <a:pt x="768921" y="5460452"/>
                  <a:pt x="359348" y="5203844"/>
                  <a:pt x="236579" y="4805060"/>
                </a:cubicBezTo>
                <a:cubicBezTo>
                  <a:pt x="147649" y="4516537"/>
                  <a:pt x="226262" y="4205157"/>
                  <a:pt x="443532" y="3985783"/>
                </a:cubicBezTo>
                <a:cubicBezTo>
                  <a:pt x="135269" y="3813705"/>
                  <a:pt x="-36401" y="3483493"/>
                  <a:pt x="6517" y="3145230"/>
                </a:cubicBezTo>
                <a:cubicBezTo>
                  <a:pt x="56862" y="2749177"/>
                  <a:pt x="388234" y="2438947"/>
                  <a:pt x="804616" y="2398120"/>
                </a:cubicBezTo>
                <a:cubicBezTo>
                  <a:pt x="807092" y="2391507"/>
                  <a:pt x="809775" y="2385038"/>
                  <a:pt x="812250" y="2378425"/>
                </a:cubicBezTo>
                <a:cubicBezTo>
                  <a:pt x="756334" y="1988410"/>
                  <a:pt x="886737" y="1595088"/>
                  <a:pt x="1167764" y="1305560"/>
                </a:cubicBezTo>
                <a:cubicBezTo>
                  <a:pt x="1611795" y="848266"/>
                  <a:pt x="2331694" y="746341"/>
                  <a:pt x="2897255" y="1060452"/>
                </a:cubicBezTo>
                <a:lnTo>
                  <a:pt x="2897559" y="1059980"/>
                </a:lnTo>
                <a:lnTo>
                  <a:pt x="2896224" y="1059015"/>
                </a:lnTo>
                <a:lnTo>
                  <a:pt x="2897612" y="1059897"/>
                </a:lnTo>
                <a:lnTo>
                  <a:pt x="2967962" y="950505"/>
                </a:lnTo>
                <a:cubicBezTo>
                  <a:pt x="3350341" y="429773"/>
                  <a:pt x="4149264" y="346424"/>
                  <a:pt x="4640984" y="806001"/>
                </a:cubicBezTo>
                <a:cubicBezTo>
                  <a:pt x="4773244" y="554568"/>
                  <a:pt x="5027241" y="380765"/>
                  <a:pt x="5320441" y="341375"/>
                </a:cubicBezTo>
                <a:cubicBezTo>
                  <a:pt x="5360780" y="335948"/>
                  <a:pt x="5401111" y="333158"/>
                  <a:pt x="5441194" y="332911"/>
                </a:cubicBezTo>
                <a:cubicBezTo>
                  <a:pt x="5681691" y="331431"/>
                  <a:pt x="5913222" y="421498"/>
                  <a:pt x="6083385" y="582796"/>
                </a:cubicBezTo>
                <a:lnTo>
                  <a:pt x="6153132" y="658463"/>
                </a:lnTo>
                <a:lnTo>
                  <a:pt x="6160427" y="649017"/>
                </a:lnTo>
                <a:lnTo>
                  <a:pt x="6153746" y="659129"/>
                </a:lnTo>
                <a:lnTo>
                  <a:pt x="6163109" y="669287"/>
                </a:lnTo>
                <a:cubicBezTo>
                  <a:pt x="6448263" y="351007"/>
                  <a:pt x="6919943" y="246495"/>
                  <a:pt x="7324770" y="411816"/>
                </a:cubicBezTo>
                <a:cubicBezTo>
                  <a:pt x="7401887" y="443299"/>
                  <a:pt x="7473549" y="483390"/>
                  <a:pt x="7538593" y="530704"/>
                </a:cubicBezTo>
                <a:lnTo>
                  <a:pt x="7582444" y="566853"/>
                </a:lnTo>
                <a:lnTo>
                  <a:pt x="7601474" y="569035"/>
                </a:lnTo>
                <a:cubicBezTo>
                  <a:pt x="7785902" y="596506"/>
                  <a:pt x="7966828" y="649032"/>
                  <a:pt x="8136199" y="727559"/>
                </a:cubicBezTo>
                <a:lnTo>
                  <a:pt x="8136563" y="727087"/>
                </a:lnTo>
                <a:lnTo>
                  <a:pt x="8134963" y="726122"/>
                </a:lnTo>
                <a:lnTo>
                  <a:pt x="8136627" y="727004"/>
                </a:lnTo>
                <a:lnTo>
                  <a:pt x="8220899" y="617612"/>
                </a:lnTo>
                <a:cubicBezTo>
                  <a:pt x="8678948" y="96880"/>
                  <a:pt x="9635975" y="13531"/>
                  <a:pt x="10225004" y="473108"/>
                </a:cubicBezTo>
                <a:cubicBezTo>
                  <a:pt x="10383438" y="221675"/>
                  <a:pt x="10687699" y="47872"/>
                  <a:pt x="11038923" y="8482"/>
                </a:cubicBezTo>
                <a:cubicBezTo>
                  <a:pt x="11087244" y="3055"/>
                  <a:pt x="11135557" y="265"/>
                  <a:pt x="11183573" y="18"/>
                </a:cubicBezTo>
                <a:close/>
              </a:path>
            </a:pathLst>
          </a:custGeom>
          <a:solidFill>
            <a:srgbClr val="DEF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nvGrpSpPr>
          <p:cNvPr id="88" name="PA_组合 87"/>
          <p:cNvGrpSpPr/>
          <p:nvPr>
            <p:custDataLst>
              <p:tags r:id="rId4"/>
            </p:custDataLst>
          </p:nvPr>
        </p:nvGrpSpPr>
        <p:grpSpPr>
          <a:xfrm rot="234299">
            <a:off x="-3491230" y="-3235960"/>
            <a:ext cx="21002625" cy="6165215"/>
            <a:chOff x="-4075136" y="4609891"/>
            <a:chExt cx="18331759" cy="6808940"/>
          </a:xfrm>
          <a:effectLst>
            <a:outerShdw blurRad="50800" dist="38100" dir="5400000" algn="t" rotWithShape="0">
              <a:prstClr val="black">
                <a:alpha val="40000"/>
              </a:prstClr>
            </a:outerShdw>
          </a:effectLst>
        </p:grpSpPr>
        <p:sp>
          <p:nvSpPr>
            <p:cNvPr id="95" name="云形 94"/>
            <p:cNvSpPr/>
            <p:nvPr/>
          </p:nvSpPr>
          <p:spPr>
            <a:xfrm>
              <a:off x="3579027" y="4609891"/>
              <a:ext cx="10677596" cy="6210344"/>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云形 96"/>
            <p:cNvSpPr/>
            <p:nvPr/>
          </p:nvSpPr>
          <p:spPr>
            <a:xfrm>
              <a:off x="-4075136" y="5208487"/>
              <a:ext cx="10677596" cy="6210344"/>
            </a:xfrm>
            <a:prstGeom prst="cloud">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pic>
        <p:nvPicPr>
          <p:cNvPr id="2" name="PA_图片 1"/>
          <p:cNvPicPr>
            <a:picLocks noChangeAspect="1"/>
          </p:cNvPicPr>
          <p:nvPr>
            <p:custDataLst>
              <p:tags r:id="rId5"/>
            </p:custDataLst>
          </p:nvPr>
        </p:nvPicPr>
        <p:blipFill>
          <a:blip r:embed="rId14">
            <a:extLst>
              <a:ext uri="{BEBA8EAE-BF5A-486C-A8C5-ECC9F3942E4B}">
                <a14:imgProps xmlns:a14="http://schemas.microsoft.com/office/drawing/2010/main">
                  <a14:imgLayer r:embed="rId15">
                    <a14:imgEffect>
                      <a14:saturation sat="200000"/>
                    </a14:imgEffect>
                  </a14:imgLayer>
                </a14:imgProps>
              </a:ext>
              <a:ext uri="{28A0092B-C50C-407E-A947-70E740481C1C}">
                <a14:useLocalDpi xmlns:a14="http://schemas.microsoft.com/office/drawing/2010/main" val="0"/>
              </a:ext>
            </a:extLst>
          </a:blip>
          <a:srcRect/>
          <a:stretch/>
        </p:blipFill>
        <p:spPr>
          <a:xfrm>
            <a:off x="2150717" y="24862"/>
            <a:ext cx="6474293" cy="4925138"/>
          </a:xfrm>
          <a:prstGeom prst="rect">
            <a:avLst/>
          </a:prstGeom>
        </p:spPr>
      </p:pic>
      <p:grpSp>
        <p:nvGrpSpPr>
          <p:cNvPr id="76" name="PA_组合 75"/>
          <p:cNvGrpSpPr/>
          <p:nvPr>
            <p:custDataLst>
              <p:tags r:id="rId6"/>
            </p:custDataLst>
          </p:nvPr>
        </p:nvGrpSpPr>
        <p:grpSpPr>
          <a:xfrm>
            <a:off x="-3320052" y="4057541"/>
            <a:ext cx="20771391" cy="6524058"/>
            <a:chOff x="-3320052" y="5254516"/>
            <a:chExt cx="20771391" cy="6524058"/>
          </a:xfrm>
          <a:effectLst>
            <a:outerShdw blurRad="50800" dist="38100" dir="16200000" rotWithShape="0">
              <a:prstClr val="black">
                <a:alpha val="40000"/>
              </a:prstClr>
            </a:outerShdw>
          </a:effectLst>
        </p:grpSpPr>
        <p:sp>
          <p:nvSpPr>
            <p:cNvPr id="80" name="云形 79"/>
            <p:cNvSpPr/>
            <p:nvPr/>
          </p:nvSpPr>
          <p:spPr>
            <a:xfrm>
              <a:off x="1685446" y="5254516"/>
              <a:ext cx="9179102" cy="6210344"/>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1" name="任意多边形 80"/>
            <p:cNvSpPr/>
            <p:nvPr/>
          </p:nvSpPr>
          <p:spPr>
            <a:xfrm>
              <a:off x="-3320052" y="5383692"/>
              <a:ext cx="20771391" cy="6394882"/>
            </a:xfrm>
            <a:custGeom>
              <a:avLst/>
              <a:gdLst>
                <a:gd name="connsiteX0" fmla="*/ 17183508 w 20771391"/>
                <a:gd name="connsiteY0" fmla="*/ 18 h 6394882"/>
                <a:gd name="connsiteX1" fmla="*/ 17844826 w 20771391"/>
                <a:gd name="connsiteY1" fmla="*/ 249903 h 6394882"/>
                <a:gd name="connsiteX2" fmla="*/ 17916650 w 20771391"/>
                <a:gd name="connsiteY2" fmla="*/ 325570 h 6394882"/>
                <a:gd name="connsiteX3" fmla="*/ 17924162 w 20771391"/>
                <a:gd name="connsiteY3" fmla="*/ 316124 h 6394882"/>
                <a:gd name="connsiteX4" fmla="*/ 17917282 w 20771391"/>
                <a:gd name="connsiteY4" fmla="*/ 326236 h 6394882"/>
                <a:gd name="connsiteX5" fmla="*/ 17926924 w 20771391"/>
                <a:gd name="connsiteY5" fmla="*/ 336394 h 6394882"/>
                <a:gd name="connsiteX6" fmla="*/ 19123182 w 20771391"/>
                <a:gd name="connsiteY6" fmla="*/ 78923 h 6394882"/>
                <a:gd name="connsiteX7" fmla="*/ 19729810 w 20771391"/>
                <a:gd name="connsiteY7" fmla="*/ 781325 h 6394882"/>
                <a:gd name="connsiteX8" fmla="*/ 19733094 w 20771391"/>
                <a:gd name="connsiteY8" fmla="*/ 782356 h 6394882"/>
                <a:gd name="connsiteX9" fmla="*/ 19863798 w 20771391"/>
                <a:gd name="connsiteY9" fmla="*/ 823435 h 6394882"/>
                <a:gd name="connsiteX10" fmla="*/ 20508334 w 20771391"/>
                <a:gd name="connsiteY10" fmla="*/ 1463025 h 6394882"/>
                <a:gd name="connsiteX11" fmla="*/ 20473488 w 20771391"/>
                <a:gd name="connsiteY11" fmla="*/ 2202228 h 6394882"/>
                <a:gd name="connsiteX12" fmla="*/ 20728038 w 20771391"/>
                <a:gd name="connsiteY12" fmla="*/ 3332453 h 6394882"/>
                <a:gd name="connsiteX13" fmla="*/ 19535604 w 20771391"/>
                <a:gd name="connsiteY13" fmla="*/ 4321796 h 6394882"/>
                <a:gd name="connsiteX14" fmla="*/ 19108734 w 20771391"/>
                <a:gd name="connsiteY14" fmla="*/ 5169536 h 6394882"/>
                <a:gd name="connsiteX15" fmla="*/ 17655376 w 20771391"/>
                <a:gd name="connsiteY15" fmla="*/ 5272180 h 6394882"/>
                <a:gd name="connsiteX16" fmla="*/ 16616778 w 20771391"/>
                <a:gd name="connsiteY16" fmla="*/ 6176561 h 6394882"/>
                <a:gd name="connsiteX17" fmla="*/ 15089690 w 20771391"/>
                <a:gd name="connsiteY17" fmla="*/ 5624530 h 6394882"/>
                <a:gd name="connsiteX18" fmla="*/ 13532209 w 20771391"/>
                <a:gd name="connsiteY18" fmla="*/ 5690966 h 6394882"/>
                <a:gd name="connsiteX19" fmla="*/ 13394962 w 20771391"/>
                <a:gd name="connsiteY19" fmla="*/ 5622178 h 6394882"/>
                <a:gd name="connsiteX20" fmla="*/ 13210654 w 20771391"/>
                <a:gd name="connsiteY20" fmla="*/ 5621940 h 6394882"/>
                <a:gd name="connsiteX21" fmla="*/ 12657652 w 20771391"/>
                <a:gd name="connsiteY21" fmla="*/ 5453938 h 6394882"/>
                <a:gd name="connsiteX22" fmla="*/ 11619054 w 20771391"/>
                <a:gd name="connsiteY22" fmla="*/ 6358319 h 6394882"/>
                <a:gd name="connsiteX23" fmla="*/ 10091966 w 20771391"/>
                <a:gd name="connsiteY23" fmla="*/ 5806288 h 6394882"/>
                <a:gd name="connsiteX24" fmla="*/ 7823537 w 20771391"/>
                <a:gd name="connsiteY24" fmla="*/ 5260870 h 6394882"/>
                <a:gd name="connsiteX25" fmla="*/ 7656903 w 20771391"/>
                <a:gd name="connsiteY25" fmla="*/ 5265056 h 6394882"/>
                <a:gd name="connsiteX26" fmla="*/ 7522673 w 20771391"/>
                <a:gd name="connsiteY26" fmla="*/ 5246285 h 6394882"/>
                <a:gd name="connsiteX27" fmla="*/ 7367687 w 20771391"/>
                <a:gd name="connsiteY27" fmla="*/ 5350379 h 6394882"/>
                <a:gd name="connsiteX28" fmla="*/ 6075118 w 20771391"/>
                <a:gd name="connsiteY28" fmla="*/ 5345032 h 6394882"/>
                <a:gd name="connsiteX29" fmla="*/ 5036520 w 20771391"/>
                <a:gd name="connsiteY29" fmla="*/ 6249413 h 6394882"/>
                <a:gd name="connsiteX30" fmla="*/ 3509431 w 20771391"/>
                <a:gd name="connsiteY30" fmla="*/ 5697382 h 6394882"/>
                <a:gd name="connsiteX31" fmla="*/ 1241004 w 20771391"/>
                <a:gd name="connsiteY31" fmla="*/ 5151964 h 6394882"/>
                <a:gd name="connsiteX32" fmla="*/ 243626 w 20771391"/>
                <a:gd name="connsiteY32" fmla="*/ 4545018 h 6394882"/>
                <a:gd name="connsiteX33" fmla="*/ 456743 w 20771391"/>
                <a:gd name="connsiteY33" fmla="*/ 3725742 h 6394882"/>
                <a:gd name="connsiteX34" fmla="*/ 6712 w 20771391"/>
                <a:gd name="connsiteY34" fmla="*/ 2885189 h 6394882"/>
                <a:gd name="connsiteX35" fmla="*/ 828582 w 20771391"/>
                <a:gd name="connsiteY35" fmla="*/ 2138079 h 6394882"/>
                <a:gd name="connsiteX36" fmla="*/ 836443 w 20771391"/>
                <a:gd name="connsiteY36" fmla="*/ 2118384 h 6394882"/>
                <a:gd name="connsiteX37" fmla="*/ 1202545 w 20771391"/>
                <a:gd name="connsiteY37" fmla="*/ 1045519 h 6394882"/>
                <a:gd name="connsiteX38" fmla="*/ 2983546 w 20771391"/>
                <a:gd name="connsiteY38" fmla="*/ 800411 h 6394882"/>
                <a:gd name="connsiteX39" fmla="*/ 2983859 w 20771391"/>
                <a:gd name="connsiteY39" fmla="*/ 799939 h 6394882"/>
                <a:gd name="connsiteX40" fmla="*/ 2982483 w 20771391"/>
                <a:gd name="connsiteY40" fmla="*/ 798974 h 6394882"/>
                <a:gd name="connsiteX41" fmla="*/ 2983913 w 20771391"/>
                <a:gd name="connsiteY41" fmla="*/ 799856 h 6394882"/>
                <a:gd name="connsiteX42" fmla="*/ 3056359 w 20771391"/>
                <a:gd name="connsiteY42" fmla="*/ 690464 h 6394882"/>
                <a:gd name="connsiteX43" fmla="*/ 4779207 w 20771391"/>
                <a:gd name="connsiteY43" fmla="*/ 545960 h 6394882"/>
                <a:gd name="connsiteX44" fmla="*/ 5478902 w 20771391"/>
                <a:gd name="connsiteY44" fmla="*/ 81334 h 6394882"/>
                <a:gd name="connsiteX45" fmla="*/ 5603251 w 20771391"/>
                <a:gd name="connsiteY45" fmla="*/ 72870 h 6394882"/>
                <a:gd name="connsiteX46" fmla="*/ 6264568 w 20771391"/>
                <a:gd name="connsiteY46" fmla="*/ 322755 h 6394882"/>
                <a:gd name="connsiteX47" fmla="*/ 6336392 w 20771391"/>
                <a:gd name="connsiteY47" fmla="*/ 398422 h 6394882"/>
                <a:gd name="connsiteX48" fmla="*/ 6343904 w 20771391"/>
                <a:gd name="connsiteY48" fmla="*/ 388976 h 6394882"/>
                <a:gd name="connsiteX49" fmla="*/ 6337025 w 20771391"/>
                <a:gd name="connsiteY49" fmla="*/ 399088 h 6394882"/>
                <a:gd name="connsiteX50" fmla="*/ 6346667 w 20771391"/>
                <a:gd name="connsiteY50" fmla="*/ 409246 h 6394882"/>
                <a:gd name="connsiteX51" fmla="*/ 7542925 w 20771391"/>
                <a:gd name="connsiteY51" fmla="*/ 151775 h 6394882"/>
                <a:gd name="connsiteX52" fmla="*/ 8149553 w 20771391"/>
                <a:gd name="connsiteY52" fmla="*/ 854177 h 6394882"/>
                <a:gd name="connsiteX53" fmla="*/ 8152836 w 20771391"/>
                <a:gd name="connsiteY53" fmla="*/ 855208 h 6394882"/>
                <a:gd name="connsiteX54" fmla="*/ 8197160 w 20771391"/>
                <a:gd name="connsiteY54" fmla="*/ 869139 h 6394882"/>
                <a:gd name="connsiteX55" fmla="*/ 8283464 w 20771391"/>
                <a:gd name="connsiteY55" fmla="*/ 831675 h 6394882"/>
                <a:gd name="connsiteX56" fmla="*/ 9566080 w 20771391"/>
                <a:gd name="connsiteY56" fmla="*/ 909317 h 6394882"/>
                <a:gd name="connsiteX57" fmla="*/ 9566393 w 20771391"/>
                <a:gd name="connsiteY57" fmla="*/ 908845 h 6394882"/>
                <a:gd name="connsiteX58" fmla="*/ 9565017 w 20771391"/>
                <a:gd name="connsiteY58" fmla="*/ 907880 h 6394882"/>
                <a:gd name="connsiteX59" fmla="*/ 9566447 w 20771391"/>
                <a:gd name="connsiteY59" fmla="*/ 908762 h 6394882"/>
                <a:gd name="connsiteX60" fmla="*/ 9638893 w 20771391"/>
                <a:gd name="connsiteY60" fmla="*/ 799370 h 6394882"/>
                <a:gd name="connsiteX61" fmla="*/ 11361741 w 20771391"/>
                <a:gd name="connsiteY61" fmla="*/ 654866 h 6394882"/>
                <a:gd name="connsiteX62" fmla="*/ 12061436 w 20771391"/>
                <a:gd name="connsiteY62" fmla="*/ 190240 h 6394882"/>
                <a:gd name="connsiteX63" fmla="*/ 12185784 w 20771391"/>
                <a:gd name="connsiteY63" fmla="*/ 181776 h 6394882"/>
                <a:gd name="connsiteX64" fmla="*/ 12847102 w 20771391"/>
                <a:gd name="connsiteY64" fmla="*/ 431661 h 6394882"/>
                <a:gd name="connsiteX65" fmla="*/ 12918926 w 20771391"/>
                <a:gd name="connsiteY65" fmla="*/ 507328 h 6394882"/>
                <a:gd name="connsiteX66" fmla="*/ 12926438 w 20771391"/>
                <a:gd name="connsiteY66" fmla="*/ 497882 h 6394882"/>
                <a:gd name="connsiteX67" fmla="*/ 12919558 w 20771391"/>
                <a:gd name="connsiteY67" fmla="*/ 507994 h 6394882"/>
                <a:gd name="connsiteX68" fmla="*/ 12929200 w 20771391"/>
                <a:gd name="connsiteY68" fmla="*/ 518152 h 6394882"/>
                <a:gd name="connsiteX69" fmla="*/ 14125458 w 20771391"/>
                <a:gd name="connsiteY69" fmla="*/ 260681 h 6394882"/>
                <a:gd name="connsiteX70" fmla="*/ 14597010 w 20771391"/>
                <a:gd name="connsiteY70" fmla="*/ 636575 h 6394882"/>
                <a:gd name="connsiteX71" fmla="*/ 14609605 w 20771391"/>
                <a:gd name="connsiteY71" fmla="*/ 658401 h 6394882"/>
                <a:gd name="connsiteX72" fmla="*/ 14636617 w 20771391"/>
                <a:gd name="connsiteY72" fmla="*/ 617612 h 6394882"/>
                <a:gd name="connsiteX73" fmla="*/ 16359465 w 20771391"/>
                <a:gd name="connsiteY73" fmla="*/ 473108 h 6394882"/>
                <a:gd name="connsiteX74" fmla="*/ 17059160 w 20771391"/>
                <a:gd name="connsiteY74" fmla="*/ 8482 h 6394882"/>
                <a:gd name="connsiteX75" fmla="*/ 17183508 w 20771391"/>
                <a:gd name="connsiteY75" fmla="*/ 18 h 63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771391" h="6394882">
                  <a:moveTo>
                    <a:pt x="17183508" y="18"/>
                  </a:moveTo>
                  <a:cubicBezTo>
                    <a:pt x="17431168" y="-1462"/>
                    <a:pt x="17669594" y="88605"/>
                    <a:pt x="17844826" y="249903"/>
                  </a:cubicBezTo>
                  <a:lnTo>
                    <a:pt x="17916650" y="325570"/>
                  </a:lnTo>
                  <a:lnTo>
                    <a:pt x="17924162" y="316124"/>
                  </a:lnTo>
                  <a:lnTo>
                    <a:pt x="17917282" y="326236"/>
                  </a:lnTo>
                  <a:lnTo>
                    <a:pt x="17926924" y="336394"/>
                  </a:lnTo>
                  <a:cubicBezTo>
                    <a:pt x="18220570" y="18114"/>
                    <a:pt x="18706298" y="-86399"/>
                    <a:pt x="19123182" y="78923"/>
                  </a:cubicBezTo>
                  <a:cubicBezTo>
                    <a:pt x="19440839" y="204855"/>
                    <a:pt x="19668616" y="468507"/>
                    <a:pt x="19729810" y="781325"/>
                  </a:cubicBezTo>
                  <a:lnTo>
                    <a:pt x="19733094" y="782356"/>
                  </a:lnTo>
                  <a:lnTo>
                    <a:pt x="19863798" y="823435"/>
                  </a:lnTo>
                  <a:cubicBezTo>
                    <a:pt x="20167360" y="938803"/>
                    <a:pt x="20404220" y="1171196"/>
                    <a:pt x="20508334" y="1463025"/>
                  </a:cubicBezTo>
                  <a:cubicBezTo>
                    <a:pt x="20594812" y="1705113"/>
                    <a:pt x="20582490" y="1968047"/>
                    <a:pt x="20473488" y="2202228"/>
                  </a:cubicBezTo>
                  <a:cubicBezTo>
                    <a:pt x="20741424" y="2523384"/>
                    <a:pt x="20835128" y="2939707"/>
                    <a:pt x="20728038" y="3332453"/>
                  </a:cubicBezTo>
                  <a:cubicBezTo>
                    <a:pt x="20585676" y="3854582"/>
                    <a:pt x="20114398" y="4245604"/>
                    <a:pt x="19535604" y="4321796"/>
                  </a:cubicBezTo>
                  <a:cubicBezTo>
                    <a:pt x="19532842" y="4647695"/>
                    <a:pt x="19377095" y="4956774"/>
                    <a:pt x="19108734" y="5169536"/>
                  </a:cubicBezTo>
                  <a:cubicBezTo>
                    <a:pt x="18700986" y="5492848"/>
                    <a:pt x="18111994" y="5534394"/>
                    <a:pt x="17655376" y="5272180"/>
                  </a:cubicBezTo>
                  <a:cubicBezTo>
                    <a:pt x="17507703" y="5722573"/>
                    <a:pt x="17112279" y="6066874"/>
                    <a:pt x="16616778" y="6176561"/>
                  </a:cubicBezTo>
                  <a:cubicBezTo>
                    <a:pt x="16032884" y="6305799"/>
                    <a:pt x="15423494" y="6085562"/>
                    <a:pt x="15089690" y="5624530"/>
                  </a:cubicBezTo>
                  <a:cubicBezTo>
                    <a:pt x="14597269" y="5898030"/>
                    <a:pt x="14012885" y="5904510"/>
                    <a:pt x="13532209" y="5690966"/>
                  </a:cubicBezTo>
                  <a:lnTo>
                    <a:pt x="13394962" y="5622178"/>
                  </a:lnTo>
                  <a:lnTo>
                    <a:pt x="13210654" y="5621940"/>
                  </a:lnTo>
                  <a:cubicBezTo>
                    <a:pt x="13018731" y="5607882"/>
                    <a:pt x="12828884" y="5552268"/>
                    <a:pt x="12657652" y="5453938"/>
                  </a:cubicBezTo>
                  <a:cubicBezTo>
                    <a:pt x="12509979" y="5904331"/>
                    <a:pt x="12114555" y="6248632"/>
                    <a:pt x="11619054" y="6358319"/>
                  </a:cubicBezTo>
                  <a:cubicBezTo>
                    <a:pt x="11035160" y="6487557"/>
                    <a:pt x="10425771" y="6267320"/>
                    <a:pt x="10091966" y="5806288"/>
                  </a:cubicBezTo>
                  <a:cubicBezTo>
                    <a:pt x="9304093" y="6243888"/>
                    <a:pt x="8280793" y="5997918"/>
                    <a:pt x="7823537" y="5260870"/>
                  </a:cubicBezTo>
                  <a:cubicBezTo>
                    <a:pt x="7767390" y="5266926"/>
                    <a:pt x="7711671" y="5268215"/>
                    <a:pt x="7656903" y="5265056"/>
                  </a:cubicBezTo>
                  <a:lnTo>
                    <a:pt x="7522673" y="5246285"/>
                  </a:lnTo>
                  <a:lnTo>
                    <a:pt x="7367687" y="5350379"/>
                  </a:lnTo>
                  <a:cubicBezTo>
                    <a:pt x="6975548" y="5571340"/>
                    <a:pt x="6474659" y="5574469"/>
                    <a:pt x="6075118" y="5345032"/>
                  </a:cubicBezTo>
                  <a:cubicBezTo>
                    <a:pt x="5927445" y="5795425"/>
                    <a:pt x="5532021" y="6139726"/>
                    <a:pt x="5036520" y="6249413"/>
                  </a:cubicBezTo>
                  <a:cubicBezTo>
                    <a:pt x="4452627" y="6378651"/>
                    <a:pt x="3843237" y="6158414"/>
                    <a:pt x="3509431" y="5697382"/>
                  </a:cubicBezTo>
                  <a:cubicBezTo>
                    <a:pt x="2721559" y="6134982"/>
                    <a:pt x="1698259" y="5889012"/>
                    <a:pt x="1241004" y="5151964"/>
                  </a:cubicBezTo>
                  <a:cubicBezTo>
                    <a:pt x="791823" y="5200411"/>
                    <a:pt x="370052" y="4943803"/>
                    <a:pt x="243626" y="4545018"/>
                  </a:cubicBezTo>
                  <a:cubicBezTo>
                    <a:pt x="152048" y="4256496"/>
                    <a:pt x="233002" y="3945116"/>
                    <a:pt x="456743" y="3725742"/>
                  </a:cubicBezTo>
                  <a:cubicBezTo>
                    <a:pt x="139299" y="3553664"/>
                    <a:pt x="-37484" y="3223452"/>
                    <a:pt x="6712" y="2885189"/>
                  </a:cubicBezTo>
                  <a:cubicBezTo>
                    <a:pt x="58557" y="2489136"/>
                    <a:pt x="399799" y="2178906"/>
                    <a:pt x="828582" y="2138079"/>
                  </a:cubicBezTo>
                  <a:cubicBezTo>
                    <a:pt x="831131" y="2131466"/>
                    <a:pt x="833894" y="2124997"/>
                    <a:pt x="836443" y="2118384"/>
                  </a:cubicBezTo>
                  <a:cubicBezTo>
                    <a:pt x="778862" y="1728369"/>
                    <a:pt x="913148" y="1335047"/>
                    <a:pt x="1202545" y="1045519"/>
                  </a:cubicBezTo>
                  <a:cubicBezTo>
                    <a:pt x="1659800" y="588225"/>
                    <a:pt x="2401140" y="486300"/>
                    <a:pt x="2983546" y="800411"/>
                  </a:cubicBezTo>
                  <a:lnTo>
                    <a:pt x="2983859" y="799939"/>
                  </a:lnTo>
                  <a:lnTo>
                    <a:pt x="2982483" y="798974"/>
                  </a:lnTo>
                  <a:lnTo>
                    <a:pt x="2983913" y="799856"/>
                  </a:lnTo>
                  <a:lnTo>
                    <a:pt x="3056359" y="690464"/>
                  </a:lnTo>
                  <a:cubicBezTo>
                    <a:pt x="3450125" y="169732"/>
                    <a:pt x="4272843" y="86383"/>
                    <a:pt x="4779207" y="545960"/>
                  </a:cubicBezTo>
                  <a:cubicBezTo>
                    <a:pt x="4915407" y="294527"/>
                    <a:pt x="5176969" y="120724"/>
                    <a:pt x="5478902" y="81334"/>
                  </a:cubicBezTo>
                  <a:cubicBezTo>
                    <a:pt x="5520441" y="75907"/>
                    <a:pt x="5561974" y="73117"/>
                    <a:pt x="5603251" y="72870"/>
                  </a:cubicBezTo>
                  <a:cubicBezTo>
                    <a:pt x="5850910" y="71390"/>
                    <a:pt x="6089337" y="161457"/>
                    <a:pt x="6264568" y="322755"/>
                  </a:cubicBezTo>
                  <a:lnTo>
                    <a:pt x="6336392" y="398422"/>
                  </a:lnTo>
                  <a:lnTo>
                    <a:pt x="6343904" y="388976"/>
                  </a:lnTo>
                  <a:lnTo>
                    <a:pt x="6337025" y="399088"/>
                  </a:lnTo>
                  <a:lnTo>
                    <a:pt x="6346667" y="409246"/>
                  </a:lnTo>
                  <a:cubicBezTo>
                    <a:pt x="6640313" y="90966"/>
                    <a:pt x="7126040" y="-13546"/>
                    <a:pt x="7542925" y="151775"/>
                  </a:cubicBezTo>
                  <a:cubicBezTo>
                    <a:pt x="7860581" y="277707"/>
                    <a:pt x="8088358" y="541359"/>
                    <a:pt x="8149553" y="854177"/>
                  </a:cubicBezTo>
                  <a:lnTo>
                    <a:pt x="8152836" y="855208"/>
                  </a:lnTo>
                  <a:lnTo>
                    <a:pt x="8197160" y="869139"/>
                  </a:lnTo>
                  <a:lnTo>
                    <a:pt x="8283464" y="831675"/>
                  </a:lnTo>
                  <a:cubicBezTo>
                    <a:pt x="8690151" y="674057"/>
                    <a:pt x="9165676" y="693366"/>
                    <a:pt x="9566080" y="909317"/>
                  </a:cubicBezTo>
                  <a:lnTo>
                    <a:pt x="9566393" y="908845"/>
                  </a:lnTo>
                  <a:lnTo>
                    <a:pt x="9565017" y="907880"/>
                  </a:lnTo>
                  <a:lnTo>
                    <a:pt x="9566447" y="908762"/>
                  </a:lnTo>
                  <a:lnTo>
                    <a:pt x="9638893" y="799370"/>
                  </a:lnTo>
                  <a:cubicBezTo>
                    <a:pt x="10032659" y="278638"/>
                    <a:pt x="10855377" y="195289"/>
                    <a:pt x="11361741" y="654866"/>
                  </a:cubicBezTo>
                  <a:cubicBezTo>
                    <a:pt x="11497941" y="403433"/>
                    <a:pt x="11759502" y="229630"/>
                    <a:pt x="12061436" y="190240"/>
                  </a:cubicBezTo>
                  <a:cubicBezTo>
                    <a:pt x="12102975" y="184813"/>
                    <a:pt x="12144508" y="182023"/>
                    <a:pt x="12185784" y="181776"/>
                  </a:cubicBezTo>
                  <a:cubicBezTo>
                    <a:pt x="12433444" y="180296"/>
                    <a:pt x="12671870" y="270363"/>
                    <a:pt x="12847102" y="431661"/>
                  </a:cubicBezTo>
                  <a:lnTo>
                    <a:pt x="12918926" y="507328"/>
                  </a:lnTo>
                  <a:lnTo>
                    <a:pt x="12926438" y="497882"/>
                  </a:lnTo>
                  <a:lnTo>
                    <a:pt x="12919558" y="507994"/>
                  </a:lnTo>
                  <a:lnTo>
                    <a:pt x="12929200" y="518152"/>
                  </a:lnTo>
                  <a:cubicBezTo>
                    <a:pt x="13222846" y="199872"/>
                    <a:pt x="13708574" y="95360"/>
                    <a:pt x="14125458" y="260681"/>
                  </a:cubicBezTo>
                  <a:cubicBezTo>
                    <a:pt x="14323994" y="339389"/>
                    <a:pt x="14487420" y="471893"/>
                    <a:pt x="14597010" y="636575"/>
                  </a:cubicBezTo>
                  <a:lnTo>
                    <a:pt x="14609605" y="658401"/>
                  </a:lnTo>
                  <a:lnTo>
                    <a:pt x="14636617" y="617612"/>
                  </a:lnTo>
                  <a:cubicBezTo>
                    <a:pt x="15030383" y="96880"/>
                    <a:pt x="15853101" y="13531"/>
                    <a:pt x="16359465" y="473108"/>
                  </a:cubicBezTo>
                  <a:cubicBezTo>
                    <a:pt x="16495664" y="221675"/>
                    <a:pt x="16757226" y="47872"/>
                    <a:pt x="17059160" y="8482"/>
                  </a:cubicBezTo>
                  <a:cubicBezTo>
                    <a:pt x="17100699" y="3055"/>
                    <a:pt x="17142232" y="265"/>
                    <a:pt x="17183508" y="1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82" name="PA_任意多边形 81"/>
          <p:cNvSpPr/>
          <p:nvPr>
            <p:custDataLst>
              <p:tags r:id="rId7"/>
            </p:custDataLst>
          </p:nvPr>
        </p:nvSpPr>
        <p:spPr>
          <a:xfrm rot="234299">
            <a:off x="-3579927" y="4389024"/>
            <a:ext cx="19073511" cy="6772351"/>
          </a:xfrm>
          <a:custGeom>
            <a:avLst/>
            <a:gdLst>
              <a:gd name="connsiteX0" fmla="*/ 14126152 w 19073511"/>
              <a:gd name="connsiteY0" fmla="*/ 8482 h 6772351"/>
              <a:gd name="connsiteX1" fmla="*/ 14291876 w 19073511"/>
              <a:gd name="connsiteY1" fmla="*/ 18 h 6772351"/>
              <a:gd name="connsiteX2" fmla="*/ 15173225 w 19073511"/>
              <a:gd name="connsiteY2" fmla="*/ 249903 h 6772351"/>
              <a:gd name="connsiteX3" fmla="*/ 15268946 w 19073511"/>
              <a:gd name="connsiteY3" fmla="*/ 325570 h 6772351"/>
              <a:gd name="connsiteX4" fmla="*/ 15278958 w 19073511"/>
              <a:gd name="connsiteY4" fmla="*/ 316124 h 6772351"/>
              <a:gd name="connsiteX5" fmla="*/ 15269789 w 19073511"/>
              <a:gd name="connsiteY5" fmla="*/ 326236 h 6772351"/>
              <a:gd name="connsiteX6" fmla="*/ 15282639 w 19073511"/>
              <a:gd name="connsiteY6" fmla="*/ 336394 h 6772351"/>
              <a:gd name="connsiteX7" fmla="*/ 16876914 w 19073511"/>
              <a:gd name="connsiteY7" fmla="*/ 78923 h 6772351"/>
              <a:gd name="connsiteX8" fmla="*/ 17685378 w 19073511"/>
              <a:gd name="connsiteY8" fmla="*/ 781324 h 6772351"/>
              <a:gd name="connsiteX9" fmla="*/ 17689753 w 19073511"/>
              <a:gd name="connsiteY9" fmla="*/ 782356 h 6772351"/>
              <a:gd name="connsiteX10" fmla="*/ 17863946 w 19073511"/>
              <a:gd name="connsiteY10" fmla="*/ 823435 h 6772351"/>
              <a:gd name="connsiteX11" fmla="*/ 18722931 w 19073511"/>
              <a:gd name="connsiteY11" fmla="*/ 1463025 h 6772351"/>
              <a:gd name="connsiteX12" fmla="*/ 18676490 w 19073511"/>
              <a:gd name="connsiteY12" fmla="*/ 2202228 h 6772351"/>
              <a:gd name="connsiteX13" fmla="*/ 19015734 w 19073511"/>
              <a:gd name="connsiteY13" fmla="*/ 3332454 h 6772351"/>
              <a:gd name="connsiteX14" fmla="*/ 17426556 w 19073511"/>
              <a:gd name="connsiteY14" fmla="*/ 4321796 h 6772351"/>
              <a:gd name="connsiteX15" fmla="*/ 16857658 w 19073511"/>
              <a:gd name="connsiteY15" fmla="*/ 5169536 h 6772351"/>
              <a:gd name="connsiteX16" fmla="*/ 14920742 w 19073511"/>
              <a:gd name="connsiteY16" fmla="*/ 5272180 h 6772351"/>
              <a:gd name="connsiteX17" fmla="*/ 13536583 w 19073511"/>
              <a:gd name="connsiteY17" fmla="*/ 6176561 h 6772351"/>
              <a:gd name="connsiteX18" fmla="*/ 11501405 w 19073511"/>
              <a:gd name="connsiteY18" fmla="*/ 5624531 h 6772351"/>
              <a:gd name="connsiteX19" fmla="*/ 10032544 w 19073511"/>
              <a:gd name="connsiteY19" fmla="*/ 5822481 h 6772351"/>
              <a:gd name="connsiteX20" fmla="*/ 9888760 w 19073511"/>
              <a:gd name="connsiteY20" fmla="*/ 5801623 h 6772351"/>
              <a:gd name="connsiteX21" fmla="*/ 9819050 w 19073511"/>
              <a:gd name="connsiteY21" fmla="*/ 5836754 h 6772351"/>
              <a:gd name="connsiteX22" fmla="*/ 8096420 w 19073511"/>
              <a:gd name="connsiteY22" fmla="*/ 5831406 h 6772351"/>
              <a:gd name="connsiteX23" fmla="*/ 6712261 w 19073511"/>
              <a:gd name="connsiteY23" fmla="*/ 6735788 h 6772351"/>
              <a:gd name="connsiteX24" fmla="*/ 4677083 w 19073511"/>
              <a:gd name="connsiteY24" fmla="*/ 6183757 h 6772351"/>
              <a:gd name="connsiteX25" fmla="*/ 1653907 w 19073511"/>
              <a:gd name="connsiteY25" fmla="*/ 5638339 h 6772351"/>
              <a:gd name="connsiteX26" fmla="*/ 324684 w 19073511"/>
              <a:gd name="connsiteY26" fmla="*/ 5031393 h 6772351"/>
              <a:gd name="connsiteX27" fmla="*/ 608709 w 19073511"/>
              <a:gd name="connsiteY27" fmla="*/ 4212116 h 6772351"/>
              <a:gd name="connsiteX28" fmla="*/ 8945 w 19073511"/>
              <a:gd name="connsiteY28" fmla="*/ 3371564 h 6772351"/>
              <a:gd name="connsiteX29" fmla="*/ 1104265 w 19073511"/>
              <a:gd name="connsiteY29" fmla="*/ 2624454 h 6772351"/>
              <a:gd name="connsiteX30" fmla="*/ 1114742 w 19073511"/>
              <a:gd name="connsiteY30" fmla="*/ 2604759 h 6772351"/>
              <a:gd name="connsiteX31" fmla="*/ 1602652 w 19073511"/>
              <a:gd name="connsiteY31" fmla="*/ 1531893 h 6772351"/>
              <a:gd name="connsiteX32" fmla="*/ 3976224 w 19073511"/>
              <a:gd name="connsiteY32" fmla="*/ 1286786 h 6772351"/>
              <a:gd name="connsiteX33" fmla="*/ 3976642 w 19073511"/>
              <a:gd name="connsiteY33" fmla="*/ 1286313 h 6772351"/>
              <a:gd name="connsiteX34" fmla="*/ 3974809 w 19073511"/>
              <a:gd name="connsiteY34" fmla="*/ 1285348 h 6772351"/>
              <a:gd name="connsiteX35" fmla="*/ 3976714 w 19073511"/>
              <a:gd name="connsiteY35" fmla="*/ 1286231 h 6772351"/>
              <a:gd name="connsiteX36" fmla="*/ 4073264 w 19073511"/>
              <a:gd name="connsiteY36" fmla="*/ 1176839 h 6772351"/>
              <a:gd name="connsiteX37" fmla="*/ 6369336 w 19073511"/>
              <a:gd name="connsiteY37" fmla="*/ 1032334 h 6772351"/>
              <a:gd name="connsiteX38" fmla="*/ 7301831 w 19073511"/>
              <a:gd name="connsiteY38" fmla="*/ 567708 h 6772351"/>
              <a:gd name="connsiteX39" fmla="*/ 7467553 w 19073511"/>
              <a:gd name="connsiteY39" fmla="*/ 559245 h 6772351"/>
              <a:gd name="connsiteX40" fmla="*/ 8348902 w 19073511"/>
              <a:gd name="connsiteY40" fmla="*/ 809130 h 6772351"/>
              <a:gd name="connsiteX41" fmla="*/ 8444625 w 19073511"/>
              <a:gd name="connsiteY41" fmla="*/ 884796 h 6772351"/>
              <a:gd name="connsiteX42" fmla="*/ 8454637 w 19073511"/>
              <a:gd name="connsiteY42" fmla="*/ 875351 h 6772351"/>
              <a:gd name="connsiteX43" fmla="*/ 8445467 w 19073511"/>
              <a:gd name="connsiteY43" fmla="*/ 885463 h 6772351"/>
              <a:gd name="connsiteX44" fmla="*/ 8458317 w 19073511"/>
              <a:gd name="connsiteY44" fmla="*/ 895620 h 6772351"/>
              <a:gd name="connsiteX45" fmla="*/ 9407186 w 19073511"/>
              <a:gd name="connsiteY45" fmla="*/ 563042 h 6772351"/>
              <a:gd name="connsiteX46" fmla="*/ 9531010 w 19073511"/>
              <a:gd name="connsiteY46" fmla="*/ 563518 h 6772351"/>
              <a:gd name="connsiteX47" fmla="*/ 9551215 w 19073511"/>
              <a:gd name="connsiteY47" fmla="*/ 560836 h 6772351"/>
              <a:gd name="connsiteX48" fmla="*/ 10800547 w 19073511"/>
              <a:gd name="connsiteY48" fmla="*/ 727559 h 6772351"/>
              <a:gd name="connsiteX49" fmla="*/ 10800964 w 19073511"/>
              <a:gd name="connsiteY49" fmla="*/ 727086 h 6772351"/>
              <a:gd name="connsiteX50" fmla="*/ 10799131 w 19073511"/>
              <a:gd name="connsiteY50" fmla="*/ 726122 h 6772351"/>
              <a:gd name="connsiteX51" fmla="*/ 10801037 w 19073511"/>
              <a:gd name="connsiteY51" fmla="*/ 727004 h 6772351"/>
              <a:gd name="connsiteX52" fmla="*/ 10897586 w 19073511"/>
              <a:gd name="connsiteY52" fmla="*/ 617612 h 6772351"/>
              <a:gd name="connsiteX53" fmla="*/ 13193657 w 19073511"/>
              <a:gd name="connsiteY53" fmla="*/ 473108 h 6772351"/>
              <a:gd name="connsiteX54" fmla="*/ 14126152 w 19073511"/>
              <a:gd name="connsiteY54" fmla="*/ 8482 h 677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73511" h="6772351">
                <a:moveTo>
                  <a:pt x="14126152" y="8482"/>
                </a:moveTo>
                <a:cubicBezTo>
                  <a:pt x="14181513" y="3055"/>
                  <a:pt x="14236865" y="265"/>
                  <a:pt x="14291876" y="18"/>
                </a:cubicBezTo>
                <a:cubicBezTo>
                  <a:pt x="14621936" y="-1463"/>
                  <a:pt x="14939692" y="88604"/>
                  <a:pt x="15173225" y="249903"/>
                </a:cubicBezTo>
                <a:lnTo>
                  <a:pt x="15268946" y="325570"/>
                </a:lnTo>
                <a:lnTo>
                  <a:pt x="15278958" y="316124"/>
                </a:lnTo>
                <a:lnTo>
                  <a:pt x="15269789" y="326236"/>
                </a:lnTo>
                <a:lnTo>
                  <a:pt x="15282639" y="336394"/>
                </a:lnTo>
                <a:cubicBezTo>
                  <a:pt x="15673987" y="18113"/>
                  <a:pt x="16321325" y="-86399"/>
                  <a:pt x="16876914" y="78923"/>
                </a:cubicBezTo>
                <a:cubicBezTo>
                  <a:pt x="17300260" y="204855"/>
                  <a:pt x="17603824" y="468507"/>
                  <a:pt x="17685378" y="781324"/>
                </a:cubicBezTo>
                <a:lnTo>
                  <a:pt x="17689753" y="782356"/>
                </a:lnTo>
                <a:lnTo>
                  <a:pt x="17863946" y="823435"/>
                </a:lnTo>
                <a:cubicBezTo>
                  <a:pt x="18268506" y="938802"/>
                  <a:pt x="18584175" y="1171196"/>
                  <a:pt x="18722931" y="1463025"/>
                </a:cubicBezTo>
                <a:cubicBezTo>
                  <a:pt x="18838183" y="1705113"/>
                  <a:pt x="18821759" y="1968047"/>
                  <a:pt x="18676490" y="2202228"/>
                </a:cubicBezTo>
                <a:cubicBezTo>
                  <a:pt x="19033574" y="2523383"/>
                  <a:pt x="19158454" y="2939706"/>
                  <a:pt x="19015734" y="3332454"/>
                </a:cubicBezTo>
                <a:cubicBezTo>
                  <a:pt x="18826007" y="3854583"/>
                  <a:pt x="18197925" y="4245604"/>
                  <a:pt x="17426556" y="4321796"/>
                </a:cubicBezTo>
                <a:cubicBezTo>
                  <a:pt x="17422875" y="4647695"/>
                  <a:pt x="17215308" y="4956775"/>
                  <a:pt x="16857658" y="5169536"/>
                </a:cubicBezTo>
                <a:cubicBezTo>
                  <a:pt x="16314245" y="5492848"/>
                  <a:pt x="15529284" y="5534394"/>
                  <a:pt x="14920742" y="5272180"/>
                </a:cubicBezTo>
                <a:cubicBezTo>
                  <a:pt x="14723936" y="5722573"/>
                  <a:pt x="14196947" y="6066873"/>
                  <a:pt x="13536583" y="6176561"/>
                </a:cubicBezTo>
                <a:cubicBezTo>
                  <a:pt x="12758418" y="6305799"/>
                  <a:pt x="11946273" y="6085562"/>
                  <a:pt x="11501405" y="5624531"/>
                </a:cubicBezTo>
                <a:cubicBezTo>
                  <a:pt x="11042024" y="5815980"/>
                  <a:pt x="10522588" y="5876590"/>
                  <a:pt x="10032544" y="5822481"/>
                </a:cubicBezTo>
                <a:lnTo>
                  <a:pt x="9888760" y="5801623"/>
                </a:lnTo>
                <a:lnTo>
                  <a:pt x="9819050" y="5836754"/>
                </a:lnTo>
                <a:cubicBezTo>
                  <a:pt x="9296440" y="6057715"/>
                  <a:pt x="8628895" y="6060844"/>
                  <a:pt x="8096420" y="5831406"/>
                </a:cubicBezTo>
                <a:cubicBezTo>
                  <a:pt x="7899614" y="6281800"/>
                  <a:pt x="7372625" y="6626100"/>
                  <a:pt x="6712261" y="6735788"/>
                </a:cubicBezTo>
                <a:cubicBezTo>
                  <a:pt x="5934096" y="6865026"/>
                  <a:pt x="5121951" y="6644789"/>
                  <a:pt x="4677083" y="6183757"/>
                </a:cubicBezTo>
                <a:cubicBezTo>
                  <a:pt x="3627070" y="6621356"/>
                  <a:pt x="2263300" y="6375387"/>
                  <a:pt x="1653907" y="5638339"/>
                </a:cubicBezTo>
                <a:cubicBezTo>
                  <a:pt x="1055275" y="5686786"/>
                  <a:pt x="493173" y="5430178"/>
                  <a:pt x="324684" y="5031393"/>
                </a:cubicBezTo>
                <a:cubicBezTo>
                  <a:pt x="202636" y="4742871"/>
                  <a:pt x="310526" y="4431492"/>
                  <a:pt x="608709" y="4212116"/>
                </a:cubicBezTo>
                <a:cubicBezTo>
                  <a:pt x="185645" y="4040038"/>
                  <a:pt x="-49956" y="3709827"/>
                  <a:pt x="8945" y="3371564"/>
                </a:cubicBezTo>
                <a:cubicBezTo>
                  <a:pt x="78039" y="2975511"/>
                  <a:pt x="532818" y="2665281"/>
                  <a:pt x="1104265" y="2624454"/>
                </a:cubicBezTo>
                <a:cubicBezTo>
                  <a:pt x="1107663" y="2617841"/>
                  <a:pt x="1111344" y="2611371"/>
                  <a:pt x="1114742" y="2604759"/>
                </a:cubicBezTo>
                <a:cubicBezTo>
                  <a:pt x="1038002" y="2214743"/>
                  <a:pt x="1216968" y="1821422"/>
                  <a:pt x="1602652" y="1531893"/>
                </a:cubicBezTo>
                <a:cubicBezTo>
                  <a:pt x="2212045" y="1074599"/>
                  <a:pt x="3200043" y="972675"/>
                  <a:pt x="3976224" y="1286786"/>
                </a:cubicBezTo>
                <a:lnTo>
                  <a:pt x="3976642" y="1286313"/>
                </a:lnTo>
                <a:lnTo>
                  <a:pt x="3974809" y="1285348"/>
                </a:lnTo>
                <a:lnTo>
                  <a:pt x="3976714" y="1286231"/>
                </a:lnTo>
                <a:lnTo>
                  <a:pt x="4073264" y="1176839"/>
                </a:lnTo>
                <a:cubicBezTo>
                  <a:pt x="4598044" y="656107"/>
                  <a:pt x="5694495" y="572758"/>
                  <a:pt x="6369336" y="1032334"/>
                </a:cubicBezTo>
                <a:cubicBezTo>
                  <a:pt x="6550851" y="780902"/>
                  <a:pt x="6899439" y="607098"/>
                  <a:pt x="7301831" y="567708"/>
                </a:cubicBezTo>
                <a:cubicBezTo>
                  <a:pt x="7357191" y="562282"/>
                  <a:pt x="7412543" y="559492"/>
                  <a:pt x="7467553" y="559245"/>
                </a:cubicBezTo>
                <a:cubicBezTo>
                  <a:pt x="7797614" y="557764"/>
                  <a:pt x="8115369" y="647831"/>
                  <a:pt x="8348902" y="809130"/>
                </a:cubicBezTo>
                <a:lnTo>
                  <a:pt x="8444625" y="884796"/>
                </a:lnTo>
                <a:lnTo>
                  <a:pt x="8454637" y="875351"/>
                </a:lnTo>
                <a:lnTo>
                  <a:pt x="8445467" y="885463"/>
                </a:lnTo>
                <a:lnTo>
                  <a:pt x="8458317" y="895620"/>
                </a:lnTo>
                <a:cubicBezTo>
                  <a:pt x="8702910" y="696695"/>
                  <a:pt x="9047498" y="581273"/>
                  <a:pt x="9407186" y="563042"/>
                </a:cubicBezTo>
                <a:lnTo>
                  <a:pt x="9531010" y="563518"/>
                </a:lnTo>
                <a:lnTo>
                  <a:pt x="9551215" y="560836"/>
                </a:lnTo>
                <a:cubicBezTo>
                  <a:pt x="9971411" y="517457"/>
                  <a:pt x="10412455" y="570504"/>
                  <a:pt x="10800547" y="727559"/>
                </a:cubicBezTo>
                <a:lnTo>
                  <a:pt x="10800964" y="727086"/>
                </a:lnTo>
                <a:lnTo>
                  <a:pt x="10799131" y="726122"/>
                </a:lnTo>
                <a:lnTo>
                  <a:pt x="10801037" y="727004"/>
                </a:lnTo>
                <a:lnTo>
                  <a:pt x="10897586" y="617612"/>
                </a:lnTo>
                <a:cubicBezTo>
                  <a:pt x="11422366" y="96880"/>
                  <a:pt x="12518817" y="13531"/>
                  <a:pt x="13193657" y="473108"/>
                </a:cubicBezTo>
                <a:cubicBezTo>
                  <a:pt x="13375174" y="221675"/>
                  <a:pt x="13723762" y="47871"/>
                  <a:pt x="14126152" y="8482"/>
                </a:cubicBezTo>
                <a:close/>
              </a:path>
            </a:pathLst>
          </a:custGeom>
          <a:solidFill>
            <a:srgbClr val="FFEA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5" name="PA_文本框 4"/>
          <p:cNvSpPr txBox="1"/>
          <p:nvPr>
            <p:custDataLst>
              <p:tags r:id="rId8"/>
            </p:custDataLst>
          </p:nvPr>
        </p:nvSpPr>
        <p:spPr>
          <a:xfrm>
            <a:off x="3361038" y="5230749"/>
            <a:ext cx="7009473" cy="1629742"/>
          </a:xfrm>
          <a:prstGeom prst="rect">
            <a:avLst/>
          </a:prstGeom>
          <a:noFill/>
        </p:spPr>
        <p:txBody>
          <a:bodyPr vert="horz" wrap="square" rtlCol="0">
            <a:spAutoFit/>
            <a:scene3d>
              <a:camera prst="orthographicFront"/>
              <a:lightRig rig="threePt" dir="t"/>
            </a:scene3d>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8800" b="1" i="0" u="none" strike="noStrike" kern="1200" cap="none" spc="30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rPr>
              <a:t>Nàng</a:t>
            </a:r>
            <a:r>
              <a:rPr kumimoji="0" lang="en-US" altLang="zh-CN" sz="8800" b="1" i="0" u="none" strike="noStrike" kern="1200" cap="none" spc="30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rPr>
              <a:t> </a:t>
            </a:r>
            <a:r>
              <a:rPr kumimoji="0" lang="en-US" altLang="zh-CN" sz="8800" b="1" i="0" u="none" strike="noStrike" kern="1200" cap="none" spc="30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rPr>
              <a:t>Tiên</a:t>
            </a:r>
            <a:r>
              <a:rPr kumimoji="0" lang="en-US" altLang="zh-CN" sz="8800" b="1" i="0" u="none" strike="noStrike" kern="1200" cap="none" spc="30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rPr>
              <a:t> </a:t>
            </a:r>
            <a:r>
              <a:rPr kumimoji="0" lang="en-US" altLang="zh-CN" sz="8800" b="1" i="0" u="none" strike="noStrike" kern="1200" cap="none" spc="300" normalizeH="0" baseline="0" noProof="0" dirty="0" err="1">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rPr>
              <a:t>Ốc</a:t>
            </a:r>
            <a:endParaRPr kumimoji="0" lang="en-US" altLang="zh-CN" sz="8800" b="1" i="0" u="none" strike="noStrike" kern="1200" cap="none" spc="300" normalizeH="0" baseline="0" noProof="0" dirty="0">
              <a:ln w="12700">
                <a:solidFill>
                  <a:srgbClr val="E2F3E0">
                    <a:lumMod val="50000"/>
                  </a:srgbClr>
                </a:solidFill>
                <a:prstDash val="solid"/>
              </a:ln>
              <a:pattFill prst="narHorz">
                <a:fgClr>
                  <a:srgbClr val="E2F3E0"/>
                </a:fgClr>
                <a:bgClr>
                  <a:srgbClr val="E2F3E0">
                    <a:lumMod val="40000"/>
                    <a:lumOff val="60000"/>
                  </a:srgbClr>
                </a:bgClr>
              </a:pattFill>
              <a:effectLst>
                <a:glow rad="63500">
                  <a:srgbClr val="70AD47">
                    <a:satMod val="175000"/>
                    <a:alpha val="40000"/>
                  </a:srgbClr>
                </a:glow>
                <a:innerShdw blurRad="177800">
                  <a:srgbClr val="E2F3E0">
                    <a:lumMod val="50000"/>
                  </a:srgbClr>
                </a:innerShdw>
              </a:effectLst>
              <a:uLnTx/>
              <a:uFillTx/>
              <a:latin typeface="UTM Habano" panose="02040603050506020204" charset="0"/>
              <a:ea typeface="+mj-ea"/>
              <a:cs typeface="UTM Habano" panose="02040603050506020204" charset="0"/>
            </a:endParaRPr>
          </a:p>
        </p:txBody>
      </p:sp>
      <p:pic>
        <p:nvPicPr>
          <p:cNvPr id="99" name="PA_图片 98"/>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flipH="1">
            <a:off x="844862" y="1029989"/>
            <a:ext cx="2441346" cy="2551179"/>
          </a:xfrm>
          <a:prstGeom prst="rect">
            <a:avLst/>
          </a:prstGeom>
        </p:spPr>
      </p:pic>
      <p:pic>
        <p:nvPicPr>
          <p:cNvPr id="3" name="PA_图片 2"/>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a:xfrm>
            <a:off x="9481301" y="284358"/>
            <a:ext cx="2149070" cy="2021221"/>
          </a:xfrm>
          <a:prstGeom prst="rect">
            <a:avLst/>
          </a:prstGeom>
        </p:spPr>
      </p:pic>
      <p:grpSp>
        <p:nvGrpSpPr>
          <p:cNvPr id="64" name="Group 63"/>
          <p:cNvGrpSpPr/>
          <p:nvPr/>
        </p:nvGrpSpPr>
        <p:grpSpPr>
          <a:xfrm>
            <a:off x="185108" y="3753388"/>
            <a:ext cx="4735332" cy="1635839"/>
            <a:chOff x="-1708492" y="3725578"/>
            <a:chExt cx="5036536" cy="1248930"/>
          </a:xfrm>
        </p:grpSpPr>
        <p:pic>
          <p:nvPicPr>
            <p:cNvPr id="87" name="Picture 86">
              <a:extLst>
                <a:ext uri="{FF2B5EF4-FFF2-40B4-BE49-F238E27FC236}">
                  <a16:creationId xmlns:a16="http://schemas.microsoft.com/office/drawing/2014/main" id="{72C979E9-00A0-4B9D-BDBE-1F43A252DFBF}"/>
                </a:ext>
              </a:extLst>
            </p:cNvPr>
            <p:cNvPicPr>
              <a:picLocks noChangeAspect="1"/>
            </p:cNvPicPr>
            <p:nvPr/>
          </p:nvPicPr>
          <p:blipFill>
            <a:blip r:embed="rId18"/>
            <a:stretch>
              <a:fillRect/>
            </a:stretch>
          </p:blipFill>
          <p:spPr>
            <a:xfrm>
              <a:off x="-1708492" y="3725578"/>
              <a:ext cx="5036536" cy="1248930"/>
            </a:xfrm>
            <a:prstGeom prst="rect">
              <a:avLst/>
            </a:prstGeom>
          </p:spPr>
        </p:pic>
        <p:sp>
          <p:nvSpPr>
            <p:cNvPr id="89" name="PA_文本框 4"/>
            <p:cNvSpPr txBox="1"/>
            <p:nvPr>
              <p:custDataLst>
                <p:tags r:id="rId11"/>
              </p:custDataLst>
            </p:nvPr>
          </p:nvSpPr>
          <p:spPr>
            <a:xfrm>
              <a:off x="-1190576" y="3729037"/>
              <a:ext cx="4000703" cy="991327"/>
            </a:xfrm>
            <a:prstGeom prst="rect">
              <a:avLst/>
            </a:prstGeom>
            <a:noFill/>
          </p:spPr>
          <p:txBody>
            <a:bodyPr vert="horz" wrap="square" rtlCol="0">
              <a:spAutoFit/>
              <a:scene3d>
                <a:camera prst="orthographicFront"/>
                <a:lightRig rig="threePt" dir="t"/>
              </a:scene3d>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6600" b="1" i="0" u="none" strike="noStrike" kern="1200" cap="none" spc="0" normalizeH="0" baseline="0" noProof="0" err="1">
                  <a:ln w="11430"/>
                  <a:solidFill>
                    <a:srgbClr val="F4CE21"/>
                  </a:solidFill>
                  <a:effectLst>
                    <a:outerShdw blurRad="80000" dist="40000" dir="5040000" algn="tl">
                      <a:srgbClr val="000000">
                        <a:alpha val="30000"/>
                      </a:srgbClr>
                    </a:outerShdw>
                  </a:effectLst>
                  <a:uLnTx/>
                  <a:uFillTx/>
                  <a:latin typeface="UTM Aquarelle" panose="02040603050506020204" pitchFamily="18" charset="0"/>
                  <a:ea typeface="微软雅黑 Light"/>
                  <a:cs typeface="Times New Roman" pitchFamily="18" charset="0"/>
                </a:rPr>
                <a:t>Kể</a:t>
              </a:r>
              <a:r>
                <a:rPr kumimoji="0" lang="en-US" altLang="zh-CN" sz="6600" b="1" i="0" u="none" strike="noStrike" kern="1200" cap="none" spc="0" normalizeH="0" baseline="0" noProof="0">
                  <a:ln w="11430"/>
                  <a:solidFill>
                    <a:srgbClr val="F4CE21"/>
                  </a:solidFill>
                  <a:effectLst>
                    <a:outerShdw blurRad="80000" dist="40000" dir="5040000" algn="tl">
                      <a:srgbClr val="000000">
                        <a:alpha val="30000"/>
                      </a:srgbClr>
                    </a:outerShdw>
                  </a:effectLst>
                  <a:uLnTx/>
                  <a:uFillTx/>
                  <a:latin typeface="UTM Aquarelle" panose="02040603050506020204" pitchFamily="18" charset="0"/>
                  <a:ea typeface="微软雅黑 Light"/>
                  <a:cs typeface="Times New Roman" pitchFamily="18" charset="0"/>
                </a:rPr>
                <a:t> chuyện</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0"/>
                                  </p:stCondLst>
                                  <p:childTnLst>
                                    <p:animMotion origin="layout" path="M 2.91667E-6 4.44444E-6 L 0.07578 4.44444E-6 " pathEditMode="relative" rAng="0" ptsTypes="AA">
                                      <p:cBhvr>
                                        <p:cTn id="6" dur="4000" fill="hold"/>
                                        <p:tgtEl>
                                          <p:spTgt spid="88"/>
                                        </p:tgtEl>
                                        <p:attrNameLst>
                                          <p:attrName>ppt_x</p:attrName>
                                          <p:attrName>ppt_y</p:attrName>
                                        </p:attrNameLst>
                                      </p:cBhvr>
                                      <p:rCtr x="3789" y="0"/>
                                    </p:animMotion>
                                  </p:childTnLst>
                                </p:cTn>
                              </p:par>
                              <p:par>
                                <p:cTn id="7" presetID="63" presetClass="path" presetSubtype="0" accel="50000" decel="50000" autoRev="1" fill="hold" nodeType="withEffect">
                                  <p:stCondLst>
                                    <p:cond delay="0"/>
                                  </p:stCondLst>
                                  <p:childTnLst>
                                    <p:animMotion origin="layout" path="M 2.70833E-6 7.40741E-7 L 0.11354 -0.00556 " pathEditMode="relative" rAng="0" ptsTypes="AA">
                                      <p:cBhvr>
                                        <p:cTn id="8" dur="4000" fill="hold"/>
                                        <p:tgtEl>
                                          <p:spTgt spid="76"/>
                                        </p:tgtEl>
                                        <p:attrNameLst>
                                          <p:attrName>ppt_x</p:attrName>
                                          <p:attrName>ppt_y</p:attrName>
                                        </p:attrNameLst>
                                      </p:cBhvr>
                                      <p:rCtr x="5677" y="-278"/>
                                    </p:animMotion>
                                  </p:childTnLst>
                                </p:cTn>
                              </p:par>
                              <p:par>
                                <p:cTn id="9" presetID="63" presetClass="path" presetSubtype="0" accel="50000" decel="50000" autoRev="1" fill="hold" grpId="0" nodeType="withEffect">
                                  <p:stCondLst>
                                    <p:cond delay="0"/>
                                  </p:stCondLst>
                                  <p:childTnLst>
                                    <p:animMotion origin="layout" path="M -0.12122 -0.00092 L -1.66667E-6 -4.44444E-6 " pathEditMode="relative" rAng="0" ptsTypes="AA">
                                      <p:cBhvr>
                                        <p:cTn id="10" dur="3000" fill="hold"/>
                                        <p:tgtEl>
                                          <p:spTgt spid="82"/>
                                        </p:tgtEl>
                                        <p:attrNameLst>
                                          <p:attrName>ppt_x</p:attrName>
                                          <p:attrName>ppt_y</p:attrName>
                                        </p:attrNameLst>
                                      </p:cBhvr>
                                      <p:rCtr x="6055" y="46"/>
                                    </p:animMotion>
                                  </p:childTnLst>
                                </p:cTn>
                              </p:par>
                              <p:par>
                                <p:cTn id="11" presetID="8" presetClass="emph" presetSubtype="0" fill="hold" nodeType="withEffect">
                                  <p:stCondLst>
                                    <p:cond delay="0"/>
                                  </p:stCondLst>
                                  <p:childTnLst>
                                    <p:animRot by="21600000">
                                      <p:cBhvr>
                                        <p:cTn id="12" dur="8000" fill="hold"/>
                                        <p:tgtEl>
                                          <p:spTgt spid="3"/>
                                        </p:tgtEl>
                                        <p:attrNameLst>
                                          <p:attrName>r</p:attrName>
                                        </p:attrNameLst>
                                      </p:cBhvr>
                                    </p:animRot>
                                  </p:childTnLst>
                                </p:cTn>
                              </p:par>
                              <p:par>
                                <p:cTn id="13" presetID="3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10" presetClass="entr" presetSubtype="0" fill="hold" nodeType="withEffect">
                                  <p:stCondLst>
                                    <p:cond delay="125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par>
                                <p:cTn id="22" presetID="26" presetClass="entr" presetSubtype="0" fill="hold" nodeType="withEffect">
                                  <p:stCondLst>
                                    <p:cond delay="125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80">
                                          <p:stCondLst>
                                            <p:cond delay="0"/>
                                          </p:stCondLst>
                                        </p:cTn>
                                        <p:tgtEl>
                                          <p:spTgt spid="64"/>
                                        </p:tgtEl>
                                      </p:cBhvr>
                                    </p:animEffect>
                                    <p:anim calcmode="lin" valueType="num">
                                      <p:cBhvr>
                                        <p:cTn id="25"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0" dur="26">
                                          <p:stCondLst>
                                            <p:cond delay="650"/>
                                          </p:stCondLst>
                                        </p:cTn>
                                        <p:tgtEl>
                                          <p:spTgt spid="64"/>
                                        </p:tgtEl>
                                      </p:cBhvr>
                                      <p:to x="100000" y="60000"/>
                                    </p:animScale>
                                    <p:animScale>
                                      <p:cBhvr>
                                        <p:cTn id="31" dur="166" decel="50000">
                                          <p:stCondLst>
                                            <p:cond delay="676"/>
                                          </p:stCondLst>
                                        </p:cTn>
                                        <p:tgtEl>
                                          <p:spTgt spid="64"/>
                                        </p:tgtEl>
                                      </p:cBhvr>
                                      <p:to x="100000" y="100000"/>
                                    </p:animScale>
                                    <p:animScale>
                                      <p:cBhvr>
                                        <p:cTn id="32" dur="26">
                                          <p:stCondLst>
                                            <p:cond delay="1312"/>
                                          </p:stCondLst>
                                        </p:cTn>
                                        <p:tgtEl>
                                          <p:spTgt spid="64"/>
                                        </p:tgtEl>
                                      </p:cBhvr>
                                      <p:to x="100000" y="80000"/>
                                    </p:animScale>
                                    <p:animScale>
                                      <p:cBhvr>
                                        <p:cTn id="33" dur="166" decel="50000">
                                          <p:stCondLst>
                                            <p:cond delay="1338"/>
                                          </p:stCondLst>
                                        </p:cTn>
                                        <p:tgtEl>
                                          <p:spTgt spid="64"/>
                                        </p:tgtEl>
                                      </p:cBhvr>
                                      <p:to x="100000" y="100000"/>
                                    </p:animScale>
                                    <p:animScale>
                                      <p:cBhvr>
                                        <p:cTn id="34" dur="26">
                                          <p:stCondLst>
                                            <p:cond delay="1642"/>
                                          </p:stCondLst>
                                        </p:cTn>
                                        <p:tgtEl>
                                          <p:spTgt spid="64"/>
                                        </p:tgtEl>
                                      </p:cBhvr>
                                      <p:to x="100000" y="90000"/>
                                    </p:animScale>
                                    <p:animScale>
                                      <p:cBhvr>
                                        <p:cTn id="35" dur="166" decel="50000">
                                          <p:stCondLst>
                                            <p:cond delay="1668"/>
                                          </p:stCondLst>
                                        </p:cTn>
                                        <p:tgtEl>
                                          <p:spTgt spid="64"/>
                                        </p:tgtEl>
                                      </p:cBhvr>
                                      <p:to x="100000" y="100000"/>
                                    </p:animScale>
                                    <p:animScale>
                                      <p:cBhvr>
                                        <p:cTn id="36" dur="26">
                                          <p:stCondLst>
                                            <p:cond delay="1808"/>
                                          </p:stCondLst>
                                        </p:cTn>
                                        <p:tgtEl>
                                          <p:spTgt spid="64"/>
                                        </p:tgtEl>
                                      </p:cBhvr>
                                      <p:to x="100000" y="95000"/>
                                    </p:animScale>
                                    <p:animScale>
                                      <p:cBhvr>
                                        <p:cTn id="37"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5"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2000"/>
                    </a14:imgEffect>
                    <a14:imgEffect>
                      <a14:brightnessContrast bright="47000" contrast="100000"/>
                    </a14:imgEffect>
                  </a14:imgLayer>
                </a14:imgProps>
              </a:ext>
              <a:ext uri="{28A0092B-C50C-407E-A947-70E740481C1C}">
                <a14:useLocalDpi xmlns:a14="http://schemas.microsoft.com/office/drawing/2010/main" val="0"/>
              </a:ext>
            </a:extLst>
          </a:blip>
          <a:srcRect b="85921"/>
          <a:stretch>
            <a:fillRect/>
          </a:stretch>
        </p:blipFill>
        <p:spPr>
          <a:xfrm>
            <a:off x="0" y="0"/>
            <a:ext cx="12192000" cy="975290"/>
          </a:xfrm>
          <a:prstGeom prst="rect">
            <a:avLst/>
          </a:prstGeom>
        </p:spPr>
      </p:pic>
      <p:sp>
        <p:nvSpPr>
          <p:cNvPr id="3" name="Content Placeholder 2"/>
          <p:cNvSpPr>
            <a:spLocks noGrp="1"/>
          </p:cNvSpPr>
          <p:nvPr>
            <p:ph idx="1"/>
          </p:nvPr>
        </p:nvSpPr>
        <p:spPr>
          <a:xfrm>
            <a:off x="2083384" y="-14514"/>
            <a:ext cx="8489685" cy="1053788"/>
          </a:xfrm>
        </p:spPr>
        <p:txBody>
          <a:bodyPr>
            <a:noAutofit/>
            <a:scene3d>
              <a:camera prst="orthographicFront"/>
              <a:lightRig rig="threePt" dir="t"/>
            </a:scene3d>
            <a:sp3d extrusionH="57150">
              <a:bevelT w="38100" h="38100" prst="slope"/>
            </a:sp3d>
          </a:bodyPr>
          <a:lstStyle/>
          <a:p>
            <a:pPr marL="0" indent="0">
              <a:buNone/>
            </a:pPr>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dưới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Nàng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tiên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ốc</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Trích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TextBox 4"/>
          <p:cNvSpPr txBox="1"/>
          <p:nvPr/>
        </p:nvSpPr>
        <p:spPr>
          <a:xfrm>
            <a:off x="391885" y="773094"/>
            <a:ext cx="455748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Xưa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có</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nghèo</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Chuyên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mò</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cua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hôm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xinh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nó</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biêng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biếc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khác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muốn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bán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Bèn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thả</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a:t>
            </a:r>
          </a:p>
        </p:txBody>
      </p:sp>
      <p:sp>
        <p:nvSpPr>
          <p:cNvPr id="6" name="TextBox 5"/>
          <p:cNvSpPr txBox="1"/>
          <p:nvPr/>
        </p:nvSpPr>
        <p:spPr>
          <a:xfrm>
            <a:off x="391885" y="4281577"/>
            <a:ext cx="4108817"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Rồi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Đến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về</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Sân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sao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quá</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Đàn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lợn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đã</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ăn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Cơm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nấu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tươm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Vườn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tươi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sp>
        <p:nvSpPr>
          <p:cNvPr id="7" name="TextBox 6"/>
          <p:cNvSpPr txBox="1"/>
          <p:nvPr/>
        </p:nvSpPr>
        <p:spPr>
          <a:xfrm>
            <a:off x="7238412" y="1074444"/>
            <a:ext cx="4174541" cy="44012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Bèn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cố</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ý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xem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Thì</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liền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bí</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Đ</a:t>
            </a:r>
            <a:r>
              <a:rPr kumimoji="0" lang="vi-VN"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ậ</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p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vỡ</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Rồi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ôm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nữa</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Hai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mẹ</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đó</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Rất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yêu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sp>
        <p:nvSpPr>
          <p:cNvPr id="8" name="TextBox 7"/>
          <p:cNvSpPr txBox="1"/>
          <p:nvPr/>
        </p:nvSpPr>
        <p:spPr>
          <a:xfrm>
            <a:off x="8033384" y="5620404"/>
            <a:ext cx="37994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Times New Roman" pitchFamily="18" charset="0"/>
                <a:ea typeface="微软雅黑 Light"/>
                <a:cs typeface="Times New Roman" pitchFamily="18" charset="0"/>
              </a:rPr>
              <a:t>PHAN THỊ THANH NHÀN</a:t>
            </a:r>
          </a:p>
        </p:txBody>
      </p:sp>
      <p:pic>
        <p:nvPicPr>
          <p:cNvPr id="12"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207" y="1555913"/>
            <a:ext cx="1542291" cy="3919736"/>
          </a:xfrm>
          <a:prstGeom prst="rect">
            <a:avLst/>
          </a:prstGeom>
        </p:spPr>
      </p:pic>
      <p:pic>
        <p:nvPicPr>
          <p:cNvPr id="9" name="Picture 8">
            <a:extLst>
              <a:ext uri="{FF2B5EF4-FFF2-40B4-BE49-F238E27FC236}">
                <a16:creationId xmlns:a16="http://schemas.microsoft.com/office/drawing/2014/main" id="{5CF8B851-A410-441E-8816-F5DF796DE8A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4610779" y="1158949"/>
            <a:ext cx="2517556" cy="5248790"/>
          </a:xfrm>
          <a:prstGeom prst="rect">
            <a:avLst/>
          </a:prstGeom>
        </p:spPr>
      </p:pic>
    </p:spTree>
    <p:extLst>
      <p:ext uri="{BB962C8B-B14F-4D97-AF65-F5344CB8AC3E}">
        <p14:creationId xmlns:p14="http://schemas.microsoft.com/office/powerpoint/2010/main" val="2372847806"/>
      </p:ext>
    </p:extLst>
  </p:cSld>
  <p:clrMapOvr>
    <a:masterClrMapping/>
  </p:clrMapOvr>
  <p:transition spd="slow" advTm="87385">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5"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2000"/>
                    </a14:imgEffect>
                    <a14:imgEffect>
                      <a14:brightnessContrast bright="47000" contrast="100000"/>
                    </a14:imgEffect>
                  </a14:imgLayer>
                </a14:imgProps>
              </a:ext>
              <a:ext uri="{28A0092B-C50C-407E-A947-70E740481C1C}">
                <a14:useLocalDpi xmlns:a14="http://schemas.microsoft.com/office/drawing/2010/main" val="0"/>
              </a:ext>
            </a:extLst>
          </a:blip>
          <a:srcRect b="85921"/>
          <a:stretch>
            <a:fillRect/>
          </a:stretch>
        </p:blipFill>
        <p:spPr>
          <a:xfrm>
            <a:off x="0" y="-52683"/>
            <a:ext cx="12192000" cy="975290"/>
          </a:xfrm>
          <a:prstGeom prst="rect">
            <a:avLst/>
          </a:prstGeom>
        </p:spPr>
      </p:pic>
      <p:sp>
        <p:nvSpPr>
          <p:cNvPr id="3" name="Content Placeholder 2"/>
          <p:cNvSpPr>
            <a:spLocks noGrp="1"/>
          </p:cNvSpPr>
          <p:nvPr>
            <p:ph idx="1"/>
          </p:nvPr>
        </p:nvSpPr>
        <p:spPr>
          <a:xfrm>
            <a:off x="1723167" y="191139"/>
            <a:ext cx="9110794" cy="487645"/>
          </a:xfrm>
        </p:spPr>
        <p:txBody>
          <a:bodyPr>
            <a:noAutofit/>
            <a:scene3d>
              <a:camera prst="orthographicFront"/>
              <a:lightRig rig="threePt" dir="t"/>
            </a:scene3d>
            <a:sp3d extrusionH="57150">
              <a:bevelT w="38100" h="38100" prst="slope"/>
            </a:sp3d>
          </a:bodyPr>
          <a:lstStyle/>
          <a:p>
            <a:pPr marL="0" indent="0">
              <a:buNone/>
            </a:pPr>
            <a:r>
              <a:rPr lang="vi-VN" sz="3600" b="1" dirty="0">
                <a:solidFill>
                  <a:srgbClr val="FF0000"/>
                </a:solidFill>
                <a:latin typeface="Times New Roman" pitchFamily="18" charset="0"/>
                <a:cs typeface="Times New Roman" pitchFamily="18" charset="0"/>
              </a:rPr>
              <a:t>Chúng ta chia bài thơ thành 3 đoạn như sau</a:t>
            </a:r>
            <a:r>
              <a:rPr lang="en-US" sz="3600" b="1" dirty="0">
                <a:solidFill>
                  <a:srgbClr val="FF0000"/>
                </a:solidFill>
                <a:latin typeface="Times New Roman" pitchFamily="18" charset="0"/>
                <a:cs typeface="Times New Roman" pitchFamily="18" charset="0"/>
              </a:rPr>
              <a:t>:</a:t>
            </a:r>
            <a:endParaRPr lang="en-US" sz="3600" b="1" dirty="0">
              <a:solidFill>
                <a:schemeClr val="tx2">
                  <a:lumMod val="40000"/>
                  <a:lumOff val="60000"/>
                </a:schemeClr>
              </a:solidFill>
              <a:latin typeface="Times New Roman" pitchFamily="18" charset="0"/>
              <a:cs typeface="Times New Roman" pitchFamily="18" charset="0"/>
            </a:endParaRPr>
          </a:p>
        </p:txBody>
      </p:sp>
      <p:sp>
        <p:nvSpPr>
          <p:cNvPr id="5" name="TextBox 4"/>
          <p:cNvSpPr txBox="1"/>
          <p:nvPr/>
        </p:nvSpPr>
        <p:spPr>
          <a:xfrm>
            <a:off x="434417" y="773094"/>
            <a:ext cx="455748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Xưa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có</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nghèo</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Chuyên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mò</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cua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hôm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xinh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nó</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biêng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biếc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khác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muốn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bán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Bèn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thả</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a:t>
            </a:r>
          </a:p>
        </p:txBody>
      </p:sp>
      <p:sp>
        <p:nvSpPr>
          <p:cNvPr id="6" name="TextBox 5"/>
          <p:cNvSpPr txBox="1"/>
          <p:nvPr/>
        </p:nvSpPr>
        <p:spPr>
          <a:xfrm>
            <a:off x="434417" y="4281577"/>
            <a:ext cx="4108817"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Rồi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Đến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về</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Sân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sao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quá</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Đàn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lợn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đã</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ăn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Cơm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nấu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tươm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Vườn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tươi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sp>
        <p:nvSpPr>
          <p:cNvPr id="7" name="TextBox 6"/>
          <p:cNvSpPr txBox="1"/>
          <p:nvPr/>
        </p:nvSpPr>
        <p:spPr>
          <a:xfrm>
            <a:off x="7610549" y="1074444"/>
            <a:ext cx="4174541" cy="44012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lạ</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Bèn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cố</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ý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xem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Thì</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liền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bí</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Đ</a:t>
            </a:r>
            <a:r>
              <a:rPr kumimoji="0" lang="vi-VN"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ậ</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p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vỡ</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Rồi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ôm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lấy</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tiên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chui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nữa</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Hai</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mẹ</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đó</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Rất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yêu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sp>
        <p:nvSpPr>
          <p:cNvPr id="8" name="TextBox 7"/>
          <p:cNvSpPr txBox="1"/>
          <p:nvPr/>
        </p:nvSpPr>
        <p:spPr>
          <a:xfrm>
            <a:off x="8405521" y="5620404"/>
            <a:ext cx="37994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Times New Roman" pitchFamily="18" charset="0"/>
                <a:ea typeface="微软雅黑 Light"/>
                <a:cs typeface="Times New Roman" pitchFamily="18" charset="0"/>
              </a:rPr>
              <a:t>PHAN THỊ THANH NHÀN</a:t>
            </a:r>
          </a:p>
        </p:txBody>
      </p:sp>
      <p:pic>
        <p:nvPicPr>
          <p:cNvPr id="9" name="Picture 8">
            <a:extLst>
              <a:ext uri="{FF2B5EF4-FFF2-40B4-BE49-F238E27FC236}">
                <a16:creationId xmlns:a16="http://schemas.microsoft.com/office/drawing/2014/main" id="{F31438FC-A4B6-4B75-B5C6-1F40035B91B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883225" y="922606"/>
            <a:ext cx="2790678" cy="5668225"/>
          </a:xfrm>
          <a:prstGeom prst="rect">
            <a:avLst/>
          </a:prstGeom>
        </p:spPr>
      </p:pic>
    </p:spTree>
    <p:extLst>
      <p:ext uri="{BB962C8B-B14F-4D97-AF65-F5344CB8AC3E}">
        <p14:creationId xmlns:p14="http://schemas.microsoft.com/office/powerpoint/2010/main" val="1436857067"/>
      </p:ext>
    </p:extLst>
  </p:cSld>
  <p:clrMapOvr>
    <a:masterClrMapping/>
  </p:clrMapOvr>
  <p:transition spd="slow" advTm="87385">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1" name="组合 80"/>
          <p:cNvGrpSpPr/>
          <p:nvPr/>
        </p:nvGrpSpPr>
        <p:grpSpPr>
          <a:xfrm rot="234299">
            <a:off x="-3183575" y="-4203206"/>
            <a:ext cx="20594366" cy="6312763"/>
            <a:chOff x="-3718976" y="4609891"/>
            <a:chExt cx="17975599" cy="6312763"/>
          </a:xfrm>
          <a:solidFill>
            <a:schemeClr val="accent2"/>
          </a:solidFill>
          <a:effectLst/>
        </p:grpSpPr>
        <p:sp>
          <p:nvSpPr>
            <p:cNvPr id="82" name="云形 81"/>
            <p:cNvSpPr/>
            <p:nvPr/>
          </p:nvSpPr>
          <p:spPr>
            <a:xfrm>
              <a:off x="3579027" y="4609891"/>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 name="云形 82"/>
            <p:cNvSpPr/>
            <p:nvPr/>
          </p:nvSpPr>
          <p:spPr>
            <a:xfrm>
              <a:off x="-3718976" y="4712310"/>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88" name="组合 87"/>
          <p:cNvGrpSpPr/>
          <p:nvPr/>
        </p:nvGrpSpPr>
        <p:grpSpPr>
          <a:xfrm rot="234299">
            <a:off x="-3165255" y="-4365207"/>
            <a:ext cx="20672654" cy="6268815"/>
            <a:chOff x="-3787310" y="4609891"/>
            <a:chExt cx="18043933" cy="6268815"/>
          </a:xfrm>
          <a:solidFill>
            <a:schemeClr val="accent4"/>
          </a:solidFill>
          <a:effectLst>
            <a:outerShdw blurRad="50800" dist="38100" dir="5400000" algn="t" rotWithShape="0">
              <a:prstClr val="black">
                <a:alpha val="40000"/>
              </a:prstClr>
            </a:outerShdw>
          </a:effectLst>
        </p:grpSpPr>
        <p:sp>
          <p:nvSpPr>
            <p:cNvPr id="95" name="云形 94"/>
            <p:cNvSpPr/>
            <p:nvPr/>
          </p:nvSpPr>
          <p:spPr>
            <a:xfrm>
              <a:off x="3579027" y="4609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云形 96"/>
            <p:cNvSpPr/>
            <p:nvPr/>
          </p:nvSpPr>
          <p:spPr>
            <a:xfrm>
              <a:off x="-3787310" y="5173749"/>
              <a:ext cx="10677596" cy="57049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85" name="椭圆 84"/>
          <p:cNvSpPr/>
          <p:nvPr/>
        </p:nvSpPr>
        <p:spPr>
          <a:xfrm>
            <a:off x="7097545" y="1493090"/>
            <a:ext cx="568042" cy="56804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 name="椭圆 85"/>
          <p:cNvSpPr/>
          <p:nvPr/>
        </p:nvSpPr>
        <p:spPr>
          <a:xfrm>
            <a:off x="7790810" y="1929511"/>
            <a:ext cx="420881" cy="420881"/>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 name="椭圆 86"/>
          <p:cNvSpPr/>
          <p:nvPr/>
        </p:nvSpPr>
        <p:spPr>
          <a:xfrm>
            <a:off x="8396076" y="2309411"/>
            <a:ext cx="280105" cy="280105"/>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 name="Rectangle 1"/>
          <p:cNvSpPr/>
          <p:nvPr/>
        </p:nvSpPr>
        <p:spPr>
          <a:xfrm>
            <a:off x="86484" y="318430"/>
            <a:ext cx="79095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Đoạn 1: Đọc thầm đoạn 1 và trả lời câu hỏi?</a:t>
            </a:r>
          </a:p>
        </p:txBody>
      </p:sp>
      <p:sp>
        <p:nvSpPr>
          <p:cNvPr id="90" name="Content Placeholder 2"/>
          <p:cNvSpPr txBox="1">
            <a:spLocks/>
          </p:cNvSpPr>
          <p:nvPr/>
        </p:nvSpPr>
        <p:spPr>
          <a:xfrm>
            <a:off x="86483" y="1871992"/>
            <a:ext cx="10481991" cy="4386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1.</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nghèo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làm</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để</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sống</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nghèo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làm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nghề</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mò</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cua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2.</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Con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có</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lạ</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r>
              <a:rPr kumimoji="0" lang="vi-VN"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Con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rất</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nó</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biêng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biếc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giống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khác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3.</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đã</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làm</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bắt</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con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Thả</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chum.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4.</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Vì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sao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lão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lại</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thả</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vào</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chum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mà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không</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bán</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Vì</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thương</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xanh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grpSp>
        <p:nvGrpSpPr>
          <p:cNvPr id="3" name="组合 2"/>
          <p:cNvGrpSpPr/>
          <p:nvPr/>
        </p:nvGrpSpPr>
        <p:grpSpPr>
          <a:xfrm>
            <a:off x="-4016859" y="6034792"/>
            <a:ext cx="21232385" cy="6412984"/>
            <a:chOff x="-4509203" y="4546653"/>
            <a:chExt cx="21232385" cy="6412984"/>
          </a:xfrm>
          <a:solidFill>
            <a:schemeClr val="accent4"/>
          </a:solidFill>
          <a:effectLst>
            <a:outerShdw blurRad="50800" dist="38100" dir="16200000" rotWithShape="0">
              <a:prstClr val="black">
                <a:alpha val="40000"/>
              </a:prstClr>
            </a:outerShdw>
          </a:effectLst>
        </p:grpSpPr>
        <p:grpSp>
          <p:nvGrpSpPr>
            <p:cNvPr id="116" name="组合 115"/>
            <p:cNvGrpSpPr/>
            <p:nvPr/>
          </p:nvGrpSpPr>
          <p:grpSpPr>
            <a:xfrm>
              <a:off x="2546356" y="4546653"/>
              <a:ext cx="14176826" cy="6392102"/>
              <a:chOff x="-2649587" y="5748463"/>
              <a:chExt cx="16491202" cy="6392102"/>
            </a:xfrm>
            <a:grpFill/>
          </p:grpSpPr>
          <p:sp>
            <p:nvSpPr>
              <p:cNvPr id="117" name="云形 116"/>
              <p:cNvSpPr/>
              <p:nvPr/>
            </p:nvSpPr>
            <p:spPr>
              <a:xfrm>
                <a:off x="-2649587" y="593022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 name="云形 117"/>
              <p:cNvSpPr/>
              <p:nvPr/>
            </p:nvSpPr>
            <p:spPr>
              <a:xfrm>
                <a:off x="3164019" y="5748463"/>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103" name="组合 102"/>
            <p:cNvGrpSpPr/>
            <p:nvPr/>
          </p:nvGrpSpPr>
          <p:grpSpPr>
            <a:xfrm>
              <a:off x="-4509203" y="4546653"/>
              <a:ext cx="14176826" cy="6412984"/>
              <a:chOff x="-2649587" y="5801251"/>
              <a:chExt cx="16491202" cy="6412984"/>
            </a:xfrm>
            <a:grpFill/>
          </p:grpSpPr>
          <p:sp>
            <p:nvSpPr>
              <p:cNvPr id="106" name="云形 105"/>
              <p:cNvSpPr/>
              <p:nvPr/>
            </p:nvSpPr>
            <p:spPr>
              <a:xfrm>
                <a:off x="-2649587" y="6003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 name="云形 114"/>
              <p:cNvSpPr/>
              <p:nvPr/>
            </p:nvSpPr>
            <p:spPr>
              <a:xfrm>
                <a:off x="3164019" y="580125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28" y="200025"/>
            <a:ext cx="3768433" cy="6657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26198 0.65549 L 5E-6 -3.3526E-6 " pathEditMode="relative" rAng="0" ptsTypes="AA">
                                      <p:cBhvr>
                                        <p:cTn id="6" dur="2000" fill="hold"/>
                                        <p:tgtEl>
                                          <p:spTgt spid="84"/>
                                        </p:tgtEl>
                                        <p:attrNameLst>
                                          <p:attrName>ppt_x</p:attrName>
                                          <p:attrName>ppt_y</p:attrName>
                                        </p:attrNameLst>
                                      </p:cBhvr>
                                      <p:rCtr x="-13099" y="-32786"/>
                                    </p:animMotion>
                                  </p:childTnLst>
                                </p:cTn>
                              </p:par>
                              <p:par>
                                <p:cTn id="7" presetID="63" presetClass="path" presetSubtype="0" accel="50000" decel="50000" autoRev="1" fill="hold" nodeType="withEffect">
                                  <p:stCondLst>
                                    <p:cond delay="0"/>
                                  </p:stCondLst>
                                  <p:childTnLst>
                                    <p:animMotion origin="layout" path="M -1.45833E-6 -1.48148E-6 L -0.03646 -0.06713 " pathEditMode="relative" rAng="0" ptsTypes="AA">
                                      <p:cBhvr>
                                        <p:cTn id="8" dur="4000" fill="hold"/>
                                        <p:tgtEl>
                                          <p:spTgt spid="3"/>
                                        </p:tgtEl>
                                        <p:attrNameLst>
                                          <p:attrName>ppt_x</p:attrName>
                                          <p:attrName>ppt_y</p:attrName>
                                        </p:attrNameLst>
                                      </p:cBhvr>
                                      <p:rCtr x="-1823" y="-3356"/>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0">
                                            <p:txEl>
                                              <p:pRg st="0" end="0"/>
                                            </p:txEl>
                                          </p:spTgt>
                                        </p:tgtEl>
                                        <p:attrNameLst>
                                          <p:attrName>style.visibility</p:attrName>
                                        </p:attrNameLst>
                                      </p:cBhvr>
                                      <p:to>
                                        <p:strVal val="visible"/>
                                      </p:to>
                                    </p:set>
                                    <p:anim calcmode="lin" valueType="num">
                                      <p:cBhvr additive="base">
                                        <p:cTn id="2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0">
                                            <p:txEl>
                                              <p:pRg st="2" end="2"/>
                                            </p:txEl>
                                          </p:spTgt>
                                        </p:tgtEl>
                                        <p:attrNameLst>
                                          <p:attrName>style.visibility</p:attrName>
                                        </p:attrNameLst>
                                      </p:cBhvr>
                                      <p:to>
                                        <p:strVal val="visible"/>
                                      </p:to>
                                    </p:set>
                                    <p:animEffect transition="in" filter="fade">
                                      <p:cBhvr>
                                        <p:cTn id="26" dur="500"/>
                                        <p:tgtEl>
                                          <p:spTgt spid="9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0">
                                            <p:txEl>
                                              <p:pRg st="4" end="4"/>
                                            </p:txEl>
                                          </p:spTgt>
                                        </p:tgtEl>
                                        <p:attrNameLst>
                                          <p:attrName>style.visibility</p:attrName>
                                        </p:attrNameLst>
                                      </p:cBhvr>
                                      <p:to>
                                        <p:strVal val="visible"/>
                                      </p:to>
                                    </p:set>
                                    <p:animEffect transition="in" filter="fade">
                                      <p:cBhvr>
                                        <p:cTn id="31" dur="500"/>
                                        <p:tgtEl>
                                          <p:spTgt spid="9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0">
                                            <p:txEl>
                                              <p:pRg st="6" end="6"/>
                                            </p:txEl>
                                          </p:spTgt>
                                        </p:tgtEl>
                                        <p:attrNameLst>
                                          <p:attrName>style.visibility</p:attrName>
                                        </p:attrNameLst>
                                      </p:cBhvr>
                                      <p:to>
                                        <p:strVal val="visible"/>
                                      </p:to>
                                    </p:set>
                                    <p:animEffect transition="in" filter="fade">
                                      <p:cBhvr>
                                        <p:cTn id="36" dur="500"/>
                                        <p:tgtEl>
                                          <p:spTgt spid="90">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0">
                                            <p:txEl>
                                              <p:pRg st="1" end="1"/>
                                            </p:txEl>
                                          </p:spTgt>
                                        </p:tgtEl>
                                        <p:attrNameLst>
                                          <p:attrName>style.visibility</p:attrName>
                                        </p:attrNameLst>
                                      </p:cBhvr>
                                      <p:to>
                                        <p:strVal val="visible"/>
                                      </p:to>
                                    </p:set>
                                    <p:animEffect transition="in" filter="fade">
                                      <p:cBhvr>
                                        <p:cTn id="41" dur="500"/>
                                        <p:tgtEl>
                                          <p:spTgt spid="9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0">
                                            <p:txEl>
                                              <p:pRg st="3" end="3"/>
                                            </p:txEl>
                                          </p:spTgt>
                                        </p:tgtEl>
                                        <p:attrNameLst>
                                          <p:attrName>style.visibility</p:attrName>
                                        </p:attrNameLst>
                                      </p:cBhvr>
                                      <p:to>
                                        <p:strVal val="visible"/>
                                      </p:to>
                                    </p:set>
                                    <p:animEffect transition="in" filter="fade">
                                      <p:cBhvr>
                                        <p:cTn id="46" dur="500"/>
                                        <p:tgtEl>
                                          <p:spTgt spid="90">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0">
                                            <p:txEl>
                                              <p:pRg st="5" end="5"/>
                                            </p:txEl>
                                          </p:spTgt>
                                        </p:tgtEl>
                                        <p:attrNameLst>
                                          <p:attrName>style.visibility</p:attrName>
                                        </p:attrNameLst>
                                      </p:cBhvr>
                                      <p:to>
                                        <p:strVal val="visible"/>
                                      </p:to>
                                    </p:set>
                                    <p:animEffect transition="in" filter="fade">
                                      <p:cBhvr>
                                        <p:cTn id="51" dur="500"/>
                                        <p:tgtEl>
                                          <p:spTgt spid="9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0">
                                            <p:txEl>
                                              <p:pRg st="7" end="7"/>
                                            </p:txEl>
                                          </p:spTgt>
                                        </p:tgtEl>
                                        <p:attrNameLst>
                                          <p:attrName>style.visibility</p:attrName>
                                        </p:attrNameLst>
                                      </p:cBhvr>
                                      <p:to>
                                        <p:strVal val="visible"/>
                                      </p:to>
                                    </p:set>
                                    <p:animEffect transition="in" filter="fade">
                                      <p:cBhvr>
                                        <p:cTn id="56" dur="500"/>
                                        <p:tgtEl>
                                          <p:spTgt spid="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81" name="组合 80"/>
          <p:cNvGrpSpPr/>
          <p:nvPr/>
        </p:nvGrpSpPr>
        <p:grpSpPr>
          <a:xfrm rot="234299">
            <a:off x="-3094227" y="-4050139"/>
            <a:ext cx="20605879" cy="6357191"/>
            <a:chOff x="-3729026" y="4609891"/>
            <a:chExt cx="17985649" cy="6357191"/>
          </a:xfrm>
          <a:solidFill>
            <a:schemeClr val="accent2"/>
          </a:solidFill>
          <a:effectLst/>
        </p:grpSpPr>
        <p:sp>
          <p:nvSpPr>
            <p:cNvPr id="82" name="云形 81"/>
            <p:cNvSpPr/>
            <p:nvPr/>
          </p:nvSpPr>
          <p:spPr>
            <a:xfrm>
              <a:off x="3579027" y="4609891"/>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3" name="云形 82"/>
            <p:cNvSpPr/>
            <p:nvPr/>
          </p:nvSpPr>
          <p:spPr>
            <a:xfrm>
              <a:off x="-3729026" y="4756738"/>
              <a:ext cx="10677596" cy="6210344"/>
            </a:xfrm>
            <a:prstGeom prst="cloud">
              <a:avLst/>
            </a:prstGeom>
            <a:pattFill prst="wdDnDiag">
              <a:fgClr>
                <a:schemeClr val="bg2">
                  <a:lumMod val="75000"/>
                </a:schemeClr>
              </a:fgClr>
              <a:bgClr>
                <a:schemeClr val="bg1"/>
              </a:bgClr>
            </a:patt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88" name="组合 87"/>
          <p:cNvGrpSpPr/>
          <p:nvPr/>
        </p:nvGrpSpPr>
        <p:grpSpPr>
          <a:xfrm rot="234299">
            <a:off x="-3157916" y="-4217798"/>
            <a:ext cx="20672654" cy="6268815"/>
            <a:chOff x="-3787310" y="4609891"/>
            <a:chExt cx="18043933" cy="6268815"/>
          </a:xfrm>
          <a:solidFill>
            <a:schemeClr val="accent1"/>
          </a:solidFill>
          <a:effectLst>
            <a:outerShdw blurRad="50800" dist="38100" dir="5400000" algn="t" rotWithShape="0">
              <a:prstClr val="black">
                <a:alpha val="40000"/>
              </a:prstClr>
            </a:outerShdw>
          </a:effectLst>
        </p:grpSpPr>
        <p:sp>
          <p:nvSpPr>
            <p:cNvPr id="95" name="云形 94"/>
            <p:cNvSpPr/>
            <p:nvPr/>
          </p:nvSpPr>
          <p:spPr>
            <a:xfrm>
              <a:off x="3579027" y="460989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97" name="云形 96"/>
            <p:cNvSpPr/>
            <p:nvPr/>
          </p:nvSpPr>
          <p:spPr>
            <a:xfrm>
              <a:off x="-3787310" y="5173749"/>
              <a:ext cx="10677596" cy="57049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sp>
        <p:nvSpPr>
          <p:cNvPr id="85" name="椭圆 84"/>
          <p:cNvSpPr/>
          <p:nvPr/>
        </p:nvSpPr>
        <p:spPr>
          <a:xfrm>
            <a:off x="7097545" y="1493090"/>
            <a:ext cx="568042" cy="56804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6" name="椭圆 85"/>
          <p:cNvSpPr/>
          <p:nvPr/>
        </p:nvSpPr>
        <p:spPr>
          <a:xfrm>
            <a:off x="7790810" y="1929511"/>
            <a:ext cx="420881" cy="420881"/>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87" name="椭圆 86"/>
          <p:cNvSpPr/>
          <p:nvPr/>
        </p:nvSpPr>
        <p:spPr>
          <a:xfrm>
            <a:off x="8396076" y="2309411"/>
            <a:ext cx="280105" cy="280105"/>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2" name="Rectangle 1"/>
          <p:cNvSpPr/>
          <p:nvPr/>
        </p:nvSpPr>
        <p:spPr>
          <a:xfrm>
            <a:off x="86484" y="507115"/>
            <a:ext cx="7909538" cy="535531"/>
          </a:xfrm>
          <a:prstGeom prst="rect">
            <a:avLst/>
          </a:prstGeom>
          <a:noFill/>
          <a:ln>
            <a:noFill/>
          </a:ln>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Đoạn </a:t>
            </a:r>
            <a:r>
              <a:rPr kumimoji="0" lang="en-US"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2</a:t>
            </a: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 Đọc thầm đoạn </a:t>
            </a:r>
            <a:r>
              <a:rPr kumimoji="0" lang="en-US"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2</a:t>
            </a:r>
            <a:r>
              <a:rPr kumimoji="0" lang="vi-VN"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微软雅黑 Light"/>
                <a:cs typeface="Times New Roman" pitchFamily="18" charset="0"/>
              </a:rPr>
              <a:t> và trả lời câu hỏi?</a:t>
            </a:r>
          </a:p>
        </p:txBody>
      </p:sp>
      <p:grpSp>
        <p:nvGrpSpPr>
          <p:cNvPr id="3" name="组合 2"/>
          <p:cNvGrpSpPr/>
          <p:nvPr/>
        </p:nvGrpSpPr>
        <p:grpSpPr>
          <a:xfrm>
            <a:off x="-4004347" y="5625514"/>
            <a:ext cx="21232385" cy="6444890"/>
            <a:chOff x="-4509203" y="4493865"/>
            <a:chExt cx="21232385" cy="6444890"/>
          </a:xfrm>
          <a:solidFill>
            <a:schemeClr val="accent1"/>
          </a:solidFill>
          <a:effectLst>
            <a:outerShdw blurRad="50800" dist="38100" dir="16200000" rotWithShape="0">
              <a:prstClr val="black">
                <a:alpha val="40000"/>
              </a:prstClr>
            </a:outerShdw>
          </a:effectLst>
        </p:grpSpPr>
        <p:grpSp>
          <p:nvGrpSpPr>
            <p:cNvPr id="116" name="组合 115"/>
            <p:cNvGrpSpPr/>
            <p:nvPr/>
          </p:nvGrpSpPr>
          <p:grpSpPr>
            <a:xfrm>
              <a:off x="2546356" y="4546653"/>
              <a:ext cx="14176826" cy="6392102"/>
              <a:chOff x="-2649587" y="5748463"/>
              <a:chExt cx="16491202" cy="6392102"/>
            </a:xfrm>
            <a:grpFill/>
          </p:grpSpPr>
          <p:sp>
            <p:nvSpPr>
              <p:cNvPr id="117" name="云形 116"/>
              <p:cNvSpPr/>
              <p:nvPr/>
            </p:nvSpPr>
            <p:spPr>
              <a:xfrm>
                <a:off x="-2649587" y="593022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8" name="云形 117"/>
              <p:cNvSpPr/>
              <p:nvPr/>
            </p:nvSpPr>
            <p:spPr>
              <a:xfrm>
                <a:off x="3164019" y="5748463"/>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nvGrpSpPr>
            <p:cNvPr id="103" name="组合 102"/>
            <p:cNvGrpSpPr/>
            <p:nvPr/>
          </p:nvGrpSpPr>
          <p:grpSpPr>
            <a:xfrm>
              <a:off x="-4509203" y="4493865"/>
              <a:ext cx="14176826" cy="6392102"/>
              <a:chOff x="-2649587" y="5748463"/>
              <a:chExt cx="16491202" cy="6392102"/>
            </a:xfrm>
            <a:grpFill/>
          </p:grpSpPr>
          <p:sp>
            <p:nvSpPr>
              <p:cNvPr id="106" name="云形 105"/>
              <p:cNvSpPr/>
              <p:nvPr/>
            </p:nvSpPr>
            <p:spPr>
              <a:xfrm>
                <a:off x="-2649587" y="5930221"/>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sp>
            <p:nvSpPr>
              <p:cNvPr id="115" name="云形 114"/>
              <p:cNvSpPr/>
              <p:nvPr/>
            </p:nvSpPr>
            <p:spPr>
              <a:xfrm>
                <a:off x="3164019" y="5748463"/>
                <a:ext cx="10677596" cy="62103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a:ea typeface="微软雅黑 Light"/>
                  <a:cs typeface="+mn-cs"/>
                </a:endParaRPr>
              </a:p>
            </p:txBody>
          </p:sp>
        </p:grpSp>
      </p:gr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258" y="383099"/>
            <a:ext cx="3768433" cy="6657975"/>
          </a:xfrm>
          <a:prstGeom prst="rect">
            <a:avLst/>
          </a:prstGeom>
        </p:spPr>
      </p:pic>
      <p:sp>
        <p:nvSpPr>
          <p:cNvPr id="4" name="Rectangle 3"/>
          <p:cNvSpPr/>
          <p:nvPr/>
        </p:nvSpPr>
        <p:spPr>
          <a:xfrm>
            <a:off x="403477" y="2696423"/>
            <a:ext cx="7594703" cy="2031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5.</a:t>
            </a:r>
            <a:r>
              <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Từ</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khi</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có</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ốc</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bà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thấy</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trong</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nhà</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có</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gì</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微软雅黑 Light"/>
                <a:cs typeface="Times New Roman" pitchFamily="18" charset="0"/>
              </a:rPr>
              <a:t>lạ</a:t>
            </a: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rPr>
              <a:t>?</a:t>
            </a:r>
            <a:endParaRPr kumimoji="0" lang="vi-VN" sz="2800" b="1" i="0" u="none" strike="noStrike" kern="1200" cap="none" spc="0" normalizeH="0" baseline="0" noProof="0" dirty="0">
              <a:ln>
                <a:noFill/>
              </a:ln>
              <a:solidFill>
                <a:srgbClr val="FF0000"/>
              </a:solidFill>
              <a:effectLst/>
              <a:uLnTx/>
              <a:uFillTx/>
              <a:latin typeface="Times New Roman" pitchFamily="18" charset="0"/>
              <a:ea typeface="微软雅黑 Light"/>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Nhà</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cửa</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sẽ</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lợn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ăn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no,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cơm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nước</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nấu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tinh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tươm</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vườn</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rau</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sạch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微软雅黑 Light"/>
                <a:cs typeface="Times New Roman" pitchFamily="18" charset="0"/>
              </a:rPr>
              <a:t>cỏ</a:t>
            </a:r>
            <a:r>
              <a:rPr kumimoji="0" lang="en-US" sz="2800" b="1" i="0" u="none" strike="noStrike" kern="1200" cap="none" spc="0" normalizeH="0" baseline="0" noProof="0" dirty="0">
                <a:ln>
                  <a:noFill/>
                </a:ln>
                <a:solidFill>
                  <a:prstClr val="black"/>
                </a:solidFill>
                <a:effectLst/>
                <a:uLnTx/>
                <a:uFillTx/>
                <a:latin typeface="Times New Roman" pitchFamily="18" charset="0"/>
                <a:ea typeface="微软雅黑 Light"/>
                <a:cs typeface="Times New Roman" pitchFamily="18" charset="0"/>
              </a:rPr>
              <a:t>.</a:t>
            </a:r>
          </a:p>
        </p:txBody>
      </p:sp>
    </p:spTree>
    <p:extLst>
      <p:ext uri="{BB962C8B-B14F-4D97-AF65-F5344CB8AC3E}">
        <p14:creationId xmlns:p14="http://schemas.microsoft.com/office/powerpoint/2010/main" val="3408988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63" presetClass="path" presetSubtype="0" accel="50000" decel="50000" autoRev="1" fill="hold" nodeType="withEffect">
                                  <p:stCondLst>
                                    <p:cond delay="0"/>
                                  </p:stCondLst>
                                  <p:childTnLst>
                                    <p:animMotion origin="layout" path="M -1.45833E-6 -1.48148E-6 L -0.03646 -0.06713 " pathEditMode="relative" rAng="0" ptsTypes="AA">
                                      <p:cBhvr>
                                        <p:cTn id="13" dur="4000" fill="hold"/>
                                        <p:tgtEl>
                                          <p:spTgt spid="3"/>
                                        </p:tgtEl>
                                        <p:attrNameLst>
                                          <p:attrName>ppt_x</p:attrName>
                                          <p:attrName>ppt_y</p:attrName>
                                        </p:attrNameLst>
                                      </p:cBhvr>
                                      <p:rCtr x="-1823" y="-3356"/>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0-淡雅卡通">
      <a:dk1>
        <a:sysClr val="windowText" lastClr="000000"/>
      </a:dk1>
      <a:lt1>
        <a:sysClr val="window" lastClr="FFFFFF"/>
      </a:lt1>
      <a:dk2>
        <a:srgbClr val="44546A"/>
      </a:dk2>
      <a:lt2>
        <a:srgbClr val="E7E6E6"/>
      </a:lt2>
      <a:accent1>
        <a:srgbClr val="FFEAE7"/>
      </a:accent1>
      <a:accent2>
        <a:srgbClr val="DEFCFF"/>
      </a:accent2>
      <a:accent3>
        <a:srgbClr val="E2F3E0"/>
      </a:accent3>
      <a:accent4>
        <a:srgbClr val="FFFCCD"/>
      </a:accent4>
      <a:accent5>
        <a:srgbClr val="F9F7EF"/>
      </a:accent5>
      <a:accent6>
        <a:srgbClr val="70AD47"/>
      </a:accent6>
      <a:hlink>
        <a:srgbClr val="0563C1"/>
      </a:hlink>
      <a:folHlink>
        <a:srgbClr val="954F72"/>
      </a:folHlink>
    </a:clrScheme>
    <a:fontScheme name="0-正常卡通">
      <a:majorFont>
        <a:latin typeface="Helvetica"/>
        <a:ea typeface="MYuppy-KR-Bold-DDC"/>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1050</Words>
  <Application>Microsoft Office PowerPoint</Application>
  <PresentationFormat>Widescreen</PresentationFormat>
  <Paragraphs>119</Paragraphs>
  <Slides>16</Slides>
  <Notes>13</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Helvetica</vt:lpstr>
      <vt:lpstr>HP-223</vt:lpstr>
      <vt:lpstr>Microsoft YaHei</vt:lpstr>
      <vt:lpstr>MYuppy-KR-Bold-DDC</vt:lpstr>
      <vt:lpstr>Times New Roman</vt:lpstr>
      <vt:lpstr>UTM Aquarelle</vt:lpstr>
      <vt:lpstr>UTM Camellia F</vt:lpstr>
      <vt:lpstr>UTM Cooper Black</vt:lpstr>
      <vt:lpstr>UTM Habano</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tú nguyễn</dc:creator>
  <cp:lastModifiedBy>tú nguyễn</cp:lastModifiedBy>
  <cp:revision>3</cp:revision>
  <dcterms:created xsi:type="dcterms:W3CDTF">2021-09-13T10:01:41Z</dcterms:created>
  <dcterms:modified xsi:type="dcterms:W3CDTF">2021-09-13T10:36:31Z</dcterms:modified>
</cp:coreProperties>
</file>