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007577226" r:id="rId5"/>
    <p:sldId id="2007577228" r:id="rId6"/>
    <p:sldId id="2007577231" r:id="rId7"/>
    <p:sldId id="2007577243" r:id="rId8"/>
    <p:sldId id="2007577244" r:id="rId9"/>
    <p:sldId id="11463" r:id="rId10"/>
    <p:sldId id="2007577205" r:id="rId11"/>
    <p:sldId id="2007577233" r:id="rId12"/>
    <p:sldId id="2007577206" r:id="rId13"/>
    <p:sldId id="2007577234" r:id="rId14"/>
    <p:sldId id="2007577245" r:id="rId15"/>
    <p:sldId id="2007577236" r:id="rId16"/>
    <p:sldId id="2007577237" r:id="rId17"/>
    <p:sldId id="2007577238" r:id="rId18"/>
    <p:sldId id="2007577239" r:id="rId19"/>
    <p:sldId id="2007577240" r:id="rId20"/>
    <p:sldId id="2007577241" r:id="rId21"/>
    <p:sldId id="2007577242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#9Slide03 AmpleSoft Bold" panose="020B0604020202020204" charset="-93"/>
      <p:regular r:id="rId26"/>
    </p:embeddedFont>
    <p:embeddedFont>
      <p:font typeface="Barlow" panose="00000500000000000000" pitchFamily="2" charset="-93"/>
      <p:regular r:id="rId27"/>
    </p:embeddedFont>
    <p:embeddedFont>
      <p:font typeface="HP001 4 hàng" panose="020B0603050302020204" pitchFamily="34" charset="-93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697"/>
    <a:srgbClr val="82C3C7"/>
    <a:srgbClr val="F77354"/>
    <a:srgbClr val="91B47A"/>
    <a:srgbClr val="C4D7BA"/>
    <a:srgbClr val="FDBD3A"/>
    <a:srgbClr val="C87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67" autoAdjust="0"/>
  </p:normalViewPr>
  <p:slideViewPr>
    <p:cSldViewPr snapToGrid="0">
      <p:cViewPr varScale="1">
        <p:scale>
          <a:sx n="43" d="100"/>
          <a:sy n="43" d="100"/>
        </p:scale>
        <p:origin x="15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FCA53-5AF2-4477-8C20-457595DC9237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A39DD-8312-4AF0-8206-6D24B9C9B0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5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30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49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5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5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5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102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102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3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28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4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4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4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93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5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7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A39DD-8312-4AF0-8206-6D24B9C9B0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30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30" y="-2484120"/>
            <a:ext cx="2918460" cy="496824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696450" y="208002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3 AmpleSoft Bold" pitchFamily="2" charset="0"/>
              </a:rPr>
              <a:t>MĂNG</a:t>
            </a:r>
            <a:r>
              <a:rPr lang="en-US" b="1" cap="none" spc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3 AmpleSoft Bold" pitchFamily="2" charset="0"/>
              </a:rPr>
              <a:t> NON</a:t>
            </a:r>
            <a:endParaRPr 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#9Slide03 AmpleSoft Bold" pitchFamily="2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11056382" y="600071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3 AmpleSoft Bold" pitchFamily="2" charset="0"/>
              </a:rPr>
              <a:t>MĂNG</a:t>
            </a:r>
            <a:r>
              <a:rPr lang="en-US" b="1" cap="none" spc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#9Slide03 AmpleSoft Bold" pitchFamily="2" charset="0"/>
              </a:rPr>
              <a:t> NON</a:t>
            </a:r>
            <a:endParaRPr 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#9Slide03 AmpleSof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7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0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8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839EF9-ED59-4E0D-B8F0-A5D5873F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1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3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4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2.wdp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jpeg"/><Relationship Id="rId3" Type="http://schemas.openxmlformats.org/officeDocument/2006/relationships/image" Target="../media/image16.jpg"/><Relationship Id="rId7" Type="http://schemas.openxmlformats.org/officeDocument/2006/relationships/image" Target="../media/image41.svg"/><Relationship Id="rId12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jpeg"/><Relationship Id="rId5" Type="http://schemas.openxmlformats.org/officeDocument/2006/relationships/image" Target="../media/image39.svg"/><Relationship Id="rId10" Type="http://schemas.microsoft.com/office/2007/relationships/hdphoto" Target="../media/hdphoto11.wdp"/><Relationship Id="rId4" Type="http://schemas.openxmlformats.org/officeDocument/2006/relationships/image" Target="../media/image38.png"/><Relationship Id="rId9" Type="http://schemas.openxmlformats.org/officeDocument/2006/relationships/image" Target="../media/image45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6.jpg"/><Relationship Id="rId7" Type="http://schemas.openxmlformats.org/officeDocument/2006/relationships/image" Target="../media/image4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9.svg"/><Relationship Id="rId5" Type="http://schemas.openxmlformats.org/officeDocument/2006/relationships/image" Target="../media/image41.svg"/><Relationship Id="rId10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16.jp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microsoft.com/office/2007/relationships/hdphoto" Target="../media/hdphoto17.wdp"/><Relationship Id="rId4" Type="http://schemas.openxmlformats.org/officeDocument/2006/relationships/image" Target="../media/image2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4.wdp"/><Relationship Id="rId3" Type="http://schemas.openxmlformats.org/officeDocument/2006/relationships/image" Target="../media/image16.jp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7.wdp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16.jp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2.xml"/><Relationship Id="rId4" Type="http://schemas.openxmlformats.org/officeDocument/2006/relationships/image" Target="../media/image30.jp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microsoft.com/office/2007/relationships/hdphoto" Target="../media/hdphoto10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5.wdp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1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17" Type="http://schemas.openxmlformats.org/officeDocument/2006/relationships/slide" Target="slide7.xml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image" Target="../media/image34.jpg"/><Relationship Id="rId11" Type="http://schemas.microsoft.com/office/2007/relationships/hdphoto" Target="../media/hdphoto10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16.jp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18" Type="http://schemas.microsoft.com/office/2007/relationships/hdphoto" Target="../media/hdphoto7.wdp"/><Relationship Id="rId3" Type="http://schemas.openxmlformats.org/officeDocument/2006/relationships/image" Target="../media/image16.jp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svg"/><Relationship Id="rId1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jpg"/><Relationship Id="rId7" Type="http://schemas.openxmlformats.org/officeDocument/2006/relationships/image" Target="../media/image41.sv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9.sv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CFA2B33-D1AD-40A9-A17E-2B0AF83CBFE1}"/>
              </a:ext>
            </a:extLst>
          </p:cNvPr>
          <p:cNvSpPr/>
          <p:nvPr/>
        </p:nvSpPr>
        <p:spPr>
          <a:xfrm>
            <a:off x="-1" y="0"/>
            <a:ext cx="4151085" cy="6858000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940E11-B79D-4C96-BE10-8A790449A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-24612"/>
            <a:ext cx="2533650" cy="685800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08563922-9FBE-4938-B3BE-642BC3152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806" y="20676"/>
            <a:ext cx="1851529" cy="3408324"/>
          </a:xfrm>
          <a:prstGeom prst="rect">
            <a:avLst/>
          </a:prstGeom>
        </p:spPr>
      </p:pic>
      <p:pic>
        <p:nvPicPr>
          <p:cNvPr id="2" name="5bf3b8b0a1e1c">
            <a:hlinkClick r:id="" action="ppaction://media"/>
            <a:extLst>
              <a:ext uri="{FF2B5EF4-FFF2-40B4-BE49-F238E27FC236}">
                <a16:creationId xmlns:a16="http://schemas.microsoft.com/office/drawing/2014/main" id="{79AFC638-BEC4-4103-B8E4-80A5B148E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9025" y="1897063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HP\Desktop\pngtree-cute-doll-decoration-png-image_45310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83" l="691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496" y="1869055"/>
            <a:ext cx="2835107" cy="2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651" y="-180022"/>
            <a:ext cx="6272025" cy="685800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757" b="100000" l="23280" r="100000">
                        <a14:foregroundMark x1="73968" y1="71429" x2="64233" y2="73016"/>
                        <a14:foregroundMark x1="66138" y1="68254" x2="61799" y2="69841"/>
                        <a14:foregroundMark x1="99259" y1="83069" x2="97143" y2="90370"/>
                        <a14:foregroundMark x1="95132" y1="84974" x2="91429" y2="82540"/>
                        <a14:foregroundMark x1="96296" y1="86561" x2="94180" y2="88360"/>
                        <a14:foregroundMark x1="84868" y1="86878" x2="79894" y2="89524"/>
                        <a14:foregroundMark x1="87090" y1="88889" x2="80847" y2="91217"/>
                        <a14:foregroundMark x1="87196" y1="91323" x2="79683" y2="93439"/>
                        <a14:foregroundMark x1="73651" y1="68042" x2="72487" y2="7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8" t="48701"/>
          <a:stretch/>
        </p:blipFill>
        <p:spPr>
          <a:xfrm flipH="1">
            <a:off x="-933983" y="2832066"/>
            <a:ext cx="5485834" cy="3983825"/>
          </a:xfrm>
          <a:prstGeom prst="rect">
            <a:avLst/>
          </a:prstGeom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CE40B8A6-E06D-4906-A170-E868667DEBC5}"/>
              </a:ext>
            </a:extLst>
          </p:cNvPr>
          <p:cNvSpPr txBox="1">
            <a:spLocks/>
          </p:cNvSpPr>
          <p:nvPr/>
        </p:nvSpPr>
        <p:spPr>
          <a:xfrm>
            <a:off x="3431068" y="3649262"/>
            <a:ext cx="67382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Nghe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– </a:t>
            </a:r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viết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: </a:t>
            </a:r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Chiếc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áo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của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</a:p>
          <a:p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búp</a:t>
            </a:r>
            <a:r>
              <a:rPr lang="en-US" altLang="zh-CN" sz="8800" b="1" dirty="0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bê</a:t>
            </a:r>
            <a:endParaRPr lang="zh-CN" altLang="en-US" sz="8800" b="1" dirty="0">
              <a:ln w="1905"/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#9Slide03 AmpleSoft Bold" pitchFamily="2" charset="0"/>
              <a:ea typeface="Standout" pitchFamily="2" charset="0"/>
              <a:cs typeface="Standout" pitchFamily="2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7382F245-AE1F-4DBE-B304-2A21824DDBBF}"/>
              </a:ext>
            </a:extLst>
          </p:cNvPr>
          <p:cNvSpPr txBox="1">
            <a:spLocks/>
          </p:cNvSpPr>
          <p:nvPr/>
        </p:nvSpPr>
        <p:spPr>
          <a:xfrm>
            <a:off x="2246648" y="759314"/>
            <a:ext cx="3995854" cy="6549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err="1">
                <a:ln w="1905">
                  <a:noFill/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Chính</a:t>
            </a:r>
            <a:r>
              <a:rPr lang="en-US" altLang="zh-CN" sz="4000" b="1" dirty="0">
                <a:ln w="1905">
                  <a:noFill/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4000" b="1" dirty="0" err="1">
                <a:ln w="1905">
                  <a:noFill/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tả</a:t>
            </a:r>
            <a:r>
              <a:rPr lang="en-US" altLang="zh-CN" sz="4000" b="1" dirty="0">
                <a:ln w="1905">
                  <a:noFill/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4</a:t>
            </a:r>
            <a:endParaRPr lang="zh-CN" altLang="en-US" sz="4000" b="1" dirty="0">
              <a:ln w="1905">
                <a:noFill/>
              </a:ln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#9Slide03 AmpleSoft Bold" pitchFamily="2" charset="0"/>
              <a:ea typeface="Standout" pitchFamily="2" charset="0"/>
              <a:cs typeface="Standout" pitchFamily="2" charset="0"/>
            </a:endParaRPr>
          </a:p>
        </p:txBody>
      </p:sp>
      <p:pic>
        <p:nvPicPr>
          <p:cNvPr id="25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003">
            <a:off x="-4552500" y="4486445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6633946_previe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067">
            <a:off x="2762315" y="5253163"/>
            <a:ext cx="1483730" cy="16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pngtree-cartoon-a-cute-doll-image_1090605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38" b="99688" l="1875" r="98125">
                        <a14:foregroundMark x1="35938" y1="26250" x2="53125" y2="26563"/>
                        <a14:foregroundMark x1="39531" y1="49219" x2="47656" y2="52344"/>
                        <a14:foregroundMark x1="38750" y1="67969" x2="34375" y2="89531"/>
                        <a14:foregroundMark x1="42656" y1="81719" x2="42969" y2="9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4108" y="3809406"/>
            <a:ext cx="3311533" cy="34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形 12">
            <a:extLst>
              <a:ext uri="{FF2B5EF4-FFF2-40B4-BE49-F238E27FC236}">
                <a16:creationId xmlns:a16="http://schemas.microsoft.com/office/drawing/2014/main" id="{EE00F00D-AEC3-4E3B-81B8-626B38FE70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223382" y="4721629"/>
            <a:ext cx="2299359" cy="2356072"/>
          </a:xfrm>
          <a:prstGeom prst="rect">
            <a:avLst/>
          </a:prstGeom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CE40B8A6-E06D-4906-A170-E868667DEBC5}"/>
              </a:ext>
            </a:extLst>
          </p:cNvPr>
          <p:cNvSpPr txBox="1">
            <a:spLocks/>
          </p:cNvSpPr>
          <p:nvPr/>
        </p:nvSpPr>
        <p:spPr>
          <a:xfrm>
            <a:off x="3484333" y="3693584"/>
            <a:ext cx="67382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Nghe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– </a:t>
            </a:r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viết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: </a:t>
            </a:r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Chiếc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áo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của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</a:p>
          <a:p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búp</a:t>
            </a:r>
            <a:r>
              <a:rPr lang="en-US" altLang="zh-CN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 </a:t>
            </a:r>
            <a:r>
              <a:rPr lang="en-US" altLang="zh-CN" sz="8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Standout" pitchFamily="2" charset="0"/>
                <a:cs typeface="Standout" pitchFamily="2" charset="0"/>
              </a:rPr>
              <a:t>bê</a:t>
            </a:r>
            <a:endParaRPr lang="zh-CN" altLang="en-US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#9Slide03 AmpleSoft Bold" pitchFamily="2" charset="0"/>
              <a:ea typeface="Standout" pitchFamily="2" charset="0"/>
              <a:cs typeface="Standout" pitchFamily="2" charset="0"/>
            </a:endParaRPr>
          </a:p>
        </p:txBody>
      </p:sp>
      <p:pic>
        <p:nvPicPr>
          <p:cNvPr id="16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  <a14:backgroundMark x1="41871" y1="4511" x2="59712" y2="3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003">
            <a:off x="-566055" y="5253371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HP\Desktop\6633946_previe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067">
            <a:off x="-5952477" y="5862448"/>
            <a:ext cx="1483730" cy="16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91C78-CD46-4C29-8986-A83EFCDD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B46120D-E2E9-4156-B775-7BB26863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28199" y="4963514"/>
            <a:ext cx="2463799" cy="1894485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787" y="128588"/>
            <a:ext cx="620713" cy="7139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25903A-7D59-4CE7-B99B-F12644CD65E4}"/>
              </a:ext>
            </a:extLst>
          </p:cNvPr>
          <p:cNvSpPr txBox="1"/>
          <p:nvPr/>
        </p:nvSpPr>
        <p:spPr>
          <a:xfrm>
            <a:off x="936732" y="79"/>
            <a:ext cx="4416318" cy="8794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Tìm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hiểu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từ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khó</a:t>
            </a:r>
            <a:endParaRPr kumimoji="0" lang="zh-CN" altLang="en-US" sz="48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2D5B4DD-B176-4C60-88B0-1E444FCEAA00}"/>
              </a:ext>
            </a:extLst>
          </p:cNvPr>
          <p:cNvGrpSpPr/>
          <p:nvPr/>
        </p:nvGrpSpPr>
        <p:grpSpPr>
          <a:xfrm>
            <a:off x="0" y="2139909"/>
            <a:ext cx="3996098" cy="2033530"/>
            <a:chOff x="-44192" y="2238267"/>
            <a:chExt cx="5249223" cy="1229555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D10014F-A649-45F2-9AF0-A1170F05C747}"/>
                </a:ext>
              </a:extLst>
            </p:cNvPr>
            <p:cNvSpPr txBox="1"/>
            <p:nvPr/>
          </p:nvSpPr>
          <p:spPr>
            <a:xfrm>
              <a:off x="-44192" y="2238267"/>
              <a:ext cx="3322319" cy="428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342900" marR="0" lvl="0" indent="-3429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义启粗楷体" panose="02000500000000000000" pitchFamily="2" charset="-122"/>
                  <a:ea typeface="义启粗楷体" panose="02000500000000000000" pitchFamily="2" charset="-122"/>
                </a:defRPr>
              </a:lvl1pPr>
            </a:lstStyle>
            <a:p>
              <a:pPr lvl="0" algn="r">
                <a:defRPr/>
              </a:pPr>
              <a:r>
                <a:rPr lang="en-US" altLang="en-US" sz="40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Xa</a:t>
              </a:r>
              <a:r>
                <a:rPr lang="en-US" altLang="en-US" sz="4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40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tanh</a:t>
              </a:r>
              <a:endParaRPr kumimoji="0" lang="zh-CN" altLang="en-US" sz="40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269C1E5-7171-4CFF-A2FC-704FD6AAC2B5}"/>
                </a:ext>
              </a:extLst>
            </p:cNvPr>
            <p:cNvSpPr txBox="1"/>
            <p:nvPr/>
          </p:nvSpPr>
          <p:spPr>
            <a:xfrm>
              <a:off x="632493" y="2714140"/>
              <a:ext cx="4572538" cy="75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3000"/>
                </a:lnSpc>
                <a:defRPr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义启粗楷体" panose="02000500000000000000" pitchFamily="2" charset="-122"/>
                  <a:ea typeface="义启粗楷体" panose="02000500000000000000" pitchFamily="2" charset="-122"/>
                </a:defRPr>
              </a:lvl1pPr>
            </a:lstStyle>
            <a:p>
              <a:pPr defTabSz="685800"/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loại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vải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có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mặt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phải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bóng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và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mịn</a:t>
              </a:r>
              <a:endParaRPr lang="en-US" altLang="en-US" sz="3200" b="1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7860B26-2BCA-4F3B-B20F-5698349AC28B}"/>
              </a:ext>
            </a:extLst>
          </p:cNvPr>
          <p:cNvGrpSpPr/>
          <p:nvPr/>
        </p:nvGrpSpPr>
        <p:grpSpPr>
          <a:xfrm>
            <a:off x="8280257" y="3580590"/>
            <a:ext cx="3990749" cy="2463278"/>
            <a:chOff x="1392618" y="2190095"/>
            <a:chExt cx="5242196" cy="148939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DD05E-7328-47C7-B929-AF2BD15AF1DC}"/>
                </a:ext>
              </a:extLst>
            </p:cNvPr>
            <p:cNvSpPr txBox="1"/>
            <p:nvPr/>
          </p:nvSpPr>
          <p:spPr>
            <a:xfrm>
              <a:off x="1463039" y="2190095"/>
              <a:ext cx="4220872" cy="428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Ø"/>
                <a:defRPr/>
              </a:pPr>
              <a:r>
                <a:rPr lang="en-US" altLang="en-US" sz="40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Hạt</a:t>
              </a:r>
              <a:r>
                <a:rPr lang="en-US" altLang="en-US" sz="4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40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cs typeface="Times New Roman" pitchFamily="18" charset="0"/>
                </a:rPr>
                <a:t>cườm</a:t>
              </a:r>
              <a:endParaRPr kumimoji="0" lang="zh-CN" altLang="en-US" sz="40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A2301A-0410-4F7E-A174-7B130E88F115}"/>
                </a:ext>
              </a:extLst>
            </p:cNvPr>
            <p:cNvSpPr txBox="1"/>
            <p:nvPr/>
          </p:nvSpPr>
          <p:spPr>
            <a:xfrm>
              <a:off x="1392618" y="2525708"/>
              <a:ext cx="5242196" cy="115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loại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hạt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dùng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đê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̉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đô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̀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trang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sức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#9Slide03 AmpleSoft Bold" pitchFamily="2" charset="0"/>
                  <a:cs typeface="Times New Roman" pitchFamily="18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B779553-22BA-4D1D-8F79-A1753881A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1591" y="879551"/>
            <a:ext cx="2389782" cy="3324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HP\Desktop\kisspng-clip-art-doll-drawing-illustration-cartoon-download-girls-clipart-eye-cartoon-doll-art-png-5d1ab7c8a028e0.7942657515620320726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8" y="1485900"/>
            <a:ext cx="3408107" cy="4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8(22)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30" y="3934533"/>
            <a:ext cx="4290797" cy="28298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40" y="852176"/>
            <a:ext cx="4138068" cy="2735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9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91C78-CD46-4C29-8986-A83EFCDD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B46120D-E2E9-4156-B775-7BB26863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28199" y="4963514"/>
            <a:ext cx="2463799" cy="1894485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787" y="128588"/>
            <a:ext cx="620713" cy="7139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66429E2-CEE9-47EE-8709-8F47E772C2DE}"/>
              </a:ext>
            </a:extLst>
          </p:cNvPr>
          <p:cNvSpPr/>
          <p:nvPr/>
        </p:nvSpPr>
        <p:spPr>
          <a:xfrm>
            <a:off x="4976276" y="2291413"/>
            <a:ext cx="6472774" cy="1675352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Bạn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nhỏ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khâu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cho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búp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bê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chiếc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áo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đẹp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cổ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cao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tà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loe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mép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áo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có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viền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vải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xanh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khuy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bấm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như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hạt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#9Slide03 AmpleSoft Bold" pitchFamily="2" charset="0"/>
                <a:ea typeface="HP001 4H"/>
                <a:cs typeface="Times New Roman" pitchFamily="18" charset="0"/>
              </a:rPr>
              <a:t>cườm</a:t>
            </a:r>
            <a:r>
              <a:rPr lang="en-US" altLang="en-US" sz="2800" dirty="0">
                <a:latin typeface="#9Slide03 AmpleSoft Bold" pitchFamily="2" charset="0"/>
                <a:ea typeface="HP001 4H"/>
                <a:cs typeface="Times New Roman" pitchFamily="18" charset="0"/>
              </a:rPr>
              <a:t>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38376C5-98F7-4DD2-A490-DDD797C61ABD}"/>
              </a:ext>
            </a:extLst>
          </p:cNvPr>
          <p:cNvSpPr/>
          <p:nvPr/>
        </p:nvSpPr>
        <p:spPr>
          <a:xfrm>
            <a:off x="4226866" y="898739"/>
            <a:ext cx="773653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kumimoji="0" lang="en-US" altLang="zh-CN" sz="3600" b="0" i="0" u="none" strike="noStrike" kern="0" cap="none" spc="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cs typeface="Arial" panose="020B0604020202020204" pitchFamily="34" charset="0"/>
              </a:rPr>
              <a:t>【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khâu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búp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bê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chiếc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nào</a:t>
            </a:r>
            <a:r>
              <a:rPr kumimoji="0" lang="en-US" altLang="zh-CN" sz="3600" b="0" i="0" u="none" strike="noStrike" kern="0" cap="none" spc="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cs typeface="Arial" panose="020B0604020202020204" pitchFamily="34" charset="0"/>
              </a:rPr>
              <a:t>】</a:t>
            </a:r>
            <a:endParaRPr kumimoji="0" lang="zh-CN" altLang="en-US" sz="3600" b="0" i="0" u="none" strike="noStrike" kern="0" cap="none" spc="5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3 AmpleSoft Bold" pitchFamily="2" charset="0"/>
              <a:ea typeface="义启紫水晶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9B05469-4455-45B0-B447-B7C37BDDFEBD}"/>
              </a:ext>
            </a:extLst>
          </p:cNvPr>
          <p:cNvSpPr/>
          <p:nvPr/>
        </p:nvSpPr>
        <p:spPr>
          <a:xfrm>
            <a:off x="4976276" y="4970195"/>
            <a:ext cx="5558374" cy="626555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1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nhỏ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rất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thương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búp</a:t>
            </a:r>
            <a:r>
              <a:rPr lang="en-US" altLang="en-US" sz="2800" dirty="0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bê</a:t>
            </a:r>
            <a:r>
              <a:rPr lang="en-US" altLang="en-US" sz="2800" dirty="0">
                <a:solidFill>
                  <a:srgbClr val="3333FF"/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4817A3A-0AE5-47A2-823E-A70AEFB3F13E}"/>
              </a:ext>
            </a:extLst>
          </p:cNvPr>
          <p:cNvSpPr/>
          <p:nvPr/>
        </p:nvSpPr>
        <p:spPr>
          <a:xfrm>
            <a:off x="3428463" y="3965216"/>
            <a:ext cx="9568400" cy="9182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  <a:defRPr/>
            </a:pPr>
            <a:r>
              <a:rPr kumimoji="0" lang="en-US" altLang="zh-CN" sz="3600" b="0" i="0" u="none" strike="noStrike" kern="0" cap="none" spc="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cs typeface="Arial" panose="020B0604020202020204" pitchFamily="34" charset="0"/>
              </a:rPr>
              <a:t>【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nhỏ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đối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búp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bê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như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thế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ea typeface="HP001 4H"/>
                <a:cs typeface="Times New Roman" pitchFamily="18" charset="0"/>
              </a:rPr>
              <a:t>nào</a:t>
            </a:r>
            <a:r>
              <a:rPr kumimoji="0" lang="en-US" altLang="zh-CN" sz="3600" b="0" i="0" u="none" strike="noStrike" kern="0" cap="none" spc="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cs typeface="Arial" panose="020B0604020202020204" pitchFamily="34" charset="0"/>
              </a:rPr>
              <a:t>】</a:t>
            </a:r>
            <a:endParaRPr kumimoji="0" lang="zh-CN" altLang="en-US" sz="3600" b="0" i="0" u="none" strike="noStrike" kern="0" cap="none" spc="5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#9Slide03 AmpleSoft Bold" pitchFamily="2" charset="0"/>
              <a:ea typeface="义启紫水晶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7E25903A-7D59-4CE7-B99B-F12644CD65E4}"/>
              </a:ext>
            </a:extLst>
          </p:cNvPr>
          <p:cNvSpPr txBox="1"/>
          <p:nvPr/>
        </p:nvSpPr>
        <p:spPr>
          <a:xfrm>
            <a:off x="936732" y="79"/>
            <a:ext cx="4416318" cy="8794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Tìm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hiểu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bài</a:t>
            </a:r>
            <a:endParaRPr kumimoji="0" lang="zh-CN" altLang="en-US" sz="48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2050" name="Picture 2" descr="C:\Users\HP\Desktop\a6403c3e2c676e0b272d147151db380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63" b="90000" l="2500" r="90000">
                        <a14:foregroundMark x1="40781" y1="14688" x2="47813" y2="42813"/>
                        <a14:foregroundMark x1="41875" y1="15000" x2="35313" y2="45156"/>
                        <a14:foregroundMark x1="52812" y1="27969" x2="57500" y2="37656"/>
                        <a14:foregroundMark x1="47031" y1="41250" x2="44219" y2="4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426" y="413207"/>
            <a:ext cx="7662863" cy="766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91C78-CD46-4C29-8986-A83EFCDD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"/>
            <a:ext cx="12191999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B46120D-E2E9-4156-B775-7BB26863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728199" y="4963514"/>
            <a:ext cx="2463799" cy="1894485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787" y="128588"/>
            <a:ext cx="620713" cy="713966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7E25903A-7D59-4CE7-B99B-F12644CD65E4}"/>
              </a:ext>
            </a:extLst>
          </p:cNvPr>
          <p:cNvSpPr txBox="1"/>
          <p:nvPr/>
        </p:nvSpPr>
        <p:spPr>
          <a:xfrm>
            <a:off x="936732" y="79"/>
            <a:ext cx="6092718" cy="9258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Luyện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viết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từ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khó</a:t>
            </a:r>
            <a:endParaRPr kumimoji="0" lang="zh-CN" altLang="en-US" sz="48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3074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994" y="46302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393"/>
          <p:cNvSpPr/>
          <p:nvPr/>
        </p:nvSpPr>
        <p:spPr>
          <a:xfrm>
            <a:off x="6239574" y="463026"/>
            <a:ext cx="1629475" cy="2072836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393"/>
          <p:cNvSpPr/>
          <p:nvPr/>
        </p:nvSpPr>
        <p:spPr>
          <a:xfrm rot="5224646">
            <a:off x="9164495" y="179413"/>
            <a:ext cx="1629475" cy="2876873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393"/>
          <p:cNvSpPr/>
          <p:nvPr/>
        </p:nvSpPr>
        <p:spPr>
          <a:xfrm>
            <a:off x="5281261" y="2890678"/>
            <a:ext cx="1629475" cy="2072836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393"/>
          <p:cNvSpPr/>
          <p:nvPr/>
        </p:nvSpPr>
        <p:spPr>
          <a:xfrm rot="5400000">
            <a:off x="7511512" y="3584196"/>
            <a:ext cx="1629475" cy="2072836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3"/>
          <p:cNvSpPr/>
          <p:nvPr/>
        </p:nvSpPr>
        <p:spPr>
          <a:xfrm>
            <a:off x="9776524" y="2822242"/>
            <a:ext cx="1629475" cy="2072836"/>
          </a:xfrm>
          <a:custGeom>
            <a:avLst/>
            <a:gdLst/>
            <a:ahLst/>
            <a:cxnLst/>
            <a:rect l="0" t="0" r="0" b="0"/>
            <a:pathLst>
              <a:path w="71886" h="68584" extrusionOk="0">
                <a:moveTo>
                  <a:pt x="48962" y="1604"/>
                </a:moveTo>
                <a:lnTo>
                  <a:pt x="48679" y="1698"/>
                </a:lnTo>
                <a:lnTo>
                  <a:pt x="49811" y="1698"/>
                </a:lnTo>
                <a:lnTo>
                  <a:pt x="48962" y="1793"/>
                </a:lnTo>
                <a:lnTo>
                  <a:pt x="47924" y="1698"/>
                </a:lnTo>
                <a:lnTo>
                  <a:pt x="46980" y="1698"/>
                </a:lnTo>
                <a:lnTo>
                  <a:pt x="47452" y="1604"/>
                </a:lnTo>
                <a:close/>
                <a:moveTo>
                  <a:pt x="23773" y="1793"/>
                </a:moveTo>
                <a:lnTo>
                  <a:pt x="22547" y="1887"/>
                </a:lnTo>
                <a:lnTo>
                  <a:pt x="23113" y="1793"/>
                </a:lnTo>
                <a:close/>
                <a:moveTo>
                  <a:pt x="50471" y="1793"/>
                </a:moveTo>
                <a:lnTo>
                  <a:pt x="50660" y="1887"/>
                </a:lnTo>
                <a:lnTo>
                  <a:pt x="48301" y="1981"/>
                </a:lnTo>
                <a:lnTo>
                  <a:pt x="50471" y="1793"/>
                </a:lnTo>
                <a:close/>
                <a:moveTo>
                  <a:pt x="41603" y="1887"/>
                </a:moveTo>
                <a:lnTo>
                  <a:pt x="41698" y="1981"/>
                </a:lnTo>
                <a:lnTo>
                  <a:pt x="39811" y="2076"/>
                </a:lnTo>
                <a:lnTo>
                  <a:pt x="41320" y="1887"/>
                </a:lnTo>
                <a:lnTo>
                  <a:pt x="41320" y="1887"/>
                </a:lnTo>
                <a:lnTo>
                  <a:pt x="40943" y="1981"/>
                </a:lnTo>
                <a:lnTo>
                  <a:pt x="41603" y="1887"/>
                </a:lnTo>
                <a:close/>
                <a:moveTo>
                  <a:pt x="61409" y="2301"/>
                </a:moveTo>
                <a:lnTo>
                  <a:pt x="60659" y="2359"/>
                </a:lnTo>
                <a:lnTo>
                  <a:pt x="59527" y="2453"/>
                </a:lnTo>
                <a:lnTo>
                  <a:pt x="61886" y="2453"/>
                </a:lnTo>
                <a:lnTo>
                  <a:pt x="61773" y="2378"/>
                </a:lnTo>
                <a:lnTo>
                  <a:pt x="61697" y="2359"/>
                </a:lnTo>
                <a:lnTo>
                  <a:pt x="61409" y="2301"/>
                </a:lnTo>
                <a:close/>
                <a:moveTo>
                  <a:pt x="4245" y="3113"/>
                </a:moveTo>
                <a:lnTo>
                  <a:pt x="4245" y="3113"/>
                </a:lnTo>
                <a:lnTo>
                  <a:pt x="4245" y="3113"/>
                </a:lnTo>
                <a:close/>
                <a:moveTo>
                  <a:pt x="15189" y="4151"/>
                </a:moveTo>
                <a:lnTo>
                  <a:pt x="14074" y="4337"/>
                </a:lnTo>
                <a:lnTo>
                  <a:pt x="15189" y="4151"/>
                </a:lnTo>
                <a:close/>
                <a:moveTo>
                  <a:pt x="67074" y="19245"/>
                </a:moveTo>
                <a:lnTo>
                  <a:pt x="67067" y="19277"/>
                </a:lnTo>
                <a:lnTo>
                  <a:pt x="67093" y="19490"/>
                </a:lnTo>
                <a:lnTo>
                  <a:pt x="67074" y="19245"/>
                </a:lnTo>
                <a:close/>
                <a:moveTo>
                  <a:pt x="67093" y="19490"/>
                </a:moveTo>
                <a:lnTo>
                  <a:pt x="67169" y="20472"/>
                </a:lnTo>
                <a:lnTo>
                  <a:pt x="67357" y="21604"/>
                </a:lnTo>
                <a:lnTo>
                  <a:pt x="67093" y="19490"/>
                </a:lnTo>
                <a:close/>
                <a:moveTo>
                  <a:pt x="71558" y="26891"/>
                </a:moveTo>
                <a:lnTo>
                  <a:pt x="71603" y="27358"/>
                </a:lnTo>
                <a:lnTo>
                  <a:pt x="71603" y="26981"/>
                </a:lnTo>
                <a:lnTo>
                  <a:pt x="71558" y="26891"/>
                </a:lnTo>
                <a:close/>
                <a:moveTo>
                  <a:pt x="64339" y="3113"/>
                </a:moveTo>
                <a:lnTo>
                  <a:pt x="64905" y="3396"/>
                </a:lnTo>
                <a:lnTo>
                  <a:pt x="65282" y="3774"/>
                </a:lnTo>
                <a:lnTo>
                  <a:pt x="65659" y="4245"/>
                </a:lnTo>
                <a:lnTo>
                  <a:pt x="65942" y="4717"/>
                </a:lnTo>
                <a:lnTo>
                  <a:pt x="66414" y="6132"/>
                </a:lnTo>
                <a:lnTo>
                  <a:pt x="67074" y="8208"/>
                </a:lnTo>
                <a:lnTo>
                  <a:pt x="66791" y="7547"/>
                </a:lnTo>
                <a:lnTo>
                  <a:pt x="66791" y="7830"/>
                </a:lnTo>
                <a:lnTo>
                  <a:pt x="66508" y="7642"/>
                </a:lnTo>
                <a:lnTo>
                  <a:pt x="66225" y="7547"/>
                </a:lnTo>
                <a:lnTo>
                  <a:pt x="66791" y="9717"/>
                </a:lnTo>
                <a:lnTo>
                  <a:pt x="67074" y="10943"/>
                </a:lnTo>
                <a:lnTo>
                  <a:pt x="67452" y="11981"/>
                </a:lnTo>
                <a:lnTo>
                  <a:pt x="67357" y="11981"/>
                </a:lnTo>
                <a:lnTo>
                  <a:pt x="67924" y="14623"/>
                </a:lnTo>
                <a:lnTo>
                  <a:pt x="68395" y="17264"/>
                </a:lnTo>
                <a:lnTo>
                  <a:pt x="68867" y="19905"/>
                </a:lnTo>
                <a:lnTo>
                  <a:pt x="69527" y="22736"/>
                </a:lnTo>
                <a:lnTo>
                  <a:pt x="69433" y="22170"/>
                </a:lnTo>
                <a:lnTo>
                  <a:pt x="69527" y="21698"/>
                </a:lnTo>
                <a:lnTo>
                  <a:pt x="69810" y="23868"/>
                </a:lnTo>
                <a:lnTo>
                  <a:pt x="69999" y="26037"/>
                </a:lnTo>
                <a:lnTo>
                  <a:pt x="69810" y="24056"/>
                </a:lnTo>
                <a:lnTo>
                  <a:pt x="69905" y="25754"/>
                </a:lnTo>
                <a:lnTo>
                  <a:pt x="70093" y="28773"/>
                </a:lnTo>
                <a:lnTo>
                  <a:pt x="70188" y="30754"/>
                </a:lnTo>
                <a:lnTo>
                  <a:pt x="70093" y="29811"/>
                </a:lnTo>
                <a:lnTo>
                  <a:pt x="69999" y="29151"/>
                </a:lnTo>
                <a:lnTo>
                  <a:pt x="69999" y="30566"/>
                </a:lnTo>
                <a:lnTo>
                  <a:pt x="70093" y="31226"/>
                </a:lnTo>
                <a:lnTo>
                  <a:pt x="70093" y="32452"/>
                </a:lnTo>
                <a:lnTo>
                  <a:pt x="69999" y="33962"/>
                </a:lnTo>
                <a:lnTo>
                  <a:pt x="69716" y="36981"/>
                </a:lnTo>
                <a:lnTo>
                  <a:pt x="69244" y="39999"/>
                </a:lnTo>
                <a:lnTo>
                  <a:pt x="68678" y="43018"/>
                </a:lnTo>
                <a:lnTo>
                  <a:pt x="68678" y="41226"/>
                </a:lnTo>
                <a:lnTo>
                  <a:pt x="68678" y="39433"/>
                </a:lnTo>
                <a:lnTo>
                  <a:pt x="68207" y="32452"/>
                </a:lnTo>
                <a:lnTo>
                  <a:pt x="67735" y="25754"/>
                </a:lnTo>
                <a:lnTo>
                  <a:pt x="67641" y="26320"/>
                </a:lnTo>
                <a:lnTo>
                  <a:pt x="67452" y="25000"/>
                </a:lnTo>
                <a:lnTo>
                  <a:pt x="67263" y="23679"/>
                </a:lnTo>
                <a:lnTo>
                  <a:pt x="67169" y="22264"/>
                </a:lnTo>
                <a:lnTo>
                  <a:pt x="67169" y="21038"/>
                </a:lnTo>
                <a:lnTo>
                  <a:pt x="67074" y="19905"/>
                </a:lnTo>
                <a:lnTo>
                  <a:pt x="66980" y="19622"/>
                </a:lnTo>
                <a:lnTo>
                  <a:pt x="67067" y="19277"/>
                </a:lnTo>
                <a:lnTo>
                  <a:pt x="66886" y="17830"/>
                </a:lnTo>
                <a:lnTo>
                  <a:pt x="66980" y="18962"/>
                </a:lnTo>
                <a:lnTo>
                  <a:pt x="66414" y="14434"/>
                </a:lnTo>
                <a:lnTo>
                  <a:pt x="66603" y="14811"/>
                </a:lnTo>
                <a:lnTo>
                  <a:pt x="66603" y="14623"/>
                </a:lnTo>
                <a:lnTo>
                  <a:pt x="66414" y="13113"/>
                </a:lnTo>
                <a:lnTo>
                  <a:pt x="66131" y="11321"/>
                </a:lnTo>
                <a:lnTo>
                  <a:pt x="66037" y="10849"/>
                </a:lnTo>
                <a:lnTo>
                  <a:pt x="65565" y="7264"/>
                </a:lnTo>
                <a:lnTo>
                  <a:pt x="64999" y="4811"/>
                </a:lnTo>
                <a:lnTo>
                  <a:pt x="64339" y="3113"/>
                </a:lnTo>
                <a:close/>
                <a:moveTo>
                  <a:pt x="69433" y="56131"/>
                </a:moveTo>
                <a:lnTo>
                  <a:pt x="69433" y="57169"/>
                </a:lnTo>
                <a:lnTo>
                  <a:pt x="69339" y="58112"/>
                </a:lnTo>
                <a:lnTo>
                  <a:pt x="69056" y="58867"/>
                </a:lnTo>
                <a:lnTo>
                  <a:pt x="68773" y="59527"/>
                </a:lnTo>
                <a:lnTo>
                  <a:pt x="68678" y="59622"/>
                </a:lnTo>
                <a:lnTo>
                  <a:pt x="68773" y="58773"/>
                </a:lnTo>
                <a:lnTo>
                  <a:pt x="69150" y="57452"/>
                </a:lnTo>
                <a:lnTo>
                  <a:pt x="69433" y="56131"/>
                </a:lnTo>
                <a:close/>
                <a:moveTo>
                  <a:pt x="62169" y="61508"/>
                </a:moveTo>
                <a:lnTo>
                  <a:pt x="61320" y="61697"/>
                </a:lnTo>
                <a:lnTo>
                  <a:pt x="61886" y="61508"/>
                </a:lnTo>
                <a:close/>
                <a:moveTo>
                  <a:pt x="56320" y="62357"/>
                </a:moveTo>
                <a:lnTo>
                  <a:pt x="54418" y="62578"/>
                </a:lnTo>
                <a:lnTo>
                  <a:pt x="54418" y="62578"/>
                </a:lnTo>
                <a:lnTo>
                  <a:pt x="54905" y="62546"/>
                </a:lnTo>
                <a:lnTo>
                  <a:pt x="56320" y="62357"/>
                </a:lnTo>
                <a:close/>
                <a:moveTo>
                  <a:pt x="54418" y="62578"/>
                </a:moveTo>
                <a:lnTo>
                  <a:pt x="53490" y="62640"/>
                </a:lnTo>
                <a:lnTo>
                  <a:pt x="52924" y="62735"/>
                </a:lnTo>
                <a:lnTo>
                  <a:pt x="52263" y="62829"/>
                </a:lnTo>
                <a:lnTo>
                  <a:pt x="54418" y="62578"/>
                </a:lnTo>
                <a:close/>
                <a:moveTo>
                  <a:pt x="48867" y="1793"/>
                </a:moveTo>
                <a:lnTo>
                  <a:pt x="48207" y="1981"/>
                </a:lnTo>
                <a:lnTo>
                  <a:pt x="46886" y="1981"/>
                </a:lnTo>
                <a:lnTo>
                  <a:pt x="49528" y="2076"/>
                </a:lnTo>
                <a:lnTo>
                  <a:pt x="52169" y="2076"/>
                </a:lnTo>
                <a:lnTo>
                  <a:pt x="48490" y="2264"/>
                </a:lnTo>
                <a:lnTo>
                  <a:pt x="48490" y="2264"/>
                </a:lnTo>
                <a:lnTo>
                  <a:pt x="53395" y="2170"/>
                </a:lnTo>
                <a:lnTo>
                  <a:pt x="52263" y="2264"/>
                </a:lnTo>
                <a:lnTo>
                  <a:pt x="51037" y="2359"/>
                </a:lnTo>
                <a:lnTo>
                  <a:pt x="52546" y="2453"/>
                </a:lnTo>
                <a:lnTo>
                  <a:pt x="50754" y="2453"/>
                </a:lnTo>
                <a:lnTo>
                  <a:pt x="50754" y="2547"/>
                </a:lnTo>
                <a:lnTo>
                  <a:pt x="51037" y="2547"/>
                </a:lnTo>
                <a:lnTo>
                  <a:pt x="51509" y="2642"/>
                </a:lnTo>
                <a:lnTo>
                  <a:pt x="50377" y="2736"/>
                </a:lnTo>
                <a:lnTo>
                  <a:pt x="54056" y="2642"/>
                </a:lnTo>
                <a:lnTo>
                  <a:pt x="53490" y="2642"/>
                </a:lnTo>
                <a:lnTo>
                  <a:pt x="53018" y="2453"/>
                </a:lnTo>
                <a:lnTo>
                  <a:pt x="53112" y="2359"/>
                </a:lnTo>
                <a:lnTo>
                  <a:pt x="54339" y="2359"/>
                </a:lnTo>
                <a:lnTo>
                  <a:pt x="55848" y="2453"/>
                </a:lnTo>
                <a:lnTo>
                  <a:pt x="55565" y="2547"/>
                </a:lnTo>
                <a:lnTo>
                  <a:pt x="57169" y="2642"/>
                </a:lnTo>
                <a:lnTo>
                  <a:pt x="57169" y="2642"/>
                </a:lnTo>
                <a:lnTo>
                  <a:pt x="57075" y="2547"/>
                </a:lnTo>
                <a:lnTo>
                  <a:pt x="57358" y="2359"/>
                </a:lnTo>
                <a:lnTo>
                  <a:pt x="58490" y="2264"/>
                </a:lnTo>
                <a:lnTo>
                  <a:pt x="60093" y="2170"/>
                </a:lnTo>
                <a:lnTo>
                  <a:pt x="61603" y="2264"/>
                </a:lnTo>
                <a:lnTo>
                  <a:pt x="61226" y="2264"/>
                </a:lnTo>
                <a:lnTo>
                  <a:pt x="61409" y="2301"/>
                </a:lnTo>
                <a:lnTo>
                  <a:pt x="61632" y="2284"/>
                </a:lnTo>
                <a:lnTo>
                  <a:pt x="61632" y="2284"/>
                </a:lnTo>
                <a:lnTo>
                  <a:pt x="61773" y="2378"/>
                </a:lnTo>
                <a:lnTo>
                  <a:pt x="62075" y="2453"/>
                </a:lnTo>
                <a:lnTo>
                  <a:pt x="62358" y="2736"/>
                </a:lnTo>
                <a:lnTo>
                  <a:pt x="62735" y="3208"/>
                </a:lnTo>
                <a:lnTo>
                  <a:pt x="63207" y="3774"/>
                </a:lnTo>
                <a:lnTo>
                  <a:pt x="63961" y="5189"/>
                </a:lnTo>
                <a:lnTo>
                  <a:pt x="64339" y="5944"/>
                </a:lnTo>
                <a:lnTo>
                  <a:pt x="64622" y="6698"/>
                </a:lnTo>
                <a:lnTo>
                  <a:pt x="65093" y="8491"/>
                </a:lnTo>
                <a:lnTo>
                  <a:pt x="65471" y="10472"/>
                </a:lnTo>
                <a:lnTo>
                  <a:pt x="65754" y="12547"/>
                </a:lnTo>
                <a:lnTo>
                  <a:pt x="65848" y="14623"/>
                </a:lnTo>
                <a:lnTo>
                  <a:pt x="65942" y="16792"/>
                </a:lnTo>
                <a:lnTo>
                  <a:pt x="66131" y="20660"/>
                </a:lnTo>
                <a:lnTo>
                  <a:pt x="66225" y="20283"/>
                </a:lnTo>
                <a:lnTo>
                  <a:pt x="66603" y="23019"/>
                </a:lnTo>
                <a:lnTo>
                  <a:pt x="66791" y="25000"/>
                </a:lnTo>
                <a:lnTo>
                  <a:pt x="66791" y="25660"/>
                </a:lnTo>
                <a:lnTo>
                  <a:pt x="66791" y="25849"/>
                </a:lnTo>
                <a:lnTo>
                  <a:pt x="66697" y="25943"/>
                </a:lnTo>
                <a:lnTo>
                  <a:pt x="66508" y="24905"/>
                </a:lnTo>
                <a:lnTo>
                  <a:pt x="66508" y="25566"/>
                </a:lnTo>
                <a:lnTo>
                  <a:pt x="66508" y="26792"/>
                </a:lnTo>
                <a:lnTo>
                  <a:pt x="67169" y="33490"/>
                </a:lnTo>
                <a:lnTo>
                  <a:pt x="67546" y="36698"/>
                </a:lnTo>
                <a:lnTo>
                  <a:pt x="67735" y="40188"/>
                </a:lnTo>
                <a:lnTo>
                  <a:pt x="67357" y="38867"/>
                </a:lnTo>
                <a:lnTo>
                  <a:pt x="67263" y="38584"/>
                </a:lnTo>
                <a:lnTo>
                  <a:pt x="67263" y="38679"/>
                </a:lnTo>
                <a:lnTo>
                  <a:pt x="67263" y="39339"/>
                </a:lnTo>
                <a:lnTo>
                  <a:pt x="67357" y="40660"/>
                </a:lnTo>
                <a:lnTo>
                  <a:pt x="67641" y="43962"/>
                </a:lnTo>
                <a:lnTo>
                  <a:pt x="67829" y="46226"/>
                </a:lnTo>
                <a:lnTo>
                  <a:pt x="67924" y="46980"/>
                </a:lnTo>
                <a:lnTo>
                  <a:pt x="67169" y="50943"/>
                </a:lnTo>
                <a:lnTo>
                  <a:pt x="66886" y="52829"/>
                </a:lnTo>
                <a:lnTo>
                  <a:pt x="66791" y="54716"/>
                </a:lnTo>
                <a:lnTo>
                  <a:pt x="66791" y="54810"/>
                </a:lnTo>
                <a:lnTo>
                  <a:pt x="66980" y="55376"/>
                </a:lnTo>
                <a:lnTo>
                  <a:pt x="67169" y="56980"/>
                </a:lnTo>
                <a:lnTo>
                  <a:pt x="67263" y="58395"/>
                </a:lnTo>
                <a:lnTo>
                  <a:pt x="66980" y="58867"/>
                </a:lnTo>
                <a:lnTo>
                  <a:pt x="66697" y="59150"/>
                </a:lnTo>
                <a:lnTo>
                  <a:pt x="66414" y="59339"/>
                </a:lnTo>
                <a:lnTo>
                  <a:pt x="66037" y="59433"/>
                </a:lnTo>
                <a:lnTo>
                  <a:pt x="64999" y="59622"/>
                </a:lnTo>
                <a:lnTo>
                  <a:pt x="63207" y="59905"/>
                </a:lnTo>
                <a:lnTo>
                  <a:pt x="59999" y="60565"/>
                </a:lnTo>
                <a:lnTo>
                  <a:pt x="56697" y="60942"/>
                </a:lnTo>
                <a:lnTo>
                  <a:pt x="53301" y="61225"/>
                </a:lnTo>
                <a:lnTo>
                  <a:pt x="49905" y="61508"/>
                </a:lnTo>
                <a:lnTo>
                  <a:pt x="43113" y="61791"/>
                </a:lnTo>
                <a:lnTo>
                  <a:pt x="39716" y="61980"/>
                </a:lnTo>
                <a:lnTo>
                  <a:pt x="36509" y="62169"/>
                </a:lnTo>
                <a:lnTo>
                  <a:pt x="36698" y="62074"/>
                </a:lnTo>
                <a:lnTo>
                  <a:pt x="36886" y="61886"/>
                </a:lnTo>
                <a:lnTo>
                  <a:pt x="36320" y="61886"/>
                </a:lnTo>
                <a:lnTo>
                  <a:pt x="35566" y="61980"/>
                </a:lnTo>
                <a:lnTo>
                  <a:pt x="34811" y="62074"/>
                </a:lnTo>
                <a:lnTo>
                  <a:pt x="34150" y="62169"/>
                </a:lnTo>
                <a:lnTo>
                  <a:pt x="32924" y="62074"/>
                </a:lnTo>
                <a:lnTo>
                  <a:pt x="31132" y="62263"/>
                </a:lnTo>
                <a:lnTo>
                  <a:pt x="26886" y="62640"/>
                </a:lnTo>
                <a:lnTo>
                  <a:pt x="24528" y="62923"/>
                </a:lnTo>
                <a:lnTo>
                  <a:pt x="22264" y="63112"/>
                </a:lnTo>
                <a:lnTo>
                  <a:pt x="19151" y="63112"/>
                </a:lnTo>
                <a:lnTo>
                  <a:pt x="18302" y="63018"/>
                </a:lnTo>
                <a:lnTo>
                  <a:pt x="19056" y="63018"/>
                </a:lnTo>
                <a:lnTo>
                  <a:pt x="19905" y="62923"/>
                </a:lnTo>
                <a:lnTo>
                  <a:pt x="21604" y="62546"/>
                </a:lnTo>
                <a:lnTo>
                  <a:pt x="21604" y="62546"/>
                </a:lnTo>
                <a:lnTo>
                  <a:pt x="19905" y="62640"/>
                </a:lnTo>
                <a:lnTo>
                  <a:pt x="18207" y="62640"/>
                </a:lnTo>
                <a:lnTo>
                  <a:pt x="14811" y="62735"/>
                </a:lnTo>
                <a:lnTo>
                  <a:pt x="14528" y="62829"/>
                </a:lnTo>
                <a:lnTo>
                  <a:pt x="6509" y="62735"/>
                </a:lnTo>
                <a:lnTo>
                  <a:pt x="6415" y="61886"/>
                </a:lnTo>
                <a:lnTo>
                  <a:pt x="6415" y="61603"/>
                </a:lnTo>
                <a:lnTo>
                  <a:pt x="6509" y="61508"/>
                </a:lnTo>
                <a:lnTo>
                  <a:pt x="6698" y="61980"/>
                </a:lnTo>
                <a:lnTo>
                  <a:pt x="6509" y="58112"/>
                </a:lnTo>
                <a:lnTo>
                  <a:pt x="6321" y="54244"/>
                </a:lnTo>
                <a:lnTo>
                  <a:pt x="6038" y="50471"/>
                </a:lnTo>
                <a:lnTo>
                  <a:pt x="5943" y="48490"/>
                </a:lnTo>
                <a:lnTo>
                  <a:pt x="5943" y="47924"/>
                </a:lnTo>
                <a:lnTo>
                  <a:pt x="5849" y="46414"/>
                </a:lnTo>
                <a:lnTo>
                  <a:pt x="5943" y="44811"/>
                </a:lnTo>
                <a:lnTo>
                  <a:pt x="6132" y="41414"/>
                </a:lnTo>
                <a:lnTo>
                  <a:pt x="6132" y="39622"/>
                </a:lnTo>
                <a:lnTo>
                  <a:pt x="6132" y="38018"/>
                </a:lnTo>
                <a:lnTo>
                  <a:pt x="5849" y="36415"/>
                </a:lnTo>
                <a:lnTo>
                  <a:pt x="5660" y="35754"/>
                </a:lnTo>
                <a:lnTo>
                  <a:pt x="5472" y="35094"/>
                </a:lnTo>
                <a:lnTo>
                  <a:pt x="5566" y="35849"/>
                </a:lnTo>
                <a:lnTo>
                  <a:pt x="5660" y="36698"/>
                </a:lnTo>
                <a:lnTo>
                  <a:pt x="5566" y="38301"/>
                </a:lnTo>
                <a:lnTo>
                  <a:pt x="5283" y="35566"/>
                </a:lnTo>
                <a:lnTo>
                  <a:pt x="4811" y="32452"/>
                </a:lnTo>
                <a:lnTo>
                  <a:pt x="4717" y="30943"/>
                </a:lnTo>
                <a:lnTo>
                  <a:pt x="4623" y="29434"/>
                </a:lnTo>
                <a:lnTo>
                  <a:pt x="4717" y="28113"/>
                </a:lnTo>
                <a:lnTo>
                  <a:pt x="5000" y="26886"/>
                </a:lnTo>
                <a:lnTo>
                  <a:pt x="4906" y="24717"/>
                </a:lnTo>
                <a:lnTo>
                  <a:pt x="5000" y="25283"/>
                </a:lnTo>
                <a:lnTo>
                  <a:pt x="5000" y="24811"/>
                </a:lnTo>
                <a:lnTo>
                  <a:pt x="5000" y="24339"/>
                </a:lnTo>
                <a:lnTo>
                  <a:pt x="4906" y="23302"/>
                </a:lnTo>
                <a:lnTo>
                  <a:pt x="4811" y="21981"/>
                </a:lnTo>
                <a:lnTo>
                  <a:pt x="4623" y="20283"/>
                </a:lnTo>
                <a:lnTo>
                  <a:pt x="4340" y="19528"/>
                </a:lnTo>
                <a:lnTo>
                  <a:pt x="4057" y="18679"/>
                </a:lnTo>
                <a:lnTo>
                  <a:pt x="4057" y="18773"/>
                </a:lnTo>
                <a:lnTo>
                  <a:pt x="4245" y="28868"/>
                </a:lnTo>
                <a:lnTo>
                  <a:pt x="4623" y="38962"/>
                </a:lnTo>
                <a:lnTo>
                  <a:pt x="4528" y="38490"/>
                </a:lnTo>
                <a:lnTo>
                  <a:pt x="4528" y="39528"/>
                </a:lnTo>
                <a:lnTo>
                  <a:pt x="4528" y="41980"/>
                </a:lnTo>
                <a:lnTo>
                  <a:pt x="4528" y="43301"/>
                </a:lnTo>
                <a:lnTo>
                  <a:pt x="4434" y="44622"/>
                </a:lnTo>
                <a:lnTo>
                  <a:pt x="4434" y="46037"/>
                </a:lnTo>
                <a:lnTo>
                  <a:pt x="4434" y="47358"/>
                </a:lnTo>
                <a:lnTo>
                  <a:pt x="4340" y="49056"/>
                </a:lnTo>
                <a:lnTo>
                  <a:pt x="4245" y="50848"/>
                </a:lnTo>
                <a:lnTo>
                  <a:pt x="4151" y="54716"/>
                </a:lnTo>
                <a:lnTo>
                  <a:pt x="4340" y="58773"/>
                </a:lnTo>
                <a:lnTo>
                  <a:pt x="4528" y="60754"/>
                </a:lnTo>
                <a:lnTo>
                  <a:pt x="4811" y="62640"/>
                </a:lnTo>
                <a:lnTo>
                  <a:pt x="2170" y="62546"/>
                </a:lnTo>
                <a:lnTo>
                  <a:pt x="2264" y="58207"/>
                </a:lnTo>
                <a:lnTo>
                  <a:pt x="2359" y="53773"/>
                </a:lnTo>
                <a:lnTo>
                  <a:pt x="2547" y="49433"/>
                </a:lnTo>
                <a:lnTo>
                  <a:pt x="2830" y="45094"/>
                </a:lnTo>
                <a:lnTo>
                  <a:pt x="2736" y="45094"/>
                </a:lnTo>
                <a:lnTo>
                  <a:pt x="2925" y="41509"/>
                </a:lnTo>
                <a:lnTo>
                  <a:pt x="2925" y="42263"/>
                </a:lnTo>
                <a:lnTo>
                  <a:pt x="3208" y="34245"/>
                </a:lnTo>
                <a:lnTo>
                  <a:pt x="3774" y="30566"/>
                </a:lnTo>
                <a:lnTo>
                  <a:pt x="3208" y="31981"/>
                </a:lnTo>
                <a:lnTo>
                  <a:pt x="3113" y="31698"/>
                </a:lnTo>
                <a:lnTo>
                  <a:pt x="3113" y="31226"/>
                </a:lnTo>
                <a:lnTo>
                  <a:pt x="3208" y="30471"/>
                </a:lnTo>
                <a:lnTo>
                  <a:pt x="3113" y="30943"/>
                </a:lnTo>
                <a:lnTo>
                  <a:pt x="3208" y="29528"/>
                </a:lnTo>
                <a:lnTo>
                  <a:pt x="3396" y="28019"/>
                </a:lnTo>
                <a:lnTo>
                  <a:pt x="3491" y="27075"/>
                </a:lnTo>
                <a:lnTo>
                  <a:pt x="3585" y="26886"/>
                </a:lnTo>
                <a:lnTo>
                  <a:pt x="3585" y="27075"/>
                </a:lnTo>
                <a:lnTo>
                  <a:pt x="3585" y="27736"/>
                </a:lnTo>
                <a:lnTo>
                  <a:pt x="3774" y="26132"/>
                </a:lnTo>
                <a:lnTo>
                  <a:pt x="3774" y="21887"/>
                </a:lnTo>
                <a:lnTo>
                  <a:pt x="3774" y="19717"/>
                </a:lnTo>
                <a:lnTo>
                  <a:pt x="3868" y="17547"/>
                </a:lnTo>
                <a:lnTo>
                  <a:pt x="3774" y="16321"/>
                </a:lnTo>
                <a:lnTo>
                  <a:pt x="3679" y="15094"/>
                </a:lnTo>
                <a:lnTo>
                  <a:pt x="3679" y="12547"/>
                </a:lnTo>
                <a:lnTo>
                  <a:pt x="3868" y="9906"/>
                </a:lnTo>
                <a:lnTo>
                  <a:pt x="4151" y="7359"/>
                </a:lnTo>
                <a:lnTo>
                  <a:pt x="4057" y="15566"/>
                </a:lnTo>
                <a:lnTo>
                  <a:pt x="4245" y="16132"/>
                </a:lnTo>
                <a:lnTo>
                  <a:pt x="4245" y="14717"/>
                </a:lnTo>
                <a:lnTo>
                  <a:pt x="4245" y="14151"/>
                </a:lnTo>
                <a:lnTo>
                  <a:pt x="4151" y="14623"/>
                </a:lnTo>
                <a:lnTo>
                  <a:pt x="4151" y="13208"/>
                </a:lnTo>
                <a:lnTo>
                  <a:pt x="4151" y="11792"/>
                </a:lnTo>
                <a:lnTo>
                  <a:pt x="4245" y="9057"/>
                </a:lnTo>
                <a:lnTo>
                  <a:pt x="4340" y="9434"/>
                </a:lnTo>
                <a:lnTo>
                  <a:pt x="4434" y="8208"/>
                </a:lnTo>
                <a:lnTo>
                  <a:pt x="4717" y="7264"/>
                </a:lnTo>
                <a:lnTo>
                  <a:pt x="5000" y="6415"/>
                </a:lnTo>
                <a:lnTo>
                  <a:pt x="5472" y="5755"/>
                </a:lnTo>
                <a:lnTo>
                  <a:pt x="6038" y="5661"/>
                </a:lnTo>
                <a:lnTo>
                  <a:pt x="6226" y="5661"/>
                </a:lnTo>
                <a:lnTo>
                  <a:pt x="6038" y="6132"/>
                </a:lnTo>
                <a:lnTo>
                  <a:pt x="5849" y="6698"/>
                </a:lnTo>
                <a:lnTo>
                  <a:pt x="5849" y="7359"/>
                </a:lnTo>
                <a:lnTo>
                  <a:pt x="6038" y="8019"/>
                </a:lnTo>
                <a:lnTo>
                  <a:pt x="5943" y="8774"/>
                </a:lnTo>
                <a:lnTo>
                  <a:pt x="6038" y="10566"/>
                </a:lnTo>
                <a:lnTo>
                  <a:pt x="6038" y="11698"/>
                </a:lnTo>
                <a:lnTo>
                  <a:pt x="6132" y="12547"/>
                </a:lnTo>
                <a:lnTo>
                  <a:pt x="6038" y="10377"/>
                </a:lnTo>
                <a:lnTo>
                  <a:pt x="6038" y="8208"/>
                </a:lnTo>
                <a:lnTo>
                  <a:pt x="6226" y="8679"/>
                </a:lnTo>
                <a:lnTo>
                  <a:pt x="6321" y="6793"/>
                </a:lnTo>
                <a:lnTo>
                  <a:pt x="6415" y="5944"/>
                </a:lnTo>
                <a:lnTo>
                  <a:pt x="6415" y="5849"/>
                </a:lnTo>
                <a:lnTo>
                  <a:pt x="6415" y="5566"/>
                </a:lnTo>
                <a:lnTo>
                  <a:pt x="8208" y="5283"/>
                </a:lnTo>
                <a:lnTo>
                  <a:pt x="9906" y="5000"/>
                </a:lnTo>
                <a:lnTo>
                  <a:pt x="11604" y="4623"/>
                </a:lnTo>
                <a:lnTo>
                  <a:pt x="13302" y="4340"/>
                </a:lnTo>
                <a:lnTo>
                  <a:pt x="13302" y="4340"/>
                </a:lnTo>
                <a:lnTo>
                  <a:pt x="11226" y="4623"/>
                </a:lnTo>
                <a:lnTo>
                  <a:pt x="9434" y="4906"/>
                </a:lnTo>
                <a:lnTo>
                  <a:pt x="6415" y="5472"/>
                </a:lnTo>
                <a:lnTo>
                  <a:pt x="6415" y="5283"/>
                </a:lnTo>
                <a:lnTo>
                  <a:pt x="6321" y="5472"/>
                </a:lnTo>
                <a:lnTo>
                  <a:pt x="5472" y="5661"/>
                </a:lnTo>
                <a:lnTo>
                  <a:pt x="5660" y="5472"/>
                </a:lnTo>
                <a:lnTo>
                  <a:pt x="6415" y="5283"/>
                </a:lnTo>
                <a:lnTo>
                  <a:pt x="5849" y="5283"/>
                </a:lnTo>
                <a:lnTo>
                  <a:pt x="6226" y="5000"/>
                </a:lnTo>
                <a:lnTo>
                  <a:pt x="6509" y="4717"/>
                </a:lnTo>
                <a:lnTo>
                  <a:pt x="6509" y="4717"/>
                </a:lnTo>
                <a:lnTo>
                  <a:pt x="6415" y="5283"/>
                </a:lnTo>
                <a:lnTo>
                  <a:pt x="6415" y="5283"/>
                </a:lnTo>
                <a:lnTo>
                  <a:pt x="6887" y="4811"/>
                </a:lnTo>
                <a:lnTo>
                  <a:pt x="7453" y="4340"/>
                </a:lnTo>
                <a:lnTo>
                  <a:pt x="8113" y="4151"/>
                </a:lnTo>
                <a:lnTo>
                  <a:pt x="8962" y="3962"/>
                </a:lnTo>
                <a:lnTo>
                  <a:pt x="9811" y="3868"/>
                </a:lnTo>
                <a:lnTo>
                  <a:pt x="10755" y="3868"/>
                </a:lnTo>
                <a:lnTo>
                  <a:pt x="12830" y="3962"/>
                </a:lnTo>
                <a:lnTo>
                  <a:pt x="15189" y="4151"/>
                </a:lnTo>
                <a:lnTo>
                  <a:pt x="15189" y="4151"/>
                </a:lnTo>
                <a:lnTo>
                  <a:pt x="15755" y="4057"/>
                </a:lnTo>
                <a:lnTo>
                  <a:pt x="18113" y="3585"/>
                </a:lnTo>
                <a:lnTo>
                  <a:pt x="21037" y="2925"/>
                </a:lnTo>
                <a:lnTo>
                  <a:pt x="24151" y="2453"/>
                </a:lnTo>
                <a:lnTo>
                  <a:pt x="24811" y="2736"/>
                </a:lnTo>
                <a:lnTo>
                  <a:pt x="25660" y="2925"/>
                </a:lnTo>
                <a:lnTo>
                  <a:pt x="22075" y="3585"/>
                </a:lnTo>
                <a:lnTo>
                  <a:pt x="19717" y="3962"/>
                </a:lnTo>
                <a:lnTo>
                  <a:pt x="21509" y="3774"/>
                </a:lnTo>
                <a:lnTo>
                  <a:pt x="23302" y="3585"/>
                </a:lnTo>
                <a:lnTo>
                  <a:pt x="23207" y="3617"/>
                </a:lnTo>
                <a:lnTo>
                  <a:pt x="23207" y="3617"/>
                </a:lnTo>
                <a:lnTo>
                  <a:pt x="21698" y="3868"/>
                </a:lnTo>
                <a:lnTo>
                  <a:pt x="20000" y="4151"/>
                </a:lnTo>
                <a:lnTo>
                  <a:pt x="26320" y="3491"/>
                </a:lnTo>
                <a:lnTo>
                  <a:pt x="29434" y="3113"/>
                </a:lnTo>
                <a:lnTo>
                  <a:pt x="32547" y="2925"/>
                </a:lnTo>
                <a:lnTo>
                  <a:pt x="32547" y="2925"/>
                </a:lnTo>
                <a:lnTo>
                  <a:pt x="31320" y="3208"/>
                </a:lnTo>
                <a:lnTo>
                  <a:pt x="32452" y="3113"/>
                </a:lnTo>
                <a:lnTo>
                  <a:pt x="33679" y="2925"/>
                </a:lnTo>
                <a:lnTo>
                  <a:pt x="34811" y="2830"/>
                </a:lnTo>
                <a:lnTo>
                  <a:pt x="36037" y="2736"/>
                </a:lnTo>
                <a:lnTo>
                  <a:pt x="35754" y="2736"/>
                </a:lnTo>
                <a:lnTo>
                  <a:pt x="35754" y="2642"/>
                </a:lnTo>
                <a:lnTo>
                  <a:pt x="36226" y="2642"/>
                </a:lnTo>
                <a:lnTo>
                  <a:pt x="36415" y="2547"/>
                </a:lnTo>
                <a:lnTo>
                  <a:pt x="34905" y="2547"/>
                </a:lnTo>
                <a:lnTo>
                  <a:pt x="35660" y="2453"/>
                </a:lnTo>
                <a:lnTo>
                  <a:pt x="36132" y="2453"/>
                </a:lnTo>
                <a:lnTo>
                  <a:pt x="37358" y="2359"/>
                </a:lnTo>
                <a:lnTo>
                  <a:pt x="37830" y="2359"/>
                </a:lnTo>
                <a:lnTo>
                  <a:pt x="38207" y="2264"/>
                </a:lnTo>
                <a:lnTo>
                  <a:pt x="36509" y="2359"/>
                </a:lnTo>
                <a:lnTo>
                  <a:pt x="36509" y="2359"/>
                </a:lnTo>
                <a:lnTo>
                  <a:pt x="38207" y="2170"/>
                </a:lnTo>
                <a:lnTo>
                  <a:pt x="39811" y="2170"/>
                </a:lnTo>
                <a:lnTo>
                  <a:pt x="40188" y="2264"/>
                </a:lnTo>
                <a:lnTo>
                  <a:pt x="39905" y="2076"/>
                </a:lnTo>
                <a:lnTo>
                  <a:pt x="41603" y="2076"/>
                </a:lnTo>
                <a:lnTo>
                  <a:pt x="41037" y="2170"/>
                </a:lnTo>
                <a:lnTo>
                  <a:pt x="43773" y="2076"/>
                </a:lnTo>
                <a:lnTo>
                  <a:pt x="43207" y="2076"/>
                </a:lnTo>
                <a:lnTo>
                  <a:pt x="44528" y="1981"/>
                </a:lnTo>
                <a:lnTo>
                  <a:pt x="44811" y="1981"/>
                </a:lnTo>
                <a:lnTo>
                  <a:pt x="45094" y="1887"/>
                </a:lnTo>
                <a:lnTo>
                  <a:pt x="45754" y="1887"/>
                </a:lnTo>
                <a:lnTo>
                  <a:pt x="47263" y="1793"/>
                </a:lnTo>
                <a:close/>
                <a:moveTo>
                  <a:pt x="52263" y="65754"/>
                </a:moveTo>
                <a:lnTo>
                  <a:pt x="51792" y="65848"/>
                </a:lnTo>
                <a:lnTo>
                  <a:pt x="51697" y="65848"/>
                </a:lnTo>
                <a:lnTo>
                  <a:pt x="48867" y="66131"/>
                </a:lnTo>
                <a:lnTo>
                  <a:pt x="50565" y="65848"/>
                </a:lnTo>
                <a:lnTo>
                  <a:pt x="52263" y="65754"/>
                </a:lnTo>
                <a:close/>
                <a:moveTo>
                  <a:pt x="66697" y="61037"/>
                </a:moveTo>
                <a:lnTo>
                  <a:pt x="66603" y="61131"/>
                </a:lnTo>
                <a:lnTo>
                  <a:pt x="65848" y="61414"/>
                </a:lnTo>
                <a:lnTo>
                  <a:pt x="64999" y="61603"/>
                </a:lnTo>
                <a:lnTo>
                  <a:pt x="63018" y="61791"/>
                </a:lnTo>
                <a:lnTo>
                  <a:pt x="64905" y="61697"/>
                </a:lnTo>
                <a:lnTo>
                  <a:pt x="66508" y="61320"/>
                </a:lnTo>
                <a:lnTo>
                  <a:pt x="66037" y="61980"/>
                </a:lnTo>
                <a:lnTo>
                  <a:pt x="65471" y="62546"/>
                </a:lnTo>
                <a:lnTo>
                  <a:pt x="64810" y="63018"/>
                </a:lnTo>
                <a:lnTo>
                  <a:pt x="64056" y="63301"/>
                </a:lnTo>
                <a:lnTo>
                  <a:pt x="63301" y="63584"/>
                </a:lnTo>
                <a:lnTo>
                  <a:pt x="62452" y="63772"/>
                </a:lnTo>
                <a:lnTo>
                  <a:pt x="61509" y="63961"/>
                </a:lnTo>
                <a:lnTo>
                  <a:pt x="60565" y="64055"/>
                </a:lnTo>
                <a:lnTo>
                  <a:pt x="58678" y="64150"/>
                </a:lnTo>
                <a:lnTo>
                  <a:pt x="53018" y="64150"/>
                </a:lnTo>
                <a:lnTo>
                  <a:pt x="46037" y="64810"/>
                </a:lnTo>
                <a:lnTo>
                  <a:pt x="39528" y="65282"/>
                </a:lnTo>
                <a:lnTo>
                  <a:pt x="36320" y="65471"/>
                </a:lnTo>
                <a:lnTo>
                  <a:pt x="33018" y="65659"/>
                </a:lnTo>
                <a:lnTo>
                  <a:pt x="29622" y="65754"/>
                </a:lnTo>
                <a:lnTo>
                  <a:pt x="23962" y="65754"/>
                </a:lnTo>
                <a:lnTo>
                  <a:pt x="21698" y="65942"/>
                </a:lnTo>
                <a:lnTo>
                  <a:pt x="17264" y="66225"/>
                </a:lnTo>
                <a:lnTo>
                  <a:pt x="17830" y="66037"/>
                </a:lnTo>
                <a:lnTo>
                  <a:pt x="16698" y="65942"/>
                </a:lnTo>
                <a:lnTo>
                  <a:pt x="16509" y="65942"/>
                </a:lnTo>
                <a:lnTo>
                  <a:pt x="15094" y="66037"/>
                </a:lnTo>
                <a:lnTo>
                  <a:pt x="15660" y="66131"/>
                </a:lnTo>
                <a:lnTo>
                  <a:pt x="16132" y="66037"/>
                </a:lnTo>
                <a:lnTo>
                  <a:pt x="15943" y="66131"/>
                </a:lnTo>
                <a:lnTo>
                  <a:pt x="16604" y="66225"/>
                </a:lnTo>
                <a:lnTo>
                  <a:pt x="14434" y="66320"/>
                </a:lnTo>
                <a:lnTo>
                  <a:pt x="12170" y="66414"/>
                </a:lnTo>
                <a:lnTo>
                  <a:pt x="13773" y="66225"/>
                </a:lnTo>
                <a:lnTo>
                  <a:pt x="15000" y="66037"/>
                </a:lnTo>
                <a:lnTo>
                  <a:pt x="12453" y="66225"/>
                </a:lnTo>
                <a:lnTo>
                  <a:pt x="11604" y="66320"/>
                </a:lnTo>
                <a:lnTo>
                  <a:pt x="11604" y="66225"/>
                </a:lnTo>
                <a:lnTo>
                  <a:pt x="11887" y="66225"/>
                </a:lnTo>
                <a:lnTo>
                  <a:pt x="12736" y="66037"/>
                </a:lnTo>
                <a:lnTo>
                  <a:pt x="9906" y="66225"/>
                </a:lnTo>
                <a:lnTo>
                  <a:pt x="8962" y="66414"/>
                </a:lnTo>
                <a:lnTo>
                  <a:pt x="10000" y="66414"/>
                </a:lnTo>
                <a:lnTo>
                  <a:pt x="8396" y="66697"/>
                </a:lnTo>
                <a:lnTo>
                  <a:pt x="7830" y="66697"/>
                </a:lnTo>
                <a:lnTo>
                  <a:pt x="7358" y="66603"/>
                </a:lnTo>
                <a:lnTo>
                  <a:pt x="7075" y="66414"/>
                </a:lnTo>
                <a:lnTo>
                  <a:pt x="6792" y="66131"/>
                </a:lnTo>
                <a:lnTo>
                  <a:pt x="6604" y="65565"/>
                </a:lnTo>
                <a:lnTo>
                  <a:pt x="6604" y="64810"/>
                </a:lnTo>
                <a:lnTo>
                  <a:pt x="6415" y="66225"/>
                </a:lnTo>
                <a:lnTo>
                  <a:pt x="6509" y="64527"/>
                </a:lnTo>
                <a:lnTo>
                  <a:pt x="20188" y="64433"/>
                </a:lnTo>
                <a:lnTo>
                  <a:pt x="20188" y="64433"/>
                </a:lnTo>
                <a:lnTo>
                  <a:pt x="19434" y="64621"/>
                </a:lnTo>
                <a:lnTo>
                  <a:pt x="23585" y="64527"/>
                </a:lnTo>
                <a:lnTo>
                  <a:pt x="25660" y="64433"/>
                </a:lnTo>
                <a:lnTo>
                  <a:pt x="27641" y="64338"/>
                </a:lnTo>
                <a:lnTo>
                  <a:pt x="25754" y="64244"/>
                </a:lnTo>
                <a:lnTo>
                  <a:pt x="31132" y="63772"/>
                </a:lnTo>
                <a:lnTo>
                  <a:pt x="36698" y="63301"/>
                </a:lnTo>
                <a:lnTo>
                  <a:pt x="42264" y="62829"/>
                </a:lnTo>
                <a:lnTo>
                  <a:pt x="47830" y="62640"/>
                </a:lnTo>
                <a:lnTo>
                  <a:pt x="46414" y="62829"/>
                </a:lnTo>
                <a:lnTo>
                  <a:pt x="44999" y="63018"/>
                </a:lnTo>
                <a:lnTo>
                  <a:pt x="48867" y="62735"/>
                </a:lnTo>
                <a:lnTo>
                  <a:pt x="52358" y="62452"/>
                </a:lnTo>
                <a:lnTo>
                  <a:pt x="53207" y="62357"/>
                </a:lnTo>
                <a:lnTo>
                  <a:pt x="52452" y="62452"/>
                </a:lnTo>
                <a:lnTo>
                  <a:pt x="55660" y="62169"/>
                </a:lnTo>
                <a:lnTo>
                  <a:pt x="54056" y="62357"/>
                </a:lnTo>
                <a:lnTo>
                  <a:pt x="56320" y="62357"/>
                </a:lnTo>
                <a:lnTo>
                  <a:pt x="58395" y="62169"/>
                </a:lnTo>
                <a:lnTo>
                  <a:pt x="60471" y="61980"/>
                </a:lnTo>
                <a:lnTo>
                  <a:pt x="64622" y="61508"/>
                </a:lnTo>
                <a:lnTo>
                  <a:pt x="63584" y="61508"/>
                </a:lnTo>
                <a:lnTo>
                  <a:pt x="65188" y="61320"/>
                </a:lnTo>
                <a:lnTo>
                  <a:pt x="65942" y="61225"/>
                </a:lnTo>
                <a:lnTo>
                  <a:pt x="66697" y="61037"/>
                </a:lnTo>
                <a:close/>
                <a:moveTo>
                  <a:pt x="56131" y="0"/>
                </a:moveTo>
                <a:lnTo>
                  <a:pt x="54056" y="95"/>
                </a:lnTo>
                <a:lnTo>
                  <a:pt x="49999" y="472"/>
                </a:lnTo>
                <a:lnTo>
                  <a:pt x="49905" y="472"/>
                </a:lnTo>
                <a:lnTo>
                  <a:pt x="50188" y="378"/>
                </a:lnTo>
                <a:lnTo>
                  <a:pt x="46131" y="378"/>
                </a:lnTo>
                <a:lnTo>
                  <a:pt x="44999" y="566"/>
                </a:lnTo>
                <a:lnTo>
                  <a:pt x="45848" y="661"/>
                </a:lnTo>
                <a:lnTo>
                  <a:pt x="45848" y="661"/>
                </a:lnTo>
                <a:lnTo>
                  <a:pt x="45094" y="566"/>
                </a:lnTo>
                <a:lnTo>
                  <a:pt x="46037" y="661"/>
                </a:lnTo>
                <a:lnTo>
                  <a:pt x="45943" y="661"/>
                </a:lnTo>
                <a:lnTo>
                  <a:pt x="40377" y="849"/>
                </a:lnTo>
                <a:lnTo>
                  <a:pt x="34622" y="1038"/>
                </a:lnTo>
                <a:lnTo>
                  <a:pt x="34245" y="1038"/>
                </a:lnTo>
                <a:lnTo>
                  <a:pt x="30943" y="1227"/>
                </a:lnTo>
                <a:lnTo>
                  <a:pt x="29905" y="1132"/>
                </a:lnTo>
                <a:lnTo>
                  <a:pt x="28679" y="1227"/>
                </a:lnTo>
                <a:lnTo>
                  <a:pt x="26132" y="1510"/>
                </a:lnTo>
                <a:lnTo>
                  <a:pt x="20566" y="1887"/>
                </a:lnTo>
                <a:lnTo>
                  <a:pt x="20094" y="1887"/>
                </a:lnTo>
                <a:lnTo>
                  <a:pt x="19434" y="1793"/>
                </a:lnTo>
                <a:lnTo>
                  <a:pt x="19245" y="1793"/>
                </a:lnTo>
                <a:lnTo>
                  <a:pt x="19434" y="1887"/>
                </a:lnTo>
                <a:lnTo>
                  <a:pt x="19811" y="1981"/>
                </a:lnTo>
                <a:lnTo>
                  <a:pt x="17453" y="2170"/>
                </a:lnTo>
                <a:lnTo>
                  <a:pt x="12830" y="2170"/>
                </a:lnTo>
                <a:lnTo>
                  <a:pt x="11415" y="2359"/>
                </a:lnTo>
                <a:lnTo>
                  <a:pt x="8962" y="2547"/>
                </a:lnTo>
                <a:lnTo>
                  <a:pt x="8113" y="3113"/>
                </a:lnTo>
                <a:lnTo>
                  <a:pt x="7170" y="3302"/>
                </a:lnTo>
                <a:lnTo>
                  <a:pt x="5377" y="3679"/>
                </a:lnTo>
                <a:lnTo>
                  <a:pt x="4245" y="3868"/>
                </a:lnTo>
                <a:lnTo>
                  <a:pt x="4245" y="3113"/>
                </a:lnTo>
                <a:lnTo>
                  <a:pt x="4151" y="3868"/>
                </a:lnTo>
                <a:lnTo>
                  <a:pt x="3774" y="4057"/>
                </a:lnTo>
                <a:lnTo>
                  <a:pt x="3585" y="4151"/>
                </a:lnTo>
                <a:lnTo>
                  <a:pt x="3396" y="4340"/>
                </a:lnTo>
                <a:lnTo>
                  <a:pt x="3208" y="4623"/>
                </a:lnTo>
                <a:lnTo>
                  <a:pt x="2925" y="5472"/>
                </a:lnTo>
                <a:lnTo>
                  <a:pt x="2453" y="7076"/>
                </a:lnTo>
                <a:lnTo>
                  <a:pt x="2264" y="7830"/>
                </a:lnTo>
                <a:lnTo>
                  <a:pt x="2076" y="8585"/>
                </a:lnTo>
                <a:lnTo>
                  <a:pt x="1793" y="10283"/>
                </a:lnTo>
                <a:lnTo>
                  <a:pt x="1698" y="12075"/>
                </a:lnTo>
                <a:lnTo>
                  <a:pt x="1698" y="13868"/>
                </a:lnTo>
                <a:lnTo>
                  <a:pt x="1793" y="17547"/>
                </a:lnTo>
                <a:lnTo>
                  <a:pt x="1793" y="19339"/>
                </a:lnTo>
                <a:lnTo>
                  <a:pt x="1793" y="20943"/>
                </a:lnTo>
                <a:lnTo>
                  <a:pt x="849" y="42735"/>
                </a:lnTo>
                <a:lnTo>
                  <a:pt x="0" y="64527"/>
                </a:lnTo>
                <a:lnTo>
                  <a:pt x="5094" y="64527"/>
                </a:lnTo>
                <a:lnTo>
                  <a:pt x="5377" y="66131"/>
                </a:lnTo>
                <a:lnTo>
                  <a:pt x="5472" y="66603"/>
                </a:lnTo>
                <a:lnTo>
                  <a:pt x="5755" y="66980"/>
                </a:lnTo>
                <a:lnTo>
                  <a:pt x="6038" y="67263"/>
                </a:lnTo>
                <a:lnTo>
                  <a:pt x="6415" y="67546"/>
                </a:lnTo>
                <a:lnTo>
                  <a:pt x="7736" y="67923"/>
                </a:lnTo>
                <a:lnTo>
                  <a:pt x="9057" y="68206"/>
                </a:lnTo>
                <a:lnTo>
                  <a:pt x="10377" y="68395"/>
                </a:lnTo>
                <a:lnTo>
                  <a:pt x="11887" y="68584"/>
                </a:lnTo>
                <a:lnTo>
                  <a:pt x="16887" y="68584"/>
                </a:lnTo>
                <a:lnTo>
                  <a:pt x="20377" y="68301"/>
                </a:lnTo>
                <a:lnTo>
                  <a:pt x="27547" y="67640"/>
                </a:lnTo>
                <a:lnTo>
                  <a:pt x="30849" y="67357"/>
                </a:lnTo>
                <a:lnTo>
                  <a:pt x="33867" y="67169"/>
                </a:lnTo>
                <a:lnTo>
                  <a:pt x="38396" y="66980"/>
                </a:lnTo>
                <a:lnTo>
                  <a:pt x="42924" y="66603"/>
                </a:lnTo>
                <a:lnTo>
                  <a:pt x="51792" y="65942"/>
                </a:lnTo>
                <a:lnTo>
                  <a:pt x="53112" y="65754"/>
                </a:lnTo>
                <a:lnTo>
                  <a:pt x="53301" y="65754"/>
                </a:lnTo>
                <a:lnTo>
                  <a:pt x="55282" y="65565"/>
                </a:lnTo>
                <a:lnTo>
                  <a:pt x="61697" y="64999"/>
                </a:lnTo>
                <a:lnTo>
                  <a:pt x="62546" y="64905"/>
                </a:lnTo>
                <a:lnTo>
                  <a:pt x="64716" y="64810"/>
                </a:lnTo>
                <a:lnTo>
                  <a:pt x="60943" y="65376"/>
                </a:lnTo>
                <a:lnTo>
                  <a:pt x="64433" y="65093"/>
                </a:lnTo>
                <a:lnTo>
                  <a:pt x="65754" y="64810"/>
                </a:lnTo>
                <a:lnTo>
                  <a:pt x="66225" y="64716"/>
                </a:lnTo>
                <a:lnTo>
                  <a:pt x="66697" y="64527"/>
                </a:lnTo>
                <a:lnTo>
                  <a:pt x="67169" y="64244"/>
                </a:lnTo>
                <a:lnTo>
                  <a:pt x="67452" y="63867"/>
                </a:lnTo>
                <a:lnTo>
                  <a:pt x="67829" y="63489"/>
                </a:lnTo>
                <a:lnTo>
                  <a:pt x="68018" y="63018"/>
                </a:lnTo>
                <a:lnTo>
                  <a:pt x="68301" y="62452"/>
                </a:lnTo>
                <a:lnTo>
                  <a:pt x="68490" y="61791"/>
                </a:lnTo>
                <a:lnTo>
                  <a:pt x="68678" y="60093"/>
                </a:lnTo>
                <a:lnTo>
                  <a:pt x="68961" y="59622"/>
                </a:lnTo>
                <a:lnTo>
                  <a:pt x="69150" y="59056"/>
                </a:lnTo>
                <a:lnTo>
                  <a:pt x="69339" y="58490"/>
                </a:lnTo>
                <a:lnTo>
                  <a:pt x="69433" y="57829"/>
                </a:lnTo>
                <a:lnTo>
                  <a:pt x="69527" y="56225"/>
                </a:lnTo>
                <a:lnTo>
                  <a:pt x="69527" y="54622"/>
                </a:lnTo>
                <a:lnTo>
                  <a:pt x="69339" y="54150"/>
                </a:lnTo>
                <a:lnTo>
                  <a:pt x="69244" y="52358"/>
                </a:lnTo>
                <a:lnTo>
                  <a:pt x="69999" y="46980"/>
                </a:lnTo>
                <a:lnTo>
                  <a:pt x="70754" y="41792"/>
                </a:lnTo>
                <a:lnTo>
                  <a:pt x="71414" y="36603"/>
                </a:lnTo>
                <a:lnTo>
                  <a:pt x="71697" y="34150"/>
                </a:lnTo>
                <a:lnTo>
                  <a:pt x="71886" y="31698"/>
                </a:lnTo>
                <a:lnTo>
                  <a:pt x="71603" y="33113"/>
                </a:lnTo>
                <a:lnTo>
                  <a:pt x="71603" y="32264"/>
                </a:lnTo>
                <a:lnTo>
                  <a:pt x="71508" y="31509"/>
                </a:lnTo>
                <a:lnTo>
                  <a:pt x="71320" y="29717"/>
                </a:lnTo>
                <a:lnTo>
                  <a:pt x="71225" y="28868"/>
                </a:lnTo>
                <a:lnTo>
                  <a:pt x="71131" y="28019"/>
                </a:lnTo>
                <a:lnTo>
                  <a:pt x="71225" y="27264"/>
                </a:lnTo>
                <a:lnTo>
                  <a:pt x="71414" y="26603"/>
                </a:lnTo>
                <a:lnTo>
                  <a:pt x="71558" y="26891"/>
                </a:lnTo>
                <a:lnTo>
                  <a:pt x="71131" y="22453"/>
                </a:lnTo>
                <a:lnTo>
                  <a:pt x="71320" y="23113"/>
                </a:lnTo>
                <a:lnTo>
                  <a:pt x="71037" y="21132"/>
                </a:lnTo>
                <a:lnTo>
                  <a:pt x="70754" y="19056"/>
                </a:lnTo>
                <a:lnTo>
                  <a:pt x="69999" y="15094"/>
                </a:lnTo>
                <a:lnTo>
                  <a:pt x="70376" y="16415"/>
                </a:lnTo>
                <a:lnTo>
                  <a:pt x="69999" y="12830"/>
                </a:lnTo>
                <a:lnTo>
                  <a:pt x="69622" y="10566"/>
                </a:lnTo>
                <a:lnTo>
                  <a:pt x="69150" y="8208"/>
                </a:lnTo>
                <a:lnTo>
                  <a:pt x="68584" y="5944"/>
                </a:lnTo>
                <a:lnTo>
                  <a:pt x="68207" y="4906"/>
                </a:lnTo>
                <a:lnTo>
                  <a:pt x="67829" y="3868"/>
                </a:lnTo>
                <a:lnTo>
                  <a:pt x="67452" y="3019"/>
                </a:lnTo>
                <a:lnTo>
                  <a:pt x="66980" y="2264"/>
                </a:lnTo>
                <a:lnTo>
                  <a:pt x="66508" y="1604"/>
                </a:lnTo>
                <a:lnTo>
                  <a:pt x="65942" y="1227"/>
                </a:lnTo>
                <a:lnTo>
                  <a:pt x="64999" y="849"/>
                </a:lnTo>
                <a:lnTo>
                  <a:pt x="64150" y="661"/>
                </a:lnTo>
                <a:lnTo>
                  <a:pt x="62263" y="283"/>
                </a:lnTo>
                <a:lnTo>
                  <a:pt x="60282" y="95"/>
                </a:lnTo>
                <a:lnTo>
                  <a:pt x="5820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673311" y="1333500"/>
            <a:ext cx="90762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08857" y="1352550"/>
            <a:ext cx="206498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Khánh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4510" y="3542375"/>
            <a:ext cx="10038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loe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69049" y="4311816"/>
            <a:ext cx="111280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nổi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28199" y="3421155"/>
            <a:ext cx="128272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 dirty="0" err="1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nẹp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29" name="图片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850" y="1631617"/>
            <a:ext cx="14636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8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91C78-CD46-4C29-8986-A83EFCDD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9"/>
            <a:ext cx="12191999" cy="685800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787" y="128588"/>
            <a:ext cx="620713" cy="7139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61F4E1-5B20-4DF7-9CEB-A87DC0B08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3389" y="3253983"/>
            <a:ext cx="2953688" cy="3419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7E25903A-7D59-4CE7-B99B-F12644CD65E4}"/>
              </a:ext>
            </a:extLst>
          </p:cNvPr>
          <p:cNvSpPr txBox="1"/>
          <p:nvPr/>
        </p:nvSpPr>
        <p:spPr>
          <a:xfrm>
            <a:off x="936732" y="79"/>
            <a:ext cx="6092718" cy="8794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Viết</a:t>
            </a:r>
            <a:r>
              <a:rPr lang="en-US" altLang="zh-CN" sz="48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bài</a:t>
            </a:r>
            <a:endParaRPr kumimoji="0" lang="zh-CN" altLang="en-US" sz="48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3074" name="Picture 2" descr="C:\Users\HP\Desktop\kho123-vector-giao-duc-hoc-tap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994" y="46302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3075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573" y="1470524"/>
            <a:ext cx="7386527" cy="44530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形 5">
            <a:extLst>
              <a:ext uri="{FF2B5EF4-FFF2-40B4-BE49-F238E27FC236}">
                <a16:creationId xmlns:a16="http://schemas.microsoft.com/office/drawing/2014/main" id="{EB46120D-E2E9-4156-B775-7BB268637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9728199" y="4963514"/>
            <a:ext cx="2463799" cy="1894485"/>
          </a:xfrm>
          <a:prstGeom prst="rect">
            <a:avLst/>
          </a:prstGeom>
        </p:spPr>
      </p:pic>
      <p:pic>
        <p:nvPicPr>
          <p:cNvPr id="32" name="图片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035" y="-438071"/>
            <a:ext cx="3553741" cy="227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149" y="2265890"/>
            <a:ext cx="6115051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Viết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bài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chính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tả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vào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vở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Chính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tả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tuần</a:t>
            </a:r>
            <a:r>
              <a:rPr lang="en-US" alt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cs typeface="Times New Roman" pitchFamily="18" charset="0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28465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76AE121B-C6C0-4DD2-B32E-4B8C6698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75458"/>
            <a:ext cx="5067300" cy="28297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05DD9A-01B1-473F-8D20-4CE0BE31D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47" y="2481015"/>
            <a:ext cx="4479354" cy="478789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9313"/>
            <a:ext cx="2476499" cy="1682678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4" y="5175322"/>
            <a:ext cx="2476499" cy="1682678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7" y="5254649"/>
            <a:ext cx="2476499" cy="1682678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088258"/>
            <a:ext cx="2476499" cy="1682678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44" y="5189313"/>
            <a:ext cx="2476499" cy="1682678"/>
          </a:xfrm>
          <a:prstGeom prst="rect">
            <a:avLst/>
          </a:prstGeom>
        </p:spPr>
      </p:pic>
      <p:pic>
        <p:nvPicPr>
          <p:cNvPr id="22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351">
            <a:off x="9729767" y="1291889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P\Desktop\6633946_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973">
            <a:off x="7026548" y="972444"/>
            <a:ext cx="1876598" cy="20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kisspng-paper-doll-clothing-lapel-pin-fashion-doll-5b1e9781cce5e2.489783651528731521839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" b="100000" l="6111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45">
            <a:off x="7891819" y="1314197"/>
            <a:ext cx="3448050" cy="1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depositphotos_67675125-stock-illustration-one-grey-rock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93" b="99363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" y="4084624"/>
            <a:ext cx="3784600" cy="2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HP\Desktop\pngtree-summer-blue-dress-girl-sitting-png-image_4885770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917" l="4417" r="93333">
                        <a14:foregroundMark x1="42500" y1="92500" x2="52500" y2="90583"/>
                        <a14:foregroundMark x1="62750" y1="32500" x2="66917" y2="40250"/>
                        <a14:foregroundMark x1="54167" y1="32500" x2="53083" y2="40583"/>
                        <a14:foregroundMark x1="66917" y1="32500" x2="70250" y2="38583"/>
                        <a14:foregroundMark x1="70833" y1="32500" x2="73333" y2="36917"/>
                        <a14:foregroundMark x1="73917" y1="33917" x2="75000" y2="36417"/>
                        <a14:foregroundMark x1="74750" y1="32500" x2="76083" y2="32750"/>
                        <a14:backgroundMark x1="68333" y1="30833" x2="74667" y2="37250"/>
                        <a14:backgroundMark x1="72750" y1="33083" x2="70500" y2="38083"/>
                        <a14:backgroundMark x1="65833" y1="31167" x2="68333" y2="32833"/>
                        <a14:backgroundMark x1="74417" y1="32000" x2="74667" y2="37000"/>
                        <a14:backgroundMark x1="74417" y1="31667" x2="752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36" y="2014853"/>
            <a:ext cx="5600094" cy="55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4079569" y="3339144"/>
            <a:ext cx="5536275" cy="9604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Luyện</a:t>
            </a:r>
            <a:r>
              <a:rPr lang="en-US" altLang="zh-CN" sz="7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7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tập</a:t>
            </a:r>
            <a:endParaRPr kumimoji="0" lang="zh-CN" altLang="en-US" sz="7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29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148555-414E-48CE-B8A1-33B01C3F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71" y="-77129"/>
            <a:ext cx="548381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2993A4-611E-497B-A1E3-6300D55E5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3448" y="5059269"/>
            <a:ext cx="1318759" cy="17987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3CADC4-5EB1-4971-9FD4-7B8CD8A7D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5157" y="4737642"/>
            <a:ext cx="1775576" cy="3124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C8964D-3666-4547-A550-4823E5F56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87" y="6047030"/>
            <a:ext cx="495300" cy="7905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-399183"/>
            <a:ext cx="8642438" cy="2942551"/>
            <a:chOff x="853295" y="-660778"/>
            <a:chExt cx="8810967" cy="4704915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53295" y="-660778"/>
              <a:ext cx="8810967" cy="470491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203820" y="978002"/>
              <a:ext cx="6088842" cy="960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489977" y="-244938"/>
            <a:ext cx="2024532" cy="2942551"/>
          </a:xfrm>
          <a:prstGeom prst="rect">
            <a:avLst/>
          </a:prstGeom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10158" y="539861"/>
            <a:ext cx="5257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Bài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2.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Điền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ô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trống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: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64379" y="1151049"/>
            <a:ext cx="7696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a)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Tiếng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bắt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bắt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đầu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bằng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s hay x ?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22288" y="2160925"/>
            <a:ext cx="1022191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Cái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Mỹ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lính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thật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đẹp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Đấy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lính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nhỏ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xinh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bằng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đất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mới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mua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Mỹ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phiên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chợ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huyện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hôm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qua.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Lũ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trẻ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xúm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lại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đứa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cũng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muốn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cầm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sờ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cái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màu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lá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cây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cái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mũ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ngôi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khẩu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đen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bóng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cả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khuôn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mặt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nhỏ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hồng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hồng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ta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nữa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Nhưng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cái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Mỹ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chỉ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mỗi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đứa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cầm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xem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tí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vừa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đủ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để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hỏi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xong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:“  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nhỉ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?”.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Cứ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như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 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để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lính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cười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với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bạn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quá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lâu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</a:t>
            </a:r>
            <a:r>
              <a:rPr lang="en-US" altLang="vi-VN" sz="3000" i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                                                                       								</a:t>
            </a:r>
            <a:r>
              <a:rPr lang="en-US" altLang="vi-VN" sz="2400" i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Theo</a:t>
            </a:r>
            <a:r>
              <a:rPr lang="en-US" altLang="vi-VN" sz="24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Hải</a:t>
            </a:r>
            <a:r>
              <a:rPr lang="en-US" altLang="vi-VN" sz="24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vi-VN" sz="24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Hồ</a:t>
            </a:r>
            <a:endParaRPr lang="en-US" altLang="vi-VN" sz="3000" dirty="0">
              <a:solidFill>
                <a:schemeClr val="accent2">
                  <a:lumMod val="50000"/>
                </a:scheme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4165603" y="2626712"/>
            <a:ext cx="1066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xinh</a:t>
            </a:r>
            <a:endParaRPr lang="en-US" altLang="vi-VN" sz="300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9001816" y="3082924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xít</a:t>
            </a:r>
            <a:endParaRPr lang="en-US" altLang="vi-VN" sz="300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7937587" y="3512341"/>
            <a:ext cx="1143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xanh</a:t>
            </a:r>
            <a:endParaRPr lang="en-US" altLang="vi-VN" sz="300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4260853" y="3987800"/>
            <a:ext cx="87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sao</a:t>
            </a:r>
            <a:r>
              <a:rPr lang="en-US" altLang="vi-VN" sz="3000" dirty="0">
                <a:solidFill>
                  <a:srgbClr val="FF3300"/>
                </a:solidFill>
                <a:latin typeface="HP001 4 hàng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6095999" y="3987801"/>
            <a:ext cx="1066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3300"/>
                </a:solidFill>
                <a:latin typeface="HP001 4 hàng" pitchFamily="34" charset="0"/>
                <a:cs typeface="Times New Roman" pitchFamily="18" charset="0"/>
              </a:rPr>
              <a:t>súng</a:t>
            </a:r>
            <a:r>
              <a:rPr lang="en-US" altLang="vi-VN" sz="3000" dirty="0">
                <a:solidFill>
                  <a:srgbClr val="FF3300"/>
                </a:solidFill>
                <a:latin typeface="HP001 4 hàng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9179337" y="4016146"/>
            <a:ext cx="6064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3300"/>
                </a:solidFill>
                <a:latin typeface="HP001 4 hàng" pitchFamily="34" charset="0"/>
                <a:cs typeface="Times New Roman" pitchFamily="18" charset="0"/>
              </a:rPr>
              <a:t>sờ</a:t>
            </a:r>
            <a:endParaRPr lang="en-US" altLang="vi-VN" sz="3000" dirty="0">
              <a:solidFill>
                <a:srgbClr val="FF33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9287479" y="5365944"/>
            <a:ext cx="692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sợ</a:t>
            </a:r>
            <a:endParaRPr lang="en-US" altLang="vi-VN" sz="300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9" name="Text Box 42"/>
          <p:cNvSpPr txBox="1">
            <a:spLocks noChangeArrowheads="1"/>
          </p:cNvSpPr>
          <p:nvPr/>
        </p:nvSpPr>
        <p:spPr bwMode="auto">
          <a:xfrm>
            <a:off x="4524787" y="5366497"/>
            <a:ext cx="1108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Xinh</a:t>
            </a:r>
            <a:r>
              <a:rPr lang="en-US" altLang="vi-VN" dirty="0">
                <a:solidFill>
                  <a:srgbClr val="FF3300"/>
                </a:solidFill>
                <a:latin typeface="HP001 4 hàng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106573" y="3084512"/>
            <a:ext cx="1066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xóm</a:t>
            </a:r>
            <a:endParaRPr lang="en-US" altLang="vi-VN" sz="3000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3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148555-414E-48CE-B8A1-33B01C3F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71" y="-77129"/>
            <a:ext cx="548381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2993A4-611E-497B-A1E3-6300D55E5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3448" y="5059269"/>
            <a:ext cx="1318759" cy="17987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3CADC4-5EB1-4971-9FD4-7B8CD8A7D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5157" y="4737642"/>
            <a:ext cx="1775576" cy="312470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-399183"/>
            <a:ext cx="8642438" cy="2942551"/>
            <a:chOff x="853295" y="-660778"/>
            <a:chExt cx="8810967" cy="4704915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53295" y="-660778"/>
              <a:ext cx="8810967" cy="470491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203820" y="978002"/>
              <a:ext cx="6088842" cy="960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14039" y="-165241"/>
            <a:ext cx="2024532" cy="2942551"/>
          </a:xfrm>
          <a:prstGeom prst="rect">
            <a:avLst/>
          </a:prstGeom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10158" y="539861"/>
            <a:ext cx="5257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Bài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2.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Điền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ô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trống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: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64379" y="1151049"/>
            <a:ext cx="7696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a)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Tiếng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vần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ất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hay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ấc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?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-144052" y="2478088"/>
            <a:ext cx="10325100" cy="39751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eaLnBrk="1" fontAlgn="auto" hangingPunct="1">
              <a:lnSpc>
                <a:spcPct val="90000"/>
              </a:lnSpc>
              <a:buClr>
                <a:srgbClr val="595959"/>
              </a:buClr>
              <a:buFont typeface="Barlow"/>
              <a:buNone/>
              <a:defRPr/>
            </a:pPr>
            <a:r>
              <a:rPr lang="vi-VN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      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Trời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vẫn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còn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… 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phất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mưa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Đường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vào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làng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nhão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nhoét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…..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dính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vào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đê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́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dép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chân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lên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nặng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chình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chịch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xuýt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lên</a:t>
            </a:r>
            <a:r>
              <a:rPr lang="vi-VN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tiếng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khóc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nhưng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nghi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̃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đến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nhiều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người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đang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chơ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̀ mẹ con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lại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ráng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nha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̀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ấy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vào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những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ngày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tất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niên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 mẹ con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năm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nào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cũng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có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mặt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Tư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̀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sân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vào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 qua….tam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cấp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là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cái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hiên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rộng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Ngoại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hay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ngồi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ở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́,….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từng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trang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báo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Cậu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Xuân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bao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giơ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̀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cũng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là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người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đầu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tiên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chạy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xuống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sân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,….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bổng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tôi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qua 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các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….</a:t>
            </a:r>
            <a:r>
              <a:rPr lang="en-US" altLang="en-US" sz="3200" kern="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thềm</a:t>
            </a:r>
            <a:r>
              <a:rPr lang="en-US" altLang="en-US" sz="3200" kern="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4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148555-414E-48CE-B8A1-33B01C3F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71" y="-77129"/>
            <a:ext cx="548381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2993A4-611E-497B-A1E3-6300D55E5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3448" y="5059269"/>
            <a:ext cx="1318759" cy="17987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3CADC4-5EB1-4971-9FD4-7B8CD8A7D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5157" y="4737642"/>
            <a:ext cx="1775576" cy="312470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5800" y="-399183"/>
            <a:ext cx="8642438" cy="2942551"/>
            <a:chOff x="853295" y="-660778"/>
            <a:chExt cx="8810967" cy="4704915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20CD9C2D-5866-4803-A987-2A6D09FB4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853295" y="-660778"/>
              <a:ext cx="8810967" cy="470491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203820" y="978002"/>
              <a:ext cx="6088842" cy="960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en-US" alt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14039" y="-165241"/>
            <a:ext cx="2024532" cy="2942551"/>
          </a:xfrm>
          <a:prstGeom prst="rect">
            <a:avLst/>
          </a:prstGeom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2210158" y="539861"/>
            <a:ext cx="5257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Bài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2.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Điền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ô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trống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: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64379" y="1151049"/>
            <a:ext cx="7696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a)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Tiếng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vần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ất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hay </a:t>
            </a:r>
            <a:r>
              <a:rPr lang="en-US" altLang="vi-VN" sz="3000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ấc</a:t>
            </a:r>
            <a:r>
              <a:rPr lang="en-US" altLang="vi-VN" sz="3000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  <a:cs typeface="Times New Roman" pitchFamily="18" charset="0"/>
              </a:rPr>
              <a:t> ?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43823" y="2439146"/>
            <a:ext cx="10085798" cy="37639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eaLnBrk="1" fontAlgn="auto" hangingPunct="1">
              <a:lnSpc>
                <a:spcPct val="90000"/>
              </a:lnSpc>
              <a:buClr>
                <a:srgbClr val="595959"/>
              </a:buClr>
              <a:buFont typeface="Barlow"/>
              <a:buNone/>
              <a:defRPr/>
            </a:pP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       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Trời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vẫn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còn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lất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phất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mưa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Đường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vào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làng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nhão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nhoét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đất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dính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vào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đê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́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dép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nhấc</a:t>
            </a:r>
            <a:r>
              <a:rPr lang="en-US" altLang="en-US" sz="3200" b="1" kern="0" dirty="0">
                <a:solidFill>
                  <a:srgbClr val="FF0066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chân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lên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nặng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chình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chịch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xuýt</a:t>
            </a:r>
            <a:r>
              <a:rPr lang="en-US" altLang="en-US" sz="3200" b="1" kern="0" dirty="0">
                <a:solidFill>
                  <a:srgbClr val="FF0066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bật</a:t>
            </a:r>
            <a:r>
              <a:rPr lang="en-US" altLang="en-US" sz="3200" b="1" kern="0" dirty="0">
                <a:solidFill>
                  <a:srgbClr val="FF0066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lên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tiếng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khóc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nhưng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nghi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̃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đến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rất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nhiều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người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đang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chơ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̀ mẹ con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lại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ráng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nha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̀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ấy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vào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những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ngày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tất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niên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mẹ con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năm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nào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cũng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có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mặt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Tư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̀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sân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vào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qua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bậc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tam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cấp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là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cái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hiên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rộng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Ngoại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hay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ngồi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ở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́,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lật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từng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trang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báo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  <a:r>
              <a:rPr lang="vi-VN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Cậu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Xuân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bao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giơ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̀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cũng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là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người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đầu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tiên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chạy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xuống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sân</a:t>
            </a:r>
            <a:r>
              <a:rPr lang="en-US" altLang="en-US" sz="3200" b="1" kern="0" dirty="0">
                <a:solidFill>
                  <a:srgbClr val="FF0066"/>
                </a:solidFill>
                <a:latin typeface="HP001 4 hàng" pitchFamily="34" charset="0"/>
              </a:rPr>
              <a:t>,</a:t>
            </a:r>
            <a:r>
              <a:rPr lang="vi-VN" altLang="en-US" sz="3200" b="1" kern="0" dirty="0">
                <a:solidFill>
                  <a:srgbClr val="FF0066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nhấc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bổng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tôi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qua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các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FF0066"/>
                </a:solidFill>
                <a:latin typeface="HP001 4 hàng" pitchFamily="34" charset="0"/>
              </a:rPr>
              <a:t>bậc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 </a:t>
            </a:r>
            <a:r>
              <a:rPr lang="en-US" altLang="en-US" sz="3200" b="1" kern="0" dirty="0" err="1">
                <a:solidFill>
                  <a:srgbClr val="595959"/>
                </a:solidFill>
                <a:latin typeface="HP001 4 hàng" pitchFamily="34" charset="0"/>
              </a:rPr>
              <a:t>thềm</a:t>
            </a:r>
            <a:r>
              <a:rPr lang="en-US" altLang="en-US" sz="3200" b="1" kern="0" dirty="0">
                <a:solidFill>
                  <a:srgbClr val="595959"/>
                </a:solidFill>
                <a:latin typeface="HP001 4 hàng" pitchFamily="34" charset="0"/>
              </a:rPr>
              <a:t>.</a:t>
            </a:r>
          </a:p>
          <a:p>
            <a:pPr eaLnBrk="1" fontAlgn="auto" hangingPunct="1">
              <a:lnSpc>
                <a:spcPct val="90000"/>
              </a:lnSpc>
              <a:buClr>
                <a:srgbClr val="595959"/>
              </a:buClr>
              <a:buFont typeface="Barlow"/>
              <a:buNone/>
              <a:defRPr/>
            </a:pPr>
            <a:endParaRPr lang="en-US" altLang="en-US" sz="3200" b="1" kern="0" dirty="0">
              <a:solidFill>
                <a:srgbClr val="595959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148555-414E-48CE-B8A1-33B01C3F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71" y="-77129"/>
            <a:ext cx="5483819" cy="6858000"/>
          </a:xfrm>
          <a:prstGeom prst="rect">
            <a:avLst/>
          </a:prstGeom>
        </p:spPr>
      </p:pic>
      <p:pic>
        <p:nvPicPr>
          <p:cNvPr id="4098" name="Picture 2" descr="C:\Users\HP\Desktop\vector-student-on-empty-bann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" y="646771"/>
            <a:ext cx="10888091" cy="634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4786" y="2631575"/>
            <a:ext cx="8606843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Bài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3: </a:t>
            </a: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Thi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</a:t>
            </a: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tìm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</a:t>
            </a: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các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</a:t>
            </a: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tính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</a:t>
            </a:r>
            <a:r>
              <a:rPr lang="en-US" altLang="vi-VN" sz="60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từ</a:t>
            </a:r>
            <a:r>
              <a:rPr lang="en-US" altLang="vi-VN" sz="60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3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91" y="1918678"/>
            <a:ext cx="8408592" cy="4237198"/>
          </a:xfrm>
          <a:prstGeom prst="rect">
            <a:avLst/>
          </a:prstGeom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136644" y="3105222"/>
            <a:ext cx="6367617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defRPr/>
            </a:pP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Chứa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tiếng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bắt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bắt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đầu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bằng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>
                <a:solidFill>
                  <a:srgbClr val="FF3300"/>
                </a:solidFill>
                <a:latin typeface="#9Slide03 AmpleSoft Bold" pitchFamily="2" charset="0"/>
              </a:rPr>
              <a:t>s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hay </a:t>
            </a:r>
            <a:r>
              <a:rPr lang="en-US" altLang="vi-VN" sz="5400" dirty="0">
                <a:solidFill>
                  <a:srgbClr val="FF3300"/>
                </a:solidFill>
                <a:latin typeface="#9Slide03 AmpleSoft Bold" pitchFamily="2" charset="0"/>
              </a:rPr>
              <a:t>x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5122" name="Picture 2" descr="C:\Users\HP\Desktop\unname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63812" l="0" r="66406">
                        <a14:foregroundMark x1="11328" y1="1105" x2="6250" y2="59945"/>
                        <a14:foregroundMark x1="12500" y1="8840" x2="15625" y2="59116"/>
                        <a14:foregroundMark x1="13086" y1="60221" x2="15625" y2="60221"/>
                        <a14:foregroundMark x1="27539" y1="8011" x2="37891" y2="62155"/>
                        <a14:foregroundMark x1="42383" y1="11326" x2="26172" y2="62431"/>
                        <a14:foregroundMark x1="39453" y1="25414" x2="41992" y2="28729"/>
                        <a14:foregroundMark x1="54492" y1="21823" x2="58594" y2="21823"/>
                        <a14:foregroundMark x1="50586" y1="28453" x2="54102" y2="61326"/>
                        <a14:foregroundMark x1="13867" y1="3867" x2="18750" y2="1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22" b="35264"/>
          <a:stretch/>
        </p:blipFill>
        <p:spPr bwMode="auto">
          <a:xfrm>
            <a:off x="6017720" y="1086575"/>
            <a:ext cx="6054433" cy="410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093922" y="2798763"/>
            <a:ext cx="1928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siêng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năng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8170225" y="3106017"/>
            <a:ext cx="1749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sáng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láng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, 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0181443" y="3072678"/>
            <a:ext cx="19288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sáng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ngời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0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148555-414E-48CE-B8A1-33B01C3F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46" y="-47453"/>
            <a:ext cx="548381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02993A4-611E-497B-A1E3-6300D55E5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4910" y="4747285"/>
            <a:ext cx="1318759" cy="179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0C8964D-3666-4547-A550-4823E5F56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069" y="6001746"/>
            <a:ext cx="495300" cy="790575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3A51496-4EC3-4779-8779-B18467FA3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927" y="-89820"/>
            <a:ext cx="2937261" cy="4549725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2BCA8A41-C7A0-40C0-9B12-F75F3EFF3261}"/>
              </a:ext>
            </a:extLst>
          </p:cNvPr>
          <p:cNvGrpSpPr/>
          <p:nvPr/>
        </p:nvGrpSpPr>
        <p:grpSpPr>
          <a:xfrm>
            <a:off x="1167045" y="2336787"/>
            <a:ext cx="1876474" cy="3803821"/>
            <a:chOff x="873965" y="3053516"/>
            <a:chExt cx="1876474" cy="380382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1B32406-6F85-40A9-90A7-4E12BDEEBDC6}"/>
                </a:ext>
              </a:extLst>
            </p:cNvPr>
            <p:cNvSpPr txBox="1"/>
            <p:nvPr/>
          </p:nvSpPr>
          <p:spPr>
            <a:xfrm>
              <a:off x="1476954" y="3053516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normalizeH="0" baseline="0" noProof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#9Slide03 AmpleSoft Bold" pitchFamily="2" charset="0"/>
                  <a:ea typeface="义启紫水晶体" panose="02010601030101010101" pitchFamily="2" charset="-122"/>
                </a:rPr>
                <a:t>01</a:t>
              </a:r>
              <a:endParaRPr kumimoji="0" lang="zh-CN" altLang="en-US" sz="36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782A2D6-3B34-4C3B-B2E8-4C026906F19E}"/>
                </a:ext>
              </a:extLst>
            </p:cNvPr>
            <p:cNvSpPr txBox="1"/>
            <p:nvPr/>
          </p:nvSpPr>
          <p:spPr>
            <a:xfrm>
              <a:off x="965604" y="3840034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Kiến</a:t>
              </a:r>
              <a:r>
                <a:rPr lang="en-US" altLang="zh-C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 </a:t>
              </a: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thức</a:t>
              </a:r>
              <a:endParaRPr kumimoji="0" lang="zh-CN" altLang="en-US" sz="28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27F3421-4868-428A-8762-151195FD320C}"/>
                </a:ext>
              </a:extLst>
            </p:cNvPr>
            <p:cNvSpPr/>
            <p:nvPr/>
          </p:nvSpPr>
          <p:spPr>
            <a:xfrm>
              <a:off x="873965" y="4302792"/>
              <a:ext cx="1876474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dirty="0">
                  <a:latin typeface="#9Slide03 AmpleSoft Bold" pitchFamily="2" charset="0"/>
                  <a:cs typeface="Times New Roman" pitchFamily="18" charset="0"/>
                </a:rPr>
                <a:t>- </a:t>
              </a:r>
              <a:r>
                <a:rPr lang="nl-NL" sz="2000" dirty="0">
                  <a:solidFill>
                    <a:srgbClr val="000000"/>
                  </a:solidFill>
                  <a:latin typeface="#9Slide03 AmpleSoft Bold" pitchFamily="2" charset="0"/>
                  <a:cs typeface="Times New Roman" pitchFamily="18" charset="0"/>
                </a:rPr>
                <a:t>Nghe - viết đúng bài CT ở nhà; trình bày đúng  hình thức đoạn văn</a:t>
              </a:r>
              <a:endParaRPr lang="en-US" dirty="0">
                <a:latin typeface="#9Slide03 AmpleSoft Bold" pitchFamily="2" charset="0"/>
                <a:cs typeface="Times New Roman" pitchFamily="18" charset="0"/>
              </a:endParaRPr>
            </a:p>
            <a:p>
              <a:r>
                <a:rPr lang="nl-NL" sz="2000" dirty="0">
                  <a:solidFill>
                    <a:srgbClr val="000000"/>
                  </a:solidFill>
                  <a:latin typeface="#9Slide03 AmpleSoft Bold" pitchFamily="2" charset="0"/>
                  <a:cs typeface="Times New Roman" pitchFamily="18" charset="0"/>
                </a:rPr>
                <a:t>-  Làm đúng BT2a, BT3a phân biệt s/x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mpleSoft Bold" pitchFamily="2" charset="0"/>
                <a:ea typeface="义启紫水晶体" panose="02010601030101010101" pitchFamily="2" charset="-122"/>
                <a:cs typeface="+mn-ea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D146EC9-3F34-4E36-B4FE-70D5FA4ED23D}"/>
              </a:ext>
            </a:extLst>
          </p:cNvPr>
          <p:cNvGrpSpPr/>
          <p:nvPr/>
        </p:nvGrpSpPr>
        <p:grpSpPr>
          <a:xfrm>
            <a:off x="3424143" y="2338124"/>
            <a:ext cx="1876474" cy="3181214"/>
            <a:chOff x="862684" y="3053516"/>
            <a:chExt cx="1876474" cy="3181214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D91A755-8A22-4D34-836B-F4C1DAC86FB9}"/>
                </a:ext>
              </a:extLst>
            </p:cNvPr>
            <p:cNvSpPr txBox="1"/>
            <p:nvPr/>
          </p:nvSpPr>
          <p:spPr>
            <a:xfrm>
              <a:off x="1450441" y="3053516"/>
              <a:ext cx="700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normalizeH="0" baseline="0" noProof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#9Slide03 AmpleSoft Bold" pitchFamily="2" charset="0"/>
                  <a:ea typeface="义启紫水晶体" panose="02010601030101010101" pitchFamily="2" charset="-122"/>
                </a:rPr>
                <a:t>02</a:t>
              </a:r>
              <a:endParaRPr kumimoji="0" lang="zh-CN" altLang="en-US" sz="36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0059DE0-F688-4DAE-A3ED-7F6B01425D93}"/>
                </a:ext>
              </a:extLst>
            </p:cNvPr>
            <p:cNvSpPr txBox="1"/>
            <p:nvPr/>
          </p:nvSpPr>
          <p:spPr>
            <a:xfrm>
              <a:off x="1129906" y="3840034"/>
              <a:ext cx="13420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Kĩ</a:t>
              </a:r>
              <a:r>
                <a:rPr lang="en-US" altLang="zh-C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 </a:t>
              </a: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năng</a:t>
              </a:r>
              <a:endPara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379FD36-1DE4-476B-A993-AD3C448E0DF3}"/>
                </a:ext>
              </a:extLst>
            </p:cNvPr>
            <p:cNvSpPr/>
            <p:nvPr/>
          </p:nvSpPr>
          <p:spPr>
            <a:xfrm>
              <a:off x="862684" y="4320552"/>
              <a:ext cx="1876474" cy="1914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000" dirty="0">
                  <a:solidFill>
                    <a:srgbClr val="000000"/>
                  </a:solidFill>
                  <a:latin typeface="#9Slide03 AmpleSoft Bold" pitchFamily="2" charset="0"/>
                  <a:cs typeface="Times New Roman" pitchFamily="18" charset="0"/>
                </a:rPr>
                <a:t>- Rèn kĩ năng nghe viết đẹp, viết đúng chính tả.</a:t>
              </a:r>
              <a:endParaRPr lang="en-US" dirty="0">
                <a:latin typeface="#9Slide03 AmpleSoft Bold" pitchFamily="2" charset="0"/>
                <a:cs typeface="Times New Roman" pitchFamily="18" charset="0"/>
              </a:endParaRPr>
            </a:p>
            <a:p>
              <a:pPr lvl="0" algn="ctr">
                <a:lnSpc>
                  <a:spcPct val="120000"/>
                </a:lnSpc>
              </a:pP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itchFamily="2" charset="0"/>
                <a:ea typeface="义启紫水晶体" panose="02010601030101010101" pitchFamily="2" charset="-122"/>
                <a:cs typeface="+mn-ea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18B64BD-174C-42B0-A22C-00F14BB072C5}"/>
              </a:ext>
            </a:extLst>
          </p:cNvPr>
          <p:cNvGrpSpPr/>
          <p:nvPr/>
        </p:nvGrpSpPr>
        <p:grpSpPr>
          <a:xfrm>
            <a:off x="5793411" y="2333419"/>
            <a:ext cx="1880154" cy="3169095"/>
            <a:chOff x="843459" y="3053516"/>
            <a:chExt cx="1880154" cy="3169095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6C534A9-499B-4568-9799-7F784E781F74}"/>
                </a:ext>
              </a:extLst>
            </p:cNvPr>
            <p:cNvSpPr txBox="1"/>
            <p:nvPr/>
          </p:nvSpPr>
          <p:spPr>
            <a:xfrm>
              <a:off x="1452845" y="3053516"/>
              <a:ext cx="69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normalizeH="0" baseline="0" noProof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#9Slide03 AmpleSoft Bold" pitchFamily="2" charset="0"/>
                  <a:ea typeface="义启紫水晶体" panose="02010601030101010101" pitchFamily="2" charset="-122"/>
                </a:rPr>
                <a:t>03</a:t>
              </a:r>
              <a:endParaRPr kumimoji="0" lang="zh-CN" altLang="en-US" sz="36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A444C23-72C3-43BF-BF8E-C184A7102636}"/>
                </a:ext>
              </a:extLst>
            </p:cNvPr>
            <p:cNvSpPr txBox="1"/>
            <p:nvPr/>
          </p:nvSpPr>
          <p:spPr>
            <a:xfrm>
              <a:off x="878236" y="3840034"/>
              <a:ext cx="18453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Phẩm</a:t>
              </a:r>
              <a:r>
                <a:rPr lang="en-US" altLang="zh-C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 </a:t>
              </a: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chất</a:t>
              </a:r>
              <a:endPara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6DB0B0C-8DB5-4CFB-8CB8-84153D4F18D9}"/>
                </a:ext>
              </a:extLst>
            </p:cNvPr>
            <p:cNvSpPr/>
            <p:nvPr/>
          </p:nvSpPr>
          <p:spPr>
            <a:xfrm>
              <a:off x="843459" y="4320552"/>
              <a:ext cx="1876474" cy="1902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000" dirty="0">
                  <a:solidFill>
                    <a:srgbClr val="000000"/>
                  </a:solidFill>
                  <a:latin typeface="#9Slide03 AmpleSoft Bold" pitchFamily="2" charset="0"/>
                  <a:cs typeface="Times New Roman" pitchFamily="18" charset="0"/>
                </a:rPr>
                <a:t>- Giáo dục tính cẩn thận, chính xác, yêu thích chữ viết</a:t>
              </a:r>
              <a:endParaRPr lang="en-US" dirty="0">
                <a:latin typeface="#9Slide03 AmpleSoft Bold" pitchFamily="2" charset="0"/>
                <a:cs typeface="Times New Roman" pitchFamily="18" charset="0"/>
              </a:endParaRPr>
            </a:p>
            <a:p>
              <a:pPr lvl="0" algn="ctr">
                <a:lnSpc>
                  <a:spcPct val="120000"/>
                </a:lnSpc>
              </a:pP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itchFamily="2" charset="0"/>
                <a:ea typeface="义启紫水晶体" panose="02010601030101010101" pitchFamily="2" charset="-122"/>
                <a:cs typeface="+mn-ea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3F4C5596-4C61-4448-9F3B-124E5DC1DDBE}"/>
              </a:ext>
            </a:extLst>
          </p:cNvPr>
          <p:cNvSpPr txBox="1"/>
          <p:nvPr/>
        </p:nvSpPr>
        <p:spPr>
          <a:xfrm>
            <a:off x="3494162" y="1314816"/>
            <a:ext cx="434247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Yêu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cầu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cần</a:t>
            </a:r>
            <a:r>
              <a:rPr lang="en-US" altLang="zh-C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đạt</a:t>
            </a:r>
            <a:endParaRPr lang="en-US" altLang="zh-CN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167AEE4-F1CC-4A09-8C85-65E90C506739}"/>
              </a:ext>
            </a:extLst>
          </p:cNvPr>
          <p:cNvGrpSpPr/>
          <p:nvPr/>
        </p:nvGrpSpPr>
        <p:grpSpPr>
          <a:xfrm>
            <a:off x="8047089" y="2316799"/>
            <a:ext cx="1876474" cy="3020269"/>
            <a:chOff x="862684" y="3034466"/>
            <a:chExt cx="1876474" cy="302026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610CE77-5680-4456-BE78-B83A16D89D8C}"/>
                </a:ext>
              </a:extLst>
            </p:cNvPr>
            <p:cNvSpPr txBox="1"/>
            <p:nvPr/>
          </p:nvSpPr>
          <p:spPr>
            <a:xfrm>
              <a:off x="1442490" y="3034466"/>
              <a:ext cx="7168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normalizeH="0" baseline="0" noProof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#9Slide03 AmpleSoft Bold" pitchFamily="2" charset="0"/>
                  <a:ea typeface="义启紫水晶体" panose="02010601030101010101" pitchFamily="2" charset="-122"/>
                </a:rPr>
                <a:t>04</a:t>
              </a:r>
              <a:endParaRPr kumimoji="0" lang="zh-CN" altLang="en-US" sz="36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271FBF2-7AA0-4EDF-BB20-46EC711A5743}"/>
                </a:ext>
              </a:extLst>
            </p:cNvPr>
            <p:cNvSpPr txBox="1"/>
            <p:nvPr/>
          </p:nvSpPr>
          <p:spPr>
            <a:xfrm>
              <a:off x="1039337" y="3840034"/>
              <a:ext cx="15231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Năng</a:t>
              </a:r>
              <a:r>
                <a:rPr lang="en-US" altLang="zh-CN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 </a:t>
              </a:r>
              <a:r>
                <a:rPr lang="en-US" altLang="zh-CN" sz="28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#9Slide03 AmpleSoft Bold" pitchFamily="2" charset="0"/>
                  <a:ea typeface="义启紫水晶体" panose="02010601030101010101" pitchFamily="2" charset="-122"/>
                </a:rPr>
                <a:t>lực</a:t>
              </a:r>
              <a:endPara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AmpleSoft Bold" pitchFamily="2" charset="0"/>
                <a:ea typeface="义启紫水晶体" panose="02010601030101010101" pitchFamily="2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22FF107B-6E2A-4A5D-9BC5-756C0F50F76F}"/>
                </a:ext>
              </a:extLst>
            </p:cNvPr>
            <p:cNvSpPr/>
            <p:nvPr/>
          </p:nvSpPr>
          <p:spPr>
            <a:xfrm>
              <a:off x="862684" y="4300409"/>
              <a:ext cx="187647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dirty="0">
                  <a:solidFill>
                    <a:srgbClr val="000000"/>
                  </a:solidFill>
                  <a:latin typeface="#9Slide03 AmpleSoft Bold" pitchFamily="2" charset="0"/>
                  <a:cs typeface="Times New Roman" pitchFamily="18" charset="0"/>
                </a:rPr>
                <a:t>-  NL tự chủ và tự học, NL sáng tạo, NL ngôn ngữ, NL thẩm mĩ</a:t>
              </a:r>
              <a:endParaRPr lang="en-US" sz="1600" dirty="0">
                <a:latin typeface="#9Slide03 AmpleSoft Bold" pitchFamily="2" charset="0"/>
                <a:cs typeface="Times New Roman" pitchFamily="18" charset="0"/>
              </a:endParaRPr>
            </a:p>
            <a:p>
              <a:pPr lvl="0" algn="ctr">
                <a:lnSpc>
                  <a:spcPct val="120000"/>
                </a:lnSpc>
              </a:pPr>
              <a:r>
                <a:rPr lang="en-US" altLang="zh-CN" dirty="0">
                  <a:latin typeface="#9Slide03 AmpleSoft Bold" pitchFamily="2" charset="0"/>
                  <a:ea typeface="义启紫水晶体" panose="02010601030101010101" pitchFamily="2" charset="-122"/>
                </a:rPr>
                <a:t>.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itchFamily="2" charset="0"/>
                <a:ea typeface="义启紫水晶体" panose="02010601030101010101" pitchFamily="2" charset="-122"/>
                <a:cs typeface="+mn-ea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26" name="Picture 3" descr="C:\Users\HP\Desktop\pngtree-cute-doll-decoration-png-image_453109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83" l="691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35" y="551145"/>
            <a:ext cx="2835107" cy="2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05DD9A-01B1-473F-8D20-4CE0BE31D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6250" y="2781372"/>
            <a:ext cx="3990667" cy="478789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91" y="1918678"/>
            <a:ext cx="8408592" cy="4237198"/>
          </a:xfrm>
          <a:prstGeom prst="rect">
            <a:avLst/>
          </a:prstGeom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136644" y="3105222"/>
            <a:ext cx="6367617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  <a:defRPr/>
            </a:pP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Chứa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tiếng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bắt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bắt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đầu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 err="1">
                <a:solidFill>
                  <a:srgbClr val="3333FF"/>
                </a:solidFill>
                <a:latin typeface="#9Slide03 AmpleSoft Bold" pitchFamily="2" charset="0"/>
              </a:rPr>
              <a:t>bằng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</a:t>
            </a:r>
            <a:r>
              <a:rPr lang="en-US" altLang="vi-VN" sz="5400" dirty="0">
                <a:solidFill>
                  <a:srgbClr val="FF3300"/>
                </a:solidFill>
                <a:latin typeface="#9Slide03 AmpleSoft Bold" pitchFamily="2" charset="0"/>
              </a:rPr>
              <a:t>s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hay </a:t>
            </a:r>
            <a:r>
              <a:rPr lang="en-US" altLang="vi-VN" sz="5400" dirty="0">
                <a:solidFill>
                  <a:srgbClr val="FF3300"/>
                </a:solidFill>
                <a:latin typeface="#9Slide03 AmpleSoft Bold" pitchFamily="2" charset="0"/>
              </a:rPr>
              <a:t>x</a:t>
            </a:r>
            <a:r>
              <a:rPr lang="en-US" altLang="vi-VN" sz="5400" dirty="0">
                <a:solidFill>
                  <a:srgbClr val="3333FF"/>
                </a:solidFill>
                <a:latin typeface="#9Slide03 AmpleSoft Bold" pitchFamily="2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5122" name="Picture 2" descr="C:\Users\HP\Desktop\unname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63812" l="0" r="66406">
                        <a14:foregroundMark x1="11328" y1="1105" x2="6250" y2="59945"/>
                        <a14:foregroundMark x1="12500" y1="8840" x2="15625" y2="59116"/>
                        <a14:foregroundMark x1="13086" y1="60221" x2="15625" y2="60221"/>
                        <a14:foregroundMark x1="27539" y1="8011" x2="37891" y2="62155"/>
                        <a14:foregroundMark x1="42383" y1="11326" x2="26172" y2="62431"/>
                        <a14:foregroundMark x1="39453" y1="25414" x2="41992" y2="28729"/>
                        <a14:foregroundMark x1="54492" y1="21823" x2="58594" y2="21823"/>
                        <a14:foregroundMark x1="50586" y1="28453" x2="54102" y2="61326"/>
                        <a14:foregroundMark x1="13867" y1="3867" x2="18750" y2="13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422" b="35264"/>
          <a:stretch/>
        </p:blipFill>
        <p:spPr bwMode="auto">
          <a:xfrm>
            <a:off x="6017720" y="1086575"/>
            <a:ext cx="6054433" cy="410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27905" y="2773435"/>
            <a:ext cx="1862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xanh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biếc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, 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426450" y="3073471"/>
            <a:ext cx="1289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xấu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xí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,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168886" y="3167856"/>
            <a:ext cx="2543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xum</a:t>
            </a:r>
            <a:r>
              <a:rPr lang="en-US" altLang="vi-VN" dirty="0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 </a:t>
            </a:r>
            <a:r>
              <a:rPr lang="en-US" altLang="vi-VN" dirty="0" err="1">
                <a:solidFill>
                  <a:schemeClr val="accent2">
                    <a:lumMod val="50000"/>
                  </a:schemeClr>
                </a:solidFill>
                <a:latin typeface="#9Slide03 AmpleSoft Bold" pitchFamily="2" charset="0"/>
              </a:rPr>
              <a:t>xuê</a:t>
            </a:r>
            <a:endParaRPr lang="en-US" altLang="vi-VN" dirty="0">
              <a:solidFill>
                <a:schemeClr val="accent2">
                  <a:lumMod val="50000"/>
                </a:schemeClr>
              </a:solidFill>
              <a:latin typeface="#9Slide03 AmpleSof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F492BAF-D39E-440D-8600-87FC1E840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CFA2B33-D1AD-40A9-A17E-2B0AF83CBFE1}"/>
              </a:ext>
            </a:extLst>
          </p:cNvPr>
          <p:cNvSpPr/>
          <p:nvPr/>
        </p:nvSpPr>
        <p:spPr>
          <a:xfrm>
            <a:off x="-1" y="0"/>
            <a:ext cx="4151085" cy="6858000"/>
          </a:xfrm>
          <a:prstGeom prst="rect">
            <a:avLst/>
          </a:prstGeom>
          <a:blipFill dpi="0" rotWithShape="1">
            <a:blip r:embed="rId4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940E11-B79D-4C96-BE10-8A790449A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92" y="0"/>
            <a:ext cx="3858208" cy="685800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CE40B8A6-E06D-4906-A170-E868667DEBC5}"/>
              </a:ext>
            </a:extLst>
          </p:cNvPr>
          <p:cNvSpPr txBox="1">
            <a:spLocks/>
          </p:cNvSpPr>
          <p:nvPr/>
        </p:nvSpPr>
        <p:spPr>
          <a:xfrm>
            <a:off x="2971798" y="2400161"/>
            <a:ext cx="56578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Chúc</a:t>
            </a:r>
            <a:r>
              <a:rPr lang="en-US" altLang="zh-CN" sz="8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các</a:t>
            </a:r>
            <a:r>
              <a:rPr lang="en-US" altLang="zh-CN" sz="8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em</a:t>
            </a:r>
            <a:r>
              <a:rPr lang="en-US" altLang="zh-CN" sz="8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học</a:t>
            </a:r>
            <a:r>
              <a:rPr lang="en-US" altLang="zh-CN" sz="8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ea typeface="小白" panose="02010601030101010101" pitchFamily="2" charset="-122"/>
              </a:rPr>
              <a:t>tốt</a:t>
            </a:r>
            <a:endParaRPr lang="zh-CN" altLang="en-US" sz="8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mpleSoft Bold" pitchFamily="2" charset="0"/>
              <a:ea typeface="小白" panose="02010601030101010101" pitchFamily="2" charset="-122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08563922-9FBE-4938-B3BE-642BC3152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806" y="20676"/>
            <a:ext cx="1851529" cy="3408324"/>
          </a:xfrm>
          <a:prstGeom prst="rect">
            <a:avLst/>
          </a:prstGeom>
        </p:spPr>
      </p:pic>
      <p:pic>
        <p:nvPicPr>
          <p:cNvPr id="10" name="Picture 4" descr="C:\Users\HP\Desktop\depositphotos_67675125-stock-illustration-one-grey-rock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93" b="99363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91" y="4084624"/>
            <a:ext cx="3784600" cy="2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P\Desktop\pngtree-summer-blue-dress-girl-sitting-png-image_4885770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917" l="4417" r="93333">
                        <a14:foregroundMark x1="42500" y1="92500" x2="52500" y2="90583"/>
                        <a14:foregroundMark x1="62750" y1="32500" x2="66917" y2="40250"/>
                        <a14:foregroundMark x1="54167" y1="32500" x2="53083" y2="40583"/>
                        <a14:foregroundMark x1="66917" y1="32500" x2="70250" y2="38583"/>
                        <a14:foregroundMark x1="70833" y1="32500" x2="73333" y2="36917"/>
                        <a14:foregroundMark x1="73917" y1="33917" x2="75000" y2="36417"/>
                        <a14:foregroundMark x1="74750" y1="32500" x2="76083" y2="32750"/>
                        <a14:backgroundMark x1="68333" y1="30833" x2="74667" y2="37250"/>
                        <a14:backgroundMark x1="72750" y1="33083" x2="70500" y2="38083"/>
                        <a14:backgroundMark x1="65833" y1="31167" x2="68333" y2="32833"/>
                        <a14:backgroundMark x1="74417" y1="32000" x2="74667" y2="37000"/>
                        <a14:backgroundMark x1="74417" y1="31667" x2="752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0891" y="2014853"/>
            <a:ext cx="5600094" cy="55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HP\Desktop\pngtree-cartoon-a-cute-doll-image_1090605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38" b="99688" l="1875" r="98125">
                        <a14:foregroundMark x1="35938" y1="26250" x2="53125" y2="26563"/>
                        <a14:foregroundMark x1="39531" y1="49219" x2="47656" y2="52344"/>
                        <a14:foregroundMark x1="38750" y1="67969" x2="34375" y2="89531"/>
                        <a14:foregroundMark x1="42656" y1="81719" x2="42969" y2="9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6908" y="1287832"/>
            <a:ext cx="3311533" cy="348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CE40B8A6-E06D-4906-A170-E868667DEBC5}"/>
              </a:ext>
            </a:extLst>
          </p:cNvPr>
          <p:cNvSpPr txBox="1">
            <a:spLocks/>
          </p:cNvSpPr>
          <p:nvPr/>
        </p:nvSpPr>
        <p:spPr>
          <a:xfrm>
            <a:off x="2990847" y="2459304"/>
            <a:ext cx="56578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Chúc</a:t>
            </a:r>
            <a:r>
              <a:rPr lang="en-US" altLang="zh-CN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các</a:t>
            </a:r>
            <a:r>
              <a:rPr lang="en-US" altLang="zh-CN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</a:p>
          <a:p>
            <a:r>
              <a:rPr lang="en-US" altLang="zh-CN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em</a:t>
            </a:r>
            <a:r>
              <a:rPr lang="en-US" altLang="zh-CN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học</a:t>
            </a:r>
            <a:r>
              <a:rPr lang="en-US" altLang="zh-CN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小白" panose="02010601030101010101" pitchFamily="2" charset="-122"/>
              </a:rPr>
              <a:t>tốt</a:t>
            </a:r>
            <a:endParaRPr lang="zh-CN" altLang="en-US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mpleSoft Bold" pitchFamily="2" charset="0"/>
              <a:ea typeface="小白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864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76AE121B-C6C0-4DD2-B32E-4B8C6698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75458"/>
            <a:ext cx="5067300" cy="28297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05DD9A-01B1-473F-8D20-4CE0BE31D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47" y="2481015"/>
            <a:ext cx="4479354" cy="478789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4407825" y="3214007"/>
            <a:ext cx="5536275" cy="9258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Khởi</a:t>
            </a:r>
            <a:r>
              <a:rPr lang="en-US" altLang="zh-CN" sz="7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7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động</a:t>
            </a:r>
            <a:endParaRPr kumimoji="0" lang="zh-CN" altLang="en-US" sz="7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9313"/>
            <a:ext cx="2476499" cy="1682678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4" y="5175322"/>
            <a:ext cx="2476499" cy="1682678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7" y="5254649"/>
            <a:ext cx="2476499" cy="1682678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088258"/>
            <a:ext cx="2476499" cy="1682678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44" y="5189313"/>
            <a:ext cx="2476499" cy="1682678"/>
          </a:xfrm>
          <a:prstGeom prst="rect">
            <a:avLst/>
          </a:prstGeom>
        </p:spPr>
      </p:pic>
      <p:pic>
        <p:nvPicPr>
          <p:cNvPr id="22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351">
            <a:off x="9729767" y="1291889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P\Desktop\6633946_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973">
            <a:off x="7026548" y="972444"/>
            <a:ext cx="1876598" cy="20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kisspng-paper-doll-clothing-lapel-pin-fashion-doll-5b1e9781cce5e2.489783651528731521839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" b="100000" l="6111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45">
            <a:off x="7891819" y="1314197"/>
            <a:ext cx="3448050" cy="1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depositphotos_67675125-stock-illustration-one-grey-rock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93" b="99363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" y="4084624"/>
            <a:ext cx="3784600" cy="2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HP\Desktop\pngtree-summer-blue-dress-girl-sitting-png-image_4885770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917" l="4417" r="93333">
                        <a14:foregroundMark x1="42500" y1="92500" x2="52500" y2="90583"/>
                        <a14:foregroundMark x1="62750" y1="32500" x2="66917" y2="40250"/>
                        <a14:foregroundMark x1="54167" y1="32500" x2="53083" y2="40583"/>
                        <a14:foregroundMark x1="66917" y1="32500" x2="70250" y2="38583"/>
                        <a14:foregroundMark x1="70833" y1="32500" x2="73333" y2="36917"/>
                        <a14:foregroundMark x1="73917" y1="33917" x2="75000" y2="36417"/>
                        <a14:foregroundMark x1="74750" y1="32500" x2="76083" y2="32750"/>
                        <a14:backgroundMark x1="68333" y1="30833" x2="74667" y2="37250"/>
                        <a14:backgroundMark x1="72750" y1="33083" x2="70500" y2="38083"/>
                        <a14:backgroundMark x1="65833" y1="31167" x2="68333" y2="32833"/>
                        <a14:backgroundMark x1="74417" y1="32000" x2="74667" y2="37000"/>
                        <a14:backgroundMark x1="74417" y1="31667" x2="752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36" y="2014853"/>
            <a:ext cx="5600094" cy="55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3157106"/>
            <a:ext cx="5486400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gắng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váy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Búp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bê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Babie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giúp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đơ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̃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bằng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đúng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schemeClr val="bg1"/>
                </a:solidFill>
                <a:latin typeface="#9Slide03 AmpleSoft Bold" pitchFamily="2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8426"/>
            <a:ext cx="2330613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-42884"/>
            <a:ext cx="812800" cy="6096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53937">
            <a:off x="-37522" y="3403645"/>
            <a:ext cx="2107046" cy="13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35200" y="152400"/>
            <a:ext cx="8026400" cy="2057400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888713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Từ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nào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viết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đúng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chính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tả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4509" y="4518251"/>
            <a:ext cx="264160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Tiềm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năng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057" y="4528289"/>
            <a:ext cx="264160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Tiềm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năn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4097" y="3432906"/>
            <a:ext cx="264160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năn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800" y="3312679"/>
            <a:ext cx="264160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năng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272475" y="5159659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061857" y="1952834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012950" y="2283397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491674" y="2031306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741057" y="2114942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  <p:pic>
        <p:nvPicPr>
          <p:cNvPr id="20" name="Picture 2" descr="C:\Users\HP\Desktop\kisspng-paper-doll-clothing-lapel-pin-fashion-doll-5b1e9781cce5e2.489783651528731521839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0" b="100000" l="6111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45">
            <a:off x="2904944" y="2406844"/>
            <a:ext cx="5298335" cy="29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35200" y="152400"/>
            <a:ext cx="8026400" cy="2057400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6800" y="4609520"/>
            <a:ext cx="264160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Huyền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ảo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8299" y="4555254"/>
            <a:ext cx="264160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Huyễn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ảo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8299" y="3312679"/>
            <a:ext cx="264160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áo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800" y="3312679"/>
            <a:ext cx="2641600" cy="646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#9Slide03 AmpleSoft Bold" pitchFamily="2" charset="0"/>
                <a:cs typeface="Times New Roman" pitchFamily="18" charset="0"/>
              </a:rPr>
              <a:t>ảo</a:t>
            </a:r>
            <a:endParaRPr lang="en-US" sz="3200" dirty="0">
              <a:solidFill>
                <a:prstClr val="black"/>
              </a:solidFill>
              <a:latin typeface="#9Slide03 AmpleSoft Bold" pitchFamily="2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-389084" y="5054478"/>
            <a:ext cx="2937165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046268" y="1719710"/>
            <a:ext cx="5957453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235200" y="1778287"/>
            <a:ext cx="64008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037196" y="1778287"/>
            <a:ext cx="64008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235200" y="2116973"/>
            <a:ext cx="64008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216767"/>
            <a:ext cx="8128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0019" y="116868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5180" y="2283397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96800" y="3504490"/>
            <a:ext cx="812800" cy="609600"/>
          </a:xfrm>
          <a:prstGeom prst="rect">
            <a:avLst/>
          </a:prstGeom>
        </p:spPr>
      </p:pic>
      <p:pic>
        <p:nvPicPr>
          <p:cNvPr id="23" name="Picture 5" descr="C:\Users\ADMIN\Desktop\Tai nguyen thiet ke tro choi\Bảng gỗ\choi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947" y="0"/>
            <a:ext cx="2964872" cy="11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17" action="ppaction://hlinksldjump"/>
          </p:cNvPr>
          <p:cNvSpPr txBox="1"/>
          <p:nvPr/>
        </p:nvSpPr>
        <p:spPr>
          <a:xfrm>
            <a:off x="9939483" y="331067"/>
            <a:ext cx="1387290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3 AmpleSoft Bold" pitchFamily="2" charset="0"/>
              </a:rPr>
              <a:t>Bài</a:t>
            </a:r>
            <a:r>
              <a:rPr lang="en-US" sz="2800" dirty="0">
                <a:latin typeface="#9Slide03 AmpleSoft Bold" pitchFamily="2" charset="0"/>
              </a:rPr>
              <a:t> </a:t>
            </a:r>
            <a:r>
              <a:rPr lang="en-US" sz="2800" dirty="0" err="1">
                <a:latin typeface="#9Slide03 AmpleSoft Bold" pitchFamily="2" charset="0"/>
              </a:rPr>
              <a:t>mới</a:t>
            </a:r>
            <a:endParaRPr lang="en-US" sz="2800" dirty="0">
              <a:latin typeface="#9Slide03 AmpleSoft Bold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200" y="888713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Từ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nào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viết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đúng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chính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mpleSoft Bold" pitchFamily="2" charset="0"/>
                <a:cs typeface="Times New Roman" pitchFamily="18" charset="0"/>
              </a:rPr>
              <a:t>tả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9Slide03 AmpleSoft Bold" pitchFamily="2" charset="0"/>
              <a:cs typeface="Times New Roman" pitchFamily="18" charset="0"/>
            </a:endParaRPr>
          </a:p>
        </p:txBody>
      </p:sp>
      <p:pic>
        <p:nvPicPr>
          <p:cNvPr id="28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351">
            <a:off x="3258816" y="3469407"/>
            <a:ext cx="5009809" cy="28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9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" y="74135"/>
            <a:ext cx="12191999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76AE121B-C6C0-4DD2-B32E-4B8C6698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75458"/>
            <a:ext cx="5067300" cy="28297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05DD9A-01B1-473F-8D20-4CE0BE31D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47" y="2481015"/>
            <a:ext cx="4479354" cy="478789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1746187" y="-18274"/>
            <a:ext cx="5536275" cy="2593018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Cảm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ơn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các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bạn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đã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giúp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mình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và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sóc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con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tìm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lại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được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những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bộ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váy</a:t>
            </a:r>
            <a:r>
              <a:rPr lang="en-US" altLang="zh-CN" sz="3200" b="1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3200" b="1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nhé</a:t>
            </a:r>
            <a:endParaRPr kumimoji="0" lang="zh-CN" altLang="en-US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9313"/>
            <a:ext cx="2476499" cy="1682678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175322"/>
            <a:ext cx="2476499" cy="1682678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1" y="5192307"/>
            <a:ext cx="2476499" cy="1682678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175322"/>
            <a:ext cx="2476499" cy="1682678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87" y="5249457"/>
            <a:ext cx="2476499" cy="1682678"/>
          </a:xfrm>
          <a:prstGeom prst="rect">
            <a:avLst/>
          </a:prstGeom>
        </p:spPr>
      </p:pic>
      <p:pic>
        <p:nvPicPr>
          <p:cNvPr id="22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351">
            <a:off x="9729767" y="1291889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P\Desktop\6633946_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973">
            <a:off x="7026548" y="972444"/>
            <a:ext cx="1876598" cy="20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kisspng-paper-doll-clothing-lapel-pin-fashion-doll-5b1e9781cce5e2.489783651528731521839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" b="100000" l="6111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45">
            <a:off x="7891819" y="1314197"/>
            <a:ext cx="3448050" cy="1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depositphotos_67675125-stock-illustration-one-grey-rock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93" b="99363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64" y="4073805"/>
            <a:ext cx="3784600" cy="2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HP\Desktop\pngtree-summer-blue-dress-girl-sitting-png-image_4885770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917" l="4417" r="93333">
                        <a14:foregroundMark x1="42500" y1="92500" x2="52500" y2="90583"/>
                        <a14:foregroundMark x1="62750" y1="32500" x2="66917" y2="40250"/>
                        <a14:foregroundMark x1="54167" y1="32500" x2="53083" y2="40583"/>
                        <a14:foregroundMark x1="66917" y1="32500" x2="70250" y2="38583"/>
                        <a14:foregroundMark x1="70833" y1="32500" x2="73333" y2="36917"/>
                        <a14:foregroundMark x1="73917" y1="33917" x2="75000" y2="36417"/>
                        <a14:foregroundMark x1="74750" y1="32500" x2="76083" y2="32750"/>
                        <a14:backgroundMark x1="68333" y1="30833" x2="74667" y2="37250"/>
                        <a14:backgroundMark x1="72750" y1="33083" x2="70500" y2="38083"/>
                        <a14:backgroundMark x1="65833" y1="31167" x2="68333" y2="32833"/>
                        <a14:backgroundMark x1="74417" y1="32000" x2="74667" y2="37000"/>
                        <a14:backgroundMark x1="74417" y1="31667" x2="752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77408" y="1348646"/>
            <a:ext cx="5600094" cy="55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262082-4FEC-492A-A7CA-DEA40F2C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76AE121B-C6C0-4DD2-B32E-4B8C6698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75458"/>
            <a:ext cx="5067300" cy="28297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05DD9A-01B1-473F-8D20-4CE0BE31D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47" y="2481015"/>
            <a:ext cx="4479354" cy="4787899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0" y="0"/>
            <a:ext cx="5078419" cy="25986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9313"/>
            <a:ext cx="2476499" cy="1682678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4" y="5175322"/>
            <a:ext cx="2476499" cy="1682678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7" y="5254649"/>
            <a:ext cx="2476499" cy="1682678"/>
          </a:xfrm>
          <a:prstGeom prst="rect">
            <a:avLst/>
          </a:prstGeom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088258"/>
            <a:ext cx="2476499" cy="1682678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9C1B621F-0946-4952-A48B-9297343255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44" y="5189313"/>
            <a:ext cx="2476499" cy="1682678"/>
          </a:xfrm>
          <a:prstGeom prst="rect">
            <a:avLst/>
          </a:prstGeom>
        </p:spPr>
      </p:pic>
      <p:pic>
        <p:nvPicPr>
          <p:cNvPr id="22" name="Picture 2" descr="C:\Users\HP\Desktop\png-clipart-clothing-paper-doll-doll-miscellaneous-sewi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" b="97679" l="4000" r="95222">
                        <a14:foregroundMark x1="34667" y1="1354" x2="40000" y2="15861"/>
                        <a14:foregroundMark x1="40333" y1="12766" x2="60222" y2="13346"/>
                        <a14:foregroundMark x1="42556" y1="9865" x2="57778" y2="11412"/>
                        <a14:foregroundMark x1="58889" y1="11412" x2="66778" y2="4062"/>
                        <a14:foregroundMark x1="65667" y1="10251" x2="68444" y2="1741"/>
                        <a14:foregroundMark x1="68444" y1="7930" x2="70333" y2="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351">
            <a:off x="9729767" y="1291889"/>
            <a:ext cx="2891992" cy="166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HP\Desktop\6633946_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973">
            <a:off x="7026548" y="972444"/>
            <a:ext cx="1876598" cy="20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kisspng-paper-doll-clothing-lapel-pin-fashion-doll-5b1e9781cce5e2.489783651528731521839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" b="100000" l="6111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45">
            <a:off x="7891819" y="1314197"/>
            <a:ext cx="3448050" cy="191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depositphotos_67675125-stock-illustration-one-grey-rock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93" b="99363" l="0" r="92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" y="4084624"/>
            <a:ext cx="3784600" cy="2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HP\Desktop\pngtree-summer-blue-dress-girl-sitting-png-image_4885770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3917" l="4417" r="93333">
                        <a14:foregroundMark x1="42500" y1="92500" x2="52500" y2="90583"/>
                        <a14:foregroundMark x1="62750" y1="32500" x2="66917" y2="40250"/>
                        <a14:foregroundMark x1="54167" y1="32500" x2="53083" y2="40583"/>
                        <a14:foregroundMark x1="66917" y1="32500" x2="70250" y2="38583"/>
                        <a14:foregroundMark x1="70833" y1="32500" x2="73333" y2="36917"/>
                        <a14:foregroundMark x1="73917" y1="33917" x2="75000" y2="36417"/>
                        <a14:foregroundMark x1="74750" y1="32500" x2="76083" y2="32750"/>
                        <a14:backgroundMark x1="68333" y1="30833" x2="74667" y2="37250"/>
                        <a14:backgroundMark x1="72750" y1="33083" x2="70500" y2="38083"/>
                        <a14:backgroundMark x1="65833" y1="31167" x2="68333" y2="32833"/>
                        <a14:backgroundMark x1="74417" y1="32000" x2="74667" y2="37000"/>
                        <a14:backgroundMark x1="74417" y1="31667" x2="7525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36" y="2014853"/>
            <a:ext cx="5600094" cy="552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00584AFB-479C-40BE-9A6C-6D5066FF15CB}"/>
              </a:ext>
            </a:extLst>
          </p:cNvPr>
          <p:cNvSpPr txBox="1"/>
          <p:nvPr/>
        </p:nvSpPr>
        <p:spPr>
          <a:xfrm>
            <a:off x="4668249" y="3214007"/>
            <a:ext cx="5536275" cy="9604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Bài</a:t>
            </a:r>
            <a:r>
              <a:rPr lang="en-US" altLang="zh-CN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 </a:t>
            </a:r>
            <a:r>
              <a:rPr lang="en-US" altLang="zh-CN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mpleSoft Bold" pitchFamily="2" charset="0"/>
                <a:ea typeface="义启紫水晶体" panose="02010601030101010101" pitchFamily="2" charset="-122"/>
              </a:rPr>
              <a:t>mới</a:t>
            </a:r>
            <a:endParaRPr kumimoji="0" lang="zh-CN" altLang="en-US" sz="7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3 AmpleSoft Bold" pitchFamily="2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60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191C78-CD46-4C29-8986-A83EFCDD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EB46120D-E2E9-4156-B775-7BB26863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04787" y="5729996"/>
            <a:ext cx="1736639" cy="133535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F965989-A108-460E-ABBE-5370CE02D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787" y="128588"/>
            <a:ext cx="620713" cy="713966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05E4313-66BA-4DAF-8461-15CF7C968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46" y="-47453"/>
            <a:ext cx="5483819" cy="6858000"/>
          </a:xfrm>
          <a:prstGeom prst="rect">
            <a:avLst/>
          </a:prstGeom>
        </p:spPr>
      </p:pic>
      <p:pic>
        <p:nvPicPr>
          <p:cNvPr id="18" name="Picture 3" descr="C:\Users\HP\Desktop\pngtree-cute-doll-decoration-png-image_453109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83" l="691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845" y="485571"/>
            <a:ext cx="2835107" cy="2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012B038-25A3-4ED7-AB42-FA89B0F810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39400" y="3464098"/>
            <a:ext cx="2191025" cy="3346449"/>
          </a:xfrm>
          <a:prstGeom prst="rect">
            <a:avLst/>
          </a:prstGeom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201612" y="2057400"/>
            <a:ext cx="10237787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    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Trời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trở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rét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Vậy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Ly,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búp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bê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tôi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vẫn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phong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phanh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váy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mỏng.Tôi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xin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chị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tấc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tanh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màu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mật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ong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khâu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chỉ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bao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thuốc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Cổ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dựng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cao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ấm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ngực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loe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ra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chút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so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với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thân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mép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đều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viền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vải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xanh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rất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nổi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khuy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bấm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như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hạt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cườm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đính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dọc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nẹp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Chắc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sẽ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thích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nhỏ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xíu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này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tự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tay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tôi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đã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may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.</a:t>
            </a:r>
            <a:endParaRPr lang="vi-VN" altLang="en-US" sz="3200" dirty="0">
              <a:solidFill>
                <a:schemeClr val="accent2">
                  <a:lumMod val="50000"/>
                </a:schemeClr>
              </a:solidFill>
              <a:latin typeface="HP001 4 hàng" pitchFamily="34" charset="0"/>
              <a:cs typeface="Times New Roman" pitchFamily="18" charset="0"/>
            </a:endParaRPr>
          </a:p>
          <a:p>
            <a:pPr algn="just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									</a:t>
            </a:r>
            <a:endParaRPr lang="en-US" altLang="en-US" sz="2800" dirty="0">
              <a:solidFill>
                <a:schemeClr val="accent2">
                  <a:lumMod val="50000"/>
                </a:schemeClr>
              </a:solidFill>
              <a:latin typeface="HP001 4 hàng" pitchFamily="34" charset="0"/>
            </a:endParaRP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Ngọc Ro</a:t>
            </a:r>
            <a:endParaRPr lang="en-US" altLang="en-US" sz="2800" dirty="0">
              <a:solidFill>
                <a:schemeClr val="accent2">
                  <a:lumMod val="5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3581400" y="485571"/>
            <a:ext cx="185858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685800" eaLnBrk="1" hangingPunct="1">
              <a:defRPr/>
            </a:pPr>
            <a:r>
              <a:rPr lang="vi-VN" altLang="en-US" sz="3200" b="1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</a:rPr>
              <a:t>Chính tả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232110" y="1117312"/>
            <a:ext cx="4945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Nghe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–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viết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Chiếc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búp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cs typeface="Times New Roman" pitchFamily="18" charset="0"/>
              </a:rPr>
              <a:t>bê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五月你好动物版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943</Words>
  <Application>Microsoft Office PowerPoint</Application>
  <PresentationFormat>Widescreen</PresentationFormat>
  <Paragraphs>109</Paragraphs>
  <Slides>21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Wingdings</vt:lpstr>
      <vt:lpstr>等线</vt:lpstr>
      <vt:lpstr>HP001 4 hàng</vt:lpstr>
      <vt:lpstr>#9Slide03 AmpleSoft Bold</vt:lpstr>
      <vt:lpstr>Times New Roman</vt:lpstr>
      <vt:lpstr>等线 Light</vt:lpstr>
      <vt:lpstr>Barlow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五月你好动物版</dc:title>
  <dc:creator>HOHAO</dc:creator>
  <cp:keywords>HO HAO MĂNG NON</cp:keywords>
  <cp:lastModifiedBy>Vân Nguyễn</cp:lastModifiedBy>
  <cp:revision>47</cp:revision>
  <dcterms:created xsi:type="dcterms:W3CDTF">2019-04-22T08:56:12Z</dcterms:created>
  <dcterms:modified xsi:type="dcterms:W3CDTF">2021-12-03T14:57:55Z</dcterms:modified>
</cp:coreProperties>
</file>