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06" r:id="rId2"/>
    <p:sldId id="456" r:id="rId3"/>
    <p:sldId id="460" r:id="rId4"/>
    <p:sldId id="461" r:id="rId5"/>
    <p:sldId id="462" r:id="rId6"/>
    <p:sldId id="464" r:id="rId7"/>
    <p:sldId id="465" r:id="rId8"/>
    <p:sldId id="466" r:id="rId9"/>
    <p:sldId id="467" r:id="rId10"/>
    <p:sldId id="468" r:id="rId11"/>
    <p:sldId id="469" r:id="rId12"/>
    <p:sldId id="276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hung nguyễn" initials="n" lastIdx="786497536" clrIdx="0"/>
  <p:cmAuthor id="2" name="Người dùng Không xác định1" initials="Người dùng Không xác định1" lastIdx="78649753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FF7C80"/>
    <a:srgbClr val="66FFFF"/>
    <a:srgbClr val="0000FF"/>
    <a:srgbClr val="D7FAD2"/>
    <a:srgbClr val="DBF5D7"/>
    <a:srgbClr val="FF3300"/>
    <a:srgbClr val="E60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89" d="100"/>
          <a:sy n="89" d="100"/>
        </p:scale>
        <p:origin x="1310" y="72"/>
      </p:cViewPr>
      <p:guideLst>
        <p:guide orient="horz" pos="216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597200B-F086-4F88-B7A1-D6A0F8FB129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11/21/2021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en-US" sz="1200" strike="noStrike" noProof="1" dirty="0"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‹#›</a:t>
            </a:fld>
            <a:endParaRPr lang="en-US" alt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17318022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7409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6146" name="文本占位符 17410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147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61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5632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4338" name="文本占位符 5632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4339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/>
              <a:t>12</a:t>
            </a:fld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189735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22" y="1122400"/>
            <a:ext cx="6858130" cy="238768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22" y="3602158"/>
            <a:ext cx="6858130" cy="16558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799" y="365138"/>
            <a:ext cx="1971712" cy="5812032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62" y="365138"/>
            <a:ext cx="5800835" cy="581203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238" y="1825686"/>
            <a:ext cx="3886273" cy="209874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238" y="4076837"/>
            <a:ext cx="3886273" cy="210033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99" y="1709795"/>
            <a:ext cx="7886849" cy="285283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99" y="4589617"/>
            <a:ext cx="7886849" cy="150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238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365138"/>
            <a:ext cx="7886849" cy="1325607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98" y="1778497"/>
            <a:ext cx="3655249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98" y="2665468"/>
            <a:ext cx="3655249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92" y="1778497"/>
            <a:ext cx="3673251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92" y="2665468"/>
            <a:ext cx="3673251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2949233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465" y="987458"/>
            <a:ext cx="4629238" cy="48737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2949233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3124071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465" y="457216"/>
            <a:ext cx="4629238" cy="54040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81788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3124071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3" descr="PPT素材-02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588" y="1588"/>
            <a:ext cx="9140825" cy="68548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3000">
    <p:random/>
  </p:transition>
  <p:hf sldNum="0" hdr="0" ftr="0" dt="0"/>
  <p:txStyles>
    <p:titleStyle>
      <a:lvl1pPr algn="ctr" defTabSz="817880" rtl="0" eaLnBrk="0" fontAlgn="base" hangingPunct="0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04800" indent="-3048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663575" lvl="1" indent="-2559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021080" lvl="2" indent="-2032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430655" lvl="3" indent="-2051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1838325" lvl="4" indent="-203200" algn="l" defTabSz="817880" rtl="0" eaLnBrk="0" fontAlgn="base" hangingPunct="0">
        <a:spcBef>
          <a:spcPct val="20000"/>
        </a:spcBef>
        <a:spcAft>
          <a:spcPct val="0"/>
        </a:spcAft>
        <a:buChar char="»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1370330" lvl="5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19885" lvl="6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68805" lvl="7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17725" lvl="8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9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48920" lvl="1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98475" lvl="2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47395" lvl="3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996950" lvl="4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45870" lvl="5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94790" lvl="6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44345" lvl="7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93265" lvl="8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2084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85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4" name="图片 2083" descr="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2986088"/>
            <a:ext cx="6019800" cy="57007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78" name="图片 2077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0" y="152400"/>
            <a:ext cx="1681163" cy="561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2055"/>
          <p:cNvSpPr txBox="1">
            <a:spLocks noChangeArrowheads="1"/>
          </p:cNvSpPr>
          <p:nvPr/>
        </p:nvSpPr>
        <p:spPr bwMode="auto">
          <a:xfrm>
            <a:off x="304912" y="769525"/>
            <a:ext cx="8583613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R="0" algn="ctr" defTabSz="817880">
              <a:spcBef>
                <a:spcPct val="50000"/>
              </a:spcBef>
              <a:buClrTx/>
              <a:buSzTx/>
              <a:buFontTx/>
            </a:pPr>
            <a:r>
              <a:rPr kumimoji="0" lang="en-US" altLang="zh-CN" sz="3200" b="1" kern="1200" cap="none" spc="0" normalizeH="0" baseline="0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TRƯỜNG</a:t>
            </a:r>
            <a:r>
              <a:rPr kumimoji="0" lang="en-US" altLang="zh-CN" sz="3200" b="1" kern="1200" cap="none" spc="0" normalizeH="0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 TIẾU HỌC </a:t>
            </a: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SimHei" pitchFamily="49" charset="-122"/>
              </a:rPr>
              <a:t>NGỌC THỤY</a:t>
            </a:r>
            <a:endParaRPr kumimoji="0" lang="vi-VN" altLang="zh-CN" sz="3200" b="1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SimHei" pitchFamily="49" charset="-122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8570CC0-53C5-480C-872E-F771CF9115C3}"/>
              </a:ext>
            </a:extLst>
          </p:cNvPr>
          <p:cNvSpPr/>
          <p:nvPr/>
        </p:nvSpPr>
        <p:spPr>
          <a:xfrm>
            <a:off x="601318" y="1302440"/>
            <a:ext cx="73798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700" b="1" dirty="0" err="1"/>
              <a:t>Bài</a:t>
            </a:r>
            <a:r>
              <a:rPr lang="en-US" sz="2700" b="1" dirty="0"/>
              <a:t> 4: </a:t>
            </a:r>
            <a:r>
              <a:rPr lang="en-US" altLang="en-US" sz="2700" dirty="0" err="1">
                <a:latin typeface="Tahoma" panose="020B0604030504040204" pitchFamily="34" charset="0"/>
              </a:rPr>
              <a:t>Một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hình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chữ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nhật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có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 180m,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rộng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bằng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nửa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. </a:t>
            </a:r>
            <a:r>
              <a:rPr lang="en-US" altLang="en-US" sz="2700" dirty="0" err="1">
                <a:latin typeface="Tahoma" panose="020B0604030504040204" pitchFamily="34" charset="0"/>
              </a:rPr>
              <a:t>Tính</a:t>
            </a:r>
            <a:r>
              <a:rPr lang="en-US" altLang="en-US" sz="2700" dirty="0">
                <a:latin typeface="Tahoma" panose="020B0604030504040204" pitchFamily="34" charset="0"/>
              </a:rPr>
              <a:t> chu vi </a:t>
            </a:r>
            <a:r>
              <a:rPr lang="en-US" altLang="en-US" sz="2700" dirty="0" err="1">
                <a:latin typeface="Tahoma" panose="020B0604030504040204" pitchFamily="34" charset="0"/>
              </a:rPr>
              <a:t>và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diện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tích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của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đó</a:t>
            </a:r>
            <a:r>
              <a:rPr lang="en-US" altLang="en-US" sz="27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:a16="http://schemas.microsoft.com/office/drawing/2014/main" xmlns="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1296" y="2559093"/>
            <a:ext cx="2758109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:a16="http://schemas.microsoft.com/office/drawing/2014/main" xmlns="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30218" y="2170923"/>
            <a:ext cx="159771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:a16="http://schemas.microsoft.com/office/drawing/2014/main" xmlns="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89543" y="2156013"/>
            <a:ext cx="207230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:a16="http://schemas.microsoft.com/office/drawing/2014/main" xmlns="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223" y="2148560"/>
            <a:ext cx="2251214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xmlns="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416" y="2628033"/>
            <a:ext cx="1816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24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24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xmlns="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23" y="3281645"/>
            <a:ext cx="2037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D8078BB1-CB71-4449-93A1-D292D04C6C06}"/>
              </a:ext>
            </a:extLst>
          </p:cNvPr>
          <p:cNvGrpSpPr/>
          <p:nvPr/>
        </p:nvGrpSpPr>
        <p:grpSpPr>
          <a:xfrm>
            <a:off x="2845571" y="3315694"/>
            <a:ext cx="4354319" cy="336893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:a16="http://schemas.microsoft.com/office/drawing/2014/main" xmlns="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:a16="http://schemas.microsoft.com/office/drawing/2014/main" xmlns="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:a16="http://schemas.microsoft.com/office/drawing/2014/main" xmlns="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:a16="http://schemas.microsoft.com/office/drawing/2014/main" xmlns="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xmlns="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:a16="http://schemas.microsoft.com/office/drawing/2014/main" xmlns="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18" y="3904847"/>
            <a:ext cx="23433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24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:a16="http://schemas.microsoft.com/office/drawing/2014/main" xmlns="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2842166" y="4157290"/>
            <a:ext cx="2171695" cy="140679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:a16="http://schemas.microsoft.com/office/drawing/2014/main" xmlns="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xmlns="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:a16="http://schemas.microsoft.com/office/drawing/2014/main" xmlns="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xmlns="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2849619" y="3495601"/>
            <a:ext cx="2171700" cy="178805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:a16="http://schemas.microsoft.com/office/drawing/2014/main" xmlns="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:a16="http://schemas.microsoft.com/office/drawing/2014/main" xmlns="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:a16="http://schemas.microsoft.com/office/drawing/2014/main" xmlns="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:a16="http://schemas.microsoft.com/office/drawing/2014/main" xmlns="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824520" y="3338710"/>
            <a:ext cx="206984" cy="2171693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:a16="http://schemas.microsoft.com/office/drawing/2014/main" xmlns="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950" y="4526656"/>
            <a:ext cx="540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09ECC475-CC5E-432C-92CE-FA811B90FB42}"/>
              </a:ext>
            </a:extLst>
          </p:cNvPr>
          <p:cNvGrpSpPr/>
          <p:nvPr/>
        </p:nvGrpSpPr>
        <p:grpSpPr>
          <a:xfrm>
            <a:off x="890719" y="4544411"/>
            <a:ext cx="2984381" cy="1015663"/>
            <a:chOff x="1187625" y="4916215"/>
            <a:chExt cx="3979175" cy="1354218"/>
          </a:xfrm>
        </p:grpSpPr>
        <p:sp>
          <p:nvSpPr>
            <p:cNvPr id="29" name="Text Box 13">
              <a:extLst>
                <a:ext uri="{FF2B5EF4-FFF2-40B4-BE49-F238E27FC236}">
                  <a16:creationId xmlns:a16="http://schemas.microsoft.com/office/drawing/2014/main" xmlns="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54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7446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:a16="http://schemas.microsoft.com/office/drawing/2014/main" xmlns="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648" y="2970636"/>
            <a:ext cx="8303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  <p:pic>
        <p:nvPicPr>
          <p:cNvPr id="32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078" y="5073887"/>
            <a:ext cx="7683848" cy="1784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786" y="5202514"/>
            <a:ext cx="1686698" cy="167672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21" y="169998"/>
            <a:ext cx="1157003" cy="83319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97981314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:a16="http://schemas.microsoft.com/office/drawing/2014/main" xmlns="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42" y="308076"/>
            <a:ext cx="2470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28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giải</a:t>
            </a:r>
            <a:endParaRPr lang="en-US" altLang="en-US" sz="28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xmlns="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94157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rộng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:a16="http://schemas.microsoft.com/office/drawing/2014/main" xmlns="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012" y="146479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:a16="http://schemas.microsoft.com/office/drawing/2014/main" xmlns="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56" y="187122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Chu vi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xmlns="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297" y="239444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:a16="http://schemas.microsoft.com/office/drawing/2014/main" xmlns="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2863597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:a16="http://schemas.microsoft.com/office/drawing/2014/main" xmlns="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602" y="3363348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x 90 = 16200 (m2)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:a16="http://schemas.microsoft.com/office/drawing/2014/main" xmlns="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701" y="3777965"/>
            <a:ext cx="678240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</a:b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16200 (m2)</a:t>
            </a:r>
          </a:p>
        </p:txBody>
      </p:sp>
      <p:pic>
        <p:nvPicPr>
          <p:cNvPr id="10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04" y="21519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4070" y="4668837"/>
            <a:ext cx="9372600" cy="2189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763" y="4821844"/>
            <a:ext cx="2057400" cy="2057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84" y="4900374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9731105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7" name="图片 41996" descr="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5" name="图片 41997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Hộp Văn bản 2"/>
          <p:cNvSpPr txBox="1"/>
          <p:nvPr/>
        </p:nvSpPr>
        <p:spPr>
          <a:xfrm>
            <a:off x="2628900" y="3505198"/>
            <a:ext cx="403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en-US" sz="6600" b="1" kern="1200" cap="none" spc="0" normalizeH="0" baseline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Chúc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em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học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tốt</a:t>
            </a:r>
            <a:endParaRPr kumimoji="0" lang="en-US" sz="66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8" name="Picture 4" descr="Volley Ball Vector Png Fondo Transparente, Balones Deportivos, Volley Ball  3d, Volley Ball Clip Art PNG y PSD para Descargar Gratis | Pngtre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474" y="359737"/>
            <a:ext cx="2450306" cy="2450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13079 L 0.16354 0.00625 C 0.19791 0.03727 0.24913 0.05393 0.3026 0.05393 C 0.36354 0.05393 0.41232 0.03727 0.44653 0.00625 L 0.61041 -0.13079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21" y="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1996" descr="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41997" descr="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9F4AB4C-2064-4A76-8DCB-93AC2D6F6F2E}"/>
              </a:ext>
            </a:extLst>
          </p:cNvPr>
          <p:cNvSpPr/>
          <p:nvPr/>
        </p:nvSpPr>
        <p:spPr>
          <a:xfrm>
            <a:off x="3860170" y="2981589"/>
            <a:ext cx="2001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u="sng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Toán</a:t>
            </a:r>
            <a:r>
              <a:rPr lang="en-US" sz="5400" b="1" u="sng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8109910-0338-49F9-B158-FCF6968F9A7A}"/>
              </a:ext>
            </a:extLst>
          </p:cNvPr>
          <p:cNvSpPr/>
          <p:nvPr/>
        </p:nvSpPr>
        <p:spPr>
          <a:xfrm>
            <a:off x="2764229" y="4206055"/>
            <a:ext cx="41935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Tiết</a:t>
            </a:r>
            <a:r>
              <a:rPr lang="en-US" sz="4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 58: </a:t>
            </a:r>
            <a:r>
              <a:rPr lang="en-US" sz="4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LUYỆN </a:t>
            </a:r>
            <a:r>
              <a:rPr lang="en-US" sz="4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TẬP</a:t>
            </a:r>
            <a:endParaRPr lang="en-US" sz="4000" b="1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715074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1908392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/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135 x ( 20 + 3 )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xmlns="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347528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xmlns="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467" y="1915619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xmlns="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2322331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xmlns="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151" y="2775567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xmlns="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3518517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xmlns="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4025165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xmlns="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453181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22B4ADF-EB3E-4050-B8B8-401DAE4C8A31}"/>
              </a:ext>
            </a:extLst>
          </p:cNvPr>
          <p:cNvSpPr txBox="1"/>
          <p:nvPr/>
        </p:nvSpPr>
        <p:spPr>
          <a:xfrm>
            <a:off x="1423302" y="1127086"/>
            <a:ext cx="2037224" cy="553998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3000" b="1" u="sng" dirty="0" err="1"/>
              <a:t>Bài</a:t>
            </a:r>
            <a:r>
              <a:rPr lang="en-US" sz="3000" b="1" u="sng" dirty="0"/>
              <a:t> 1:</a:t>
            </a:r>
            <a:r>
              <a:rPr lang="en-US" sz="3000" b="1" dirty="0"/>
              <a:t> </a:t>
            </a:r>
            <a:r>
              <a:rPr lang="en-US" sz="3000" b="1" dirty="0" err="1"/>
              <a:t>Tính</a:t>
            </a:r>
            <a:endParaRPr lang="en-US" sz="3000" b="1" dirty="0"/>
          </a:p>
        </p:txBody>
      </p:sp>
      <p:pic>
        <p:nvPicPr>
          <p:cNvPr id="15" name="Rectangle 25604">
            <a:extLst>
              <a:ext uri="{FF2B5EF4-FFF2-40B4-BE49-F238E27FC236}">
                <a16:creationId xmlns:a16="http://schemas.microsoft.com/office/drawing/2014/main" xmlns="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4" descr="Những icon đẹp cute, đáng yêu, dí dỏm nhấ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12" y="4934844"/>
            <a:ext cx="1898514" cy="1642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60458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22B4ADF-EB3E-4050-B8B8-401DAE4C8A31}"/>
              </a:ext>
            </a:extLst>
          </p:cNvPr>
          <p:cNvSpPr txBox="1"/>
          <p:nvPr/>
        </p:nvSpPr>
        <p:spPr>
          <a:xfrm>
            <a:off x="1617614" y="979924"/>
            <a:ext cx="3082852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endParaRPr lang="en-US" sz="28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xmlns="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82" y="1926822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xmlns="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772" y="1898247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xmlns="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79" y="2596314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427 x 10  +  427 x 8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xmlns="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956" y="3296689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xmlns="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632" y="4032113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xmlns="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106" y="2562198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287 x 40 – 287 x 8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xmlns="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376" y="3277809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11480  –   2296</a:t>
            </a: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xmlns="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309" y="3914942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       9184  </a:t>
            </a:r>
          </a:p>
        </p:txBody>
      </p:sp>
      <p:pic>
        <p:nvPicPr>
          <p:cNvPr id="11" name="Rectangle 25604">
            <a:extLst>
              <a:ext uri="{FF2B5EF4-FFF2-40B4-BE49-F238E27FC236}">
                <a16:creationId xmlns:a16="http://schemas.microsoft.com/office/drawing/2014/main" xmlns="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9" y="5668264"/>
            <a:ext cx="1137212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图片 4111" descr="PPT素材-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10" y="5879735"/>
            <a:ext cx="8351451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9" descr="封面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114" y="5521846"/>
            <a:ext cx="3247977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0632" y="145516"/>
            <a:ext cx="1369894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3276267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:a16="http://schemas.microsoft.com/office/drawing/2014/main" xmlns="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84" y="2113721"/>
            <a:ext cx="29096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35 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xmlns="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3154" y="2104609"/>
            <a:ext cx="21571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xmlns="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582966" y="1321594"/>
            <a:ext cx="32147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35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:a16="http://schemas.microsoft.com/office/drawing/2014/main" xmlns="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:a16="http://schemas.microsoft.com/office/drawing/2014/main" xmlns="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5365" y="2104609"/>
            <a:ext cx="33110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C4B3100-AD80-4B6D-8E0F-5A904D67D582}"/>
              </a:ext>
            </a:extLst>
          </p:cNvPr>
          <p:cNvSpPr txBox="1"/>
          <p:nvPr/>
        </p:nvSpPr>
        <p:spPr>
          <a:xfrm>
            <a:off x="548109" y="991842"/>
            <a:ext cx="7608173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a)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bằng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cách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thuận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tiện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nhất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9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" name="Text Box 3">
            <a:extLst>
              <a:ext uri="{FF2B5EF4-FFF2-40B4-BE49-F238E27FC236}">
                <a16:creationId xmlns:a16="http://schemas.microsoft.com/office/drawing/2014/main" xmlns="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47" y="271621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= 134 x (4 x 5)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xmlns="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47" y="32496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 =  134 x    20</a:t>
            </a: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xmlns="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47" y="37068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2680</a:t>
            </a: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xmlns="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047" y="2716217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/>
            </a:r>
            <a:br>
              <a:rPr lang="en-US" altLang="en-US" sz="2400" b="1">
                <a:solidFill>
                  <a:srgbClr val="0000FF"/>
                </a:solidFill>
              </a:rPr>
            </a:b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xmlns="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7" y="3173416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10   x 36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xmlns="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8" y="3706816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    360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xmlns="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047" y="27924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(42 x 7) x (2 x 5)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xmlns="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647" y="32496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294   x    10</a:t>
            </a:r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xmlns="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0847" y="37068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92171773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23BEC51-9B9C-4D62-9DEB-F6FC8AC0228C}"/>
              </a:ext>
            </a:extLst>
          </p:cNvPr>
          <p:cNvSpPr txBox="1"/>
          <p:nvPr/>
        </p:nvSpPr>
        <p:spPr>
          <a:xfrm>
            <a:off x="1517173" y="924753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xmlns="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74" y="1600200"/>
            <a:ext cx="12647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99"/>
                </a:solidFill>
                <a:latin typeface="Tahoma" panose="020B0604030504040204" pitchFamily="34" charset="0"/>
              </a:rPr>
              <a:t>Mẫu</a:t>
            </a: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xmlns="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497" y="2117670"/>
            <a:ext cx="41289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8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xmlns="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3896" y="2136110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xmlns="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9" y="1600200"/>
            <a:ext cx="47406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8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xmlns="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62" y="2050894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xmlns="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103" y="2038204"/>
            <a:ext cx="2293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</a:p>
        </p:txBody>
      </p:sp>
      <p:sp>
        <p:nvSpPr>
          <p:cNvPr id="10" name="Text Box 18">
            <a:extLst>
              <a:ext uri="{FF2B5EF4-FFF2-40B4-BE49-F238E27FC236}">
                <a16:creationId xmlns:a16="http://schemas.microsoft.com/office/drawing/2014/main" xmlns="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854" y="2677123"/>
            <a:ext cx="465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54" y="3433350"/>
            <a:ext cx="387315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xmlns="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1462" y="3433350"/>
            <a:ext cx="47650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428 x 12 – 428 x 2</a:t>
            </a:r>
          </a:p>
        </p:txBody>
      </p:sp>
      <p:pic>
        <p:nvPicPr>
          <p:cNvPr id="13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2369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xmlns="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57" y="182485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xmlns="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4152" y="180013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xmlns="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767920" y="152306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xmlns="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48" y="2224908"/>
            <a:ext cx="13160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</a:t>
            </a:r>
          </a:p>
        </p:txBody>
      </p:sp>
      <p:sp>
        <p:nvSpPr>
          <p:cNvPr id="6" name="Text Box 16">
            <a:extLst>
              <a:ext uri="{FF2B5EF4-FFF2-40B4-BE49-F238E27FC236}">
                <a16:creationId xmlns:a16="http://schemas.microsoft.com/office/drawing/2014/main" xmlns="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616" y="2220473"/>
            <a:ext cx="2229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x ( 3 + 97 )</a:t>
            </a:r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xmlns="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08" y="2682108"/>
            <a:ext cx="41803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 x    100   = 13700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xmlns="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582" y="2257339"/>
            <a:ext cx="16721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= 428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xmlns="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788" y="2200189"/>
            <a:ext cx="20437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x ( 12 – 2 )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xmlns="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639" y="265738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428 x   10     =  4280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324863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xmlns="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5602" y="322391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xmlns="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939370" y="294684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xmlns="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157" y="3648688"/>
            <a:ext cx="38087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(12 + 88)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xmlns="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10588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   100   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xmlns="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489" y="3681119"/>
            <a:ext cx="371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(39 – 19 ) 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xmlns="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08116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  20</a:t>
            </a:r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xmlns="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50593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9400   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xmlns="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36691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10740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C225E8CD-6EAA-4A20-8A17-1FD2971CB2EF}"/>
              </a:ext>
            </a:extLst>
          </p:cNvPr>
          <p:cNvSpPr txBox="1"/>
          <p:nvPr/>
        </p:nvSpPr>
        <p:spPr>
          <a:xfrm>
            <a:off x="1669569" y="699124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21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732383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CCE8C50-F49B-4B06-9B52-C71FC0B960FA}"/>
              </a:ext>
            </a:extLst>
          </p:cNvPr>
          <p:cNvSpPr txBox="1"/>
          <p:nvPr/>
        </p:nvSpPr>
        <p:spPr>
          <a:xfrm>
            <a:off x="1502265" y="1021659"/>
            <a:ext cx="2153154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30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C7822A1-0183-4070-825B-75FFC7CAC8FB}"/>
              </a:ext>
            </a:extLst>
          </p:cNvPr>
          <p:cNvSpPr/>
          <p:nvPr/>
        </p:nvSpPr>
        <p:spPr>
          <a:xfrm>
            <a:off x="663437" y="1998232"/>
            <a:ext cx="23114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ea typeface="Calibri" panose="020F0502020204030204" pitchFamily="34" charset="0"/>
              </a:rPr>
              <a:t>a)     217 x 11</a:t>
            </a:r>
            <a:endParaRPr lang="en-US" sz="30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39C5BDB-2204-4BA0-8DB7-F5004F875122}"/>
              </a:ext>
            </a:extLst>
          </p:cNvPr>
          <p:cNvSpPr/>
          <p:nvPr/>
        </p:nvSpPr>
        <p:spPr>
          <a:xfrm>
            <a:off x="663437" y="2539267"/>
            <a:ext cx="4572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29DC5A9-5246-4C9D-9AED-B2A68D050BCE}"/>
              </a:ext>
            </a:extLst>
          </p:cNvPr>
          <p:cNvSpPr/>
          <p:nvPr/>
        </p:nvSpPr>
        <p:spPr>
          <a:xfrm>
            <a:off x="5148469" y="2008351"/>
            <a:ext cx="3192946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1957</a:t>
            </a:r>
          </a:p>
        </p:txBody>
      </p:sp>
      <p:pic>
        <p:nvPicPr>
          <p:cNvPr id="6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42082924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CCE8C50-F49B-4B06-9B52-C71FC0B960FA}"/>
              </a:ext>
            </a:extLst>
          </p:cNvPr>
          <p:cNvSpPr txBox="1"/>
          <p:nvPr/>
        </p:nvSpPr>
        <p:spPr>
          <a:xfrm>
            <a:off x="1511982" y="145516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28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0D28506-F68E-40C7-9D88-3E725127D7F0}"/>
              </a:ext>
            </a:extLst>
          </p:cNvPr>
          <p:cNvSpPr/>
          <p:nvPr/>
        </p:nvSpPr>
        <p:spPr>
          <a:xfrm>
            <a:off x="931571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b,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21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ea typeface="Calibri" panose="020F0502020204030204" pitchFamily="34" charset="0"/>
              </a:rPr>
              <a:t>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19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7847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A327914-F1AE-4DD2-8C72-A37EF206E1A7}"/>
              </a:ext>
            </a:extLst>
          </p:cNvPr>
          <p:cNvSpPr/>
          <p:nvPr/>
        </p:nvSpPr>
        <p:spPr>
          <a:xfrm>
            <a:off x="4800594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c,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1234 x 31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     875 x 29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25 375</a:t>
            </a:r>
          </a:p>
        </p:txBody>
      </p:sp>
      <p:pic>
        <p:nvPicPr>
          <p:cNvPr id="7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52788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619</Words>
  <Application>Microsoft Office PowerPoint</Application>
  <PresentationFormat>On-screen Show (4:3)</PresentationFormat>
  <Paragraphs>114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宋体</vt:lpstr>
      <vt:lpstr>Arial</vt:lpstr>
      <vt:lpstr>Calibri</vt:lpstr>
      <vt:lpstr>SimHei</vt:lpstr>
      <vt:lpstr>Tahoma</vt:lpstr>
      <vt:lpstr>Times New Roman</vt:lpstr>
      <vt:lpstr>VNI-Times</vt:lpstr>
      <vt:lpstr>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ASUS</dc:creator>
  <cp:lastModifiedBy>Microsoft account</cp:lastModifiedBy>
  <cp:revision>106</cp:revision>
  <dcterms:created xsi:type="dcterms:W3CDTF">2012-09-16T08:14:00Z</dcterms:created>
  <dcterms:modified xsi:type="dcterms:W3CDTF">2021-11-21T14:06:17Z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1033-11.2.0.10224</vt:lpwstr>
  </property>
</Properties>
</file>