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12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313" r:id="rId10"/>
    <p:sldId id="323" r:id="rId11"/>
    <p:sldId id="328" r:id="rId12"/>
    <p:sldId id="324" r:id="rId13"/>
    <p:sldId id="346" r:id="rId14"/>
    <p:sldId id="326" r:id="rId15"/>
    <p:sldId id="327" r:id="rId16"/>
    <p:sldId id="290" r:id="rId17"/>
    <p:sldId id="291" r:id="rId18"/>
    <p:sldId id="292" r:id="rId19"/>
    <p:sldId id="293" r:id="rId20"/>
    <p:sldId id="294" r:id="rId21"/>
    <p:sldId id="295" r:id="rId22"/>
    <p:sldId id="264" r:id="rId2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66"/>
    <a:srgbClr val="990000"/>
    <a:srgbClr val="00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/>
    <p:restoredTop sz="94660"/>
  </p:normalViewPr>
  <p:slideViewPr>
    <p:cSldViewPr showGuides="1">
      <p:cViewPr varScale="1">
        <p:scale>
          <a:sx n="69" d="100"/>
          <a:sy n="69" d="100"/>
        </p:scale>
        <p:origin x="81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EAC923-C791-4043-ABDE-CD31ACA567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63F0B183-92DA-4919-A6C8-3CA5F327EAC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Giay%20the%20ki.pptx#-1,23,PowerPoint Presentation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Giay%20the%20ki.pptx#-1,22,PowerPoint Presentatio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jpe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" Target="slide18.xml"/><Relationship Id="rId7" Type="http://schemas.openxmlformats.org/officeDocument/2006/relationships/image" Target="../media/image38.png"/><Relationship Id="rId12" Type="http://schemas.openxmlformats.org/officeDocument/2006/relationships/slide" Target="slide2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GIF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slide" Target="slide20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9.GIF"/><Relationship Id="rId5" Type="http://schemas.openxmlformats.org/officeDocument/2006/relationships/image" Target="../media/image36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9.GIF"/><Relationship Id="rId5" Type="http://schemas.openxmlformats.org/officeDocument/2006/relationships/image" Target="../media/image38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slide" Target="slide4.xml"/><Relationship Id="rId22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9.GIF"/><Relationship Id="rId5" Type="http://schemas.openxmlformats.org/officeDocument/2006/relationships/image" Target="../media/image40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9.GIF"/><Relationship Id="rId5" Type="http://schemas.openxmlformats.org/officeDocument/2006/relationships/image" Target="../media/image42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838201"/>
            <a:ext cx="7010400" cy="151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vi-VN" altLang="en-US" sz="2025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HÔM NAY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828800" y="986403"/>
            <a:ext cx="838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(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2101" y="1459477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902" y="1459477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8065" y="1448365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9389" y="1469002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8489" y="1445190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71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05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4651" y="19256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5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5101" y="1925628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9000" y="24590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36" name="TextBox 16"/>
          <p:cNvSpPr txBox="1">
            <a:spLocks noChangeArrowheads="1"/>
          </p:cNvSpPr>
          <p:nvPr/>
        </p:nvSpPr>
        <p:spPr bwMode="auto">
          <a:xfrm>
            <a:off x="1874045" y="3505200"/>
            <a:ext cx="1043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4845" y="441858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55445" y="494803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</a:p>
        </p:txBody>
      </p:sp>
      <p:sp>
        <p:nvSpPr>
          <p:cNvPr id="2" name="Right Arrow 1">
            <a:hlinkClick r:id="rId3" action="ppaction://hlinkpres?slideindex=23&amp;slidetitle=PowerPoint Presentation"/>
          </p:cNvPr>
          <p:cNvSpPr/>
          <p:nvPr/>
        </p:nvSpPr>
        <p:spPr>
          <a:xfrm>
            <a:off x="10628316" y="1143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11766092" cy="4520406"/>
          </a:xfrm>
        </p:spPr>
      </p:pic>
      <p:sp>
        <p:nvSpPr>
          <p:cNvPr id="5" name="Left Arrow 4">
            <a:hlinkClick r:id="rId3" action="ppaction://hlinkpres?slideindex=22&amp;slidetitle=PowerPoint Presentation"/>
          </p:cNvPr>
          <p:cNvSpPr/>
          <p:nvPr/>
        </p:nvSpPr>
        <p:spPr>
          <a:xfrm>
            <a:off x="9753600" y="6172200"/>
            <a:ext cx="6858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209800" y="7620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65375" y="954088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3581400" y="134302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3352800" y="1916113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3429000" y="242887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938963" y="1014413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941763" y="2801938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54" name="Rectangle 16"/>
          <p:cNvSpPr>
            <a:spLocks noChangeArrowheads="1"/>
          </p:cNvSpPr>
          <p:nvPr/>
        </p:nvSpPr>
        <p:spPr bwMode="auto">
          <a:xfrm>
            <a:off x="7940675" y="1306513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7902575" y="186372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156" name="Rectangle 18"/>
          <p:cNvSpPr>
            <a:spLocks noChangeArrowheads="1"/>
          </p:cNvSpPr>
          <p:nvPr/>
        </p:nvSpPr>
        <p:spPr bwMode="auto">
          <a:xfrm>
            <a:off x="7924800" y="2408238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6019800" y="309880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6158" name="Rectangle 20"/>
          <p:cNvSpPr>
            <a:spLocks noChangeArrowheads="1"/>
          </p:cNvSpPr>
          <p:nvPr/>
        </p:nvSpPr>
        <p:spPr bwMode="auto">
          <a:xfrm>
            <a:off x="5943600" y="3644900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6159" name="Rectangle 21"/>
          <p:cNvSpPr>
            <a:spLocks noChangeArrowheads="1"/>
          </p:cNvSpPr>
          <p:nvPr/>
        </p:nvSpPr>
        <p:spPr bwMode="auto">
          <a:xfrm>
            <a:off x="6019800" y="4160838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6160" name="Object 32"/>
          <p:cNvGraphicFramePr>
            <a:graphicFrameLocks noChangeAspect="1"/>
          </p:cNvGraphicFramePr>
          <p:nvPr/>
        </p:nvGraphicFramePr>
        <p:xfrm>
          <a:off x="6769100" y="1195388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4" imgW="139700" imgH="393700" progId="Equation.3">
                  <p:embed/>
                </p:oleObj>
              </mc:Choice>
              <mc:Fallback>
                <p:oleObj name="Equation" r:id="rId4" imgW="139700" imgH="393700" progId="Equation.3">
                  <p:embed/>
                  <p:pic>
                    <p:nvPicPr>
                      <p:cNvPr id="0" name="Picture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1195388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35"/>
          <p:cNvGraphicFramePr>
            <a:graphicFrameLocks noChangeAspect="1"/>
          </p:cNvGraphicFramePr>
          <p:nvPr/>
        </p:nvGraphicFramePr>
        <p:xfrm>
          <a:off x="6770688" y="180340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152400" imgH="393700" progId="Equation.3">
                  <p:embed/>
                </p:oleObj>
              </mc:Choice>
              <mc:Fallback>
                <p:oleObj name="Equation" r:id="rId6" imgW="152400" imgH="393700" progId="Equation.3">
                  <p:embed/>
                  <p:pic>
                    <p:nvPicPr>
                      <p:cNvPr id="0" name="Picture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8" y="180340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2" name="Object 37"/>
          <p:cNvGraphicFramePr>
            <a:graphicFrameLocks noChangeAspect="1"/>
          </p:cNvGraphicFramePr>
          <p:nvPr/>
        </p:nvGraphicFramePr>
        <p:xfrm>
          <a:off x="6781800" y="240982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8" imgW="152400" imgH="393700" progId="Equation.3">
                  <p:embed/>
                </p:oleObj>
              </mc:Choice>
              <mc:Fallback>
                <p:oleObj name="Equation" r:id="rId8" imgW="152400" imgH="393700" progId="Equation.3">
                  <p:embed/>
                  <p:pic>
                    <p:nvPicPr>
                      <p:cNvPr id="0" name="Picture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40982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  <p:bldP spid="6154" grpId="0"/>
      <p:bldP spid="6155" grpId="0"/>
      <p:bldP spid="6156" grpId="0"/>
      <p:bldP spid="6157" grpId="0"/>
      <p:bldP spid="6158" grpId="0"/>
      <p:bldP spid="61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/>
          <p:nvPr/>
        </p:nvSpPr>
        <p:spPr>
          <a:xfrm>
            <a:off x="1600200" y="274638"/>
            <a:ext cx="8991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3" name="Text Box 20"/>
          <p:cNvSpPr txBox="1"/>
          <p:nvPr/>
        </p:nvSpPr>
        <p:spPr>
          <a:xfrm>
            <a:off x="2133600" y="4953001"/>
            <a:ext cx="457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4" name="Text Box 35"/>
          <p:cNvSpPr txBox="1"/>
          <p:nvPr/>
        </p:nvSpPr>
        <p:spPr>
          <a:xfrm>
            <a:off x="2057400" y="6126163"/>
            <a:ext cx="4572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5" name="Text Box 46"/>
          <p:cNvSpPr txBox="1"/>
          <p:nvPr/>
        </p:nvSpPr>
        <p:spPr>
          <a:xfrm>
            <a:off x="1752600" y="381000"/>
            <a:ext cx="2819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3: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Text Box 48"/>
          <p:cNvSpPr txBox="1"/>
          <p:nvPr/>
        </p:nvSpPr>
        <p:spPr>
          <a:xfrm>
            <a:off x="381734" y="2819401"/>
            <a:ext cx="11352991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Lễ kỉ niệm 600 năm ngày sinh của Nguyễn Trãi được tổ chức vào năm 1980 . Như vậy Nguyễn Trãi sinh năm nào? Năm đó thuộc thế kỉ nào?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7" name="Text Box 53"/>
          <p:cNvSpPr txBox="1"/>
          <p:nvPr/>
        </p:nvSpPr>
        <p:spPr>
          <a:xfrm>
            <a:off x="413558" y="3810973"/>
            <a:ext cx="1145084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Nguyễn Trãi sinh năm: 1980 - 600 = 1380 .Năm đó thuộc thế kỉ XIV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00" name="Text Box 56"/>
          <p:cNvSpPr txBox="1"/>
          <p:nvPr/>
        </p:nvSpPr>
        <p:spPr>
          <a:xfrm>
            <a:off x="516423" y="1828801"/>
            <a:ext cx="108685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Quang Trung đại phá quân Thanh vào  năm 1789 thuộc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 kỉ XVIII. Tính đến nay đã được số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là 2021 - 1789= 232 năm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489" name="Text Box 60"/>
          <p:cNvSpPr txBox="1"/>
          <p:nvPr/>
        </p:nvSpPr>
        <p:spPr>
          <a:xfrm>
            <a:off x="381000" y="914401"/>
            <a:ext cx="11515958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Quang Trung đại phá quân Thanh vào  năm 1789. Năm đó thuộc thế kỉ nào ? Tính đến nay đã được bao nhiêu năm 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5" grpId="1"/>
      <p:bldP spid="20486" grpId="0"/>
      <p:bldP spid="20486" grpId="1"/>
      <p:bldP spid="6197" grpId="0"/>
      <p:bldP spid="6197" grpId="1"/>
      <p:bldP spid="6200" grpId="0"/>
      <p:bldP spid="6200" grpId="1"/>
      <p:bldP spid="20489" grpId="0"/>
      <p:bldP spid="2048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81200" y="330984"/>
            <a:ext cx="9372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2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3200" dirty="0">
              <a:cs typeface="Arial" panose="020B0604020202020204" pitchFamily="34" charset="0"/>
            </a:endParaRPr>
          </a:p>
        </p:txBody>
      </p:sp>
      <p:pic>
        <p:nvPicPr>
          <p:cNvPr id="3077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0644"/>
            <a:ext cx="396853" cy="6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240012" cy="7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7"/>
              <p:cNvSpPr>
                <a:spLocks noChangeArrowheads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15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- 12 = 3 (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blipFill rotWithShape="1">
                <a:blip r:embed="rId5"/>
                <a:stretch>
                  <a:fillRect t="-13" b="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52900" y="345843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45843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073134"/>
            <a:ext cx="84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Bình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038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Nam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238375" y="45720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1200" y="421106"/>
            <a:ext cx="6792244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040132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3505200"/>
            <a:ext cx="4572000" cy="2795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</a:p>
        </p:txBody>
      </p:sp>
      <p:sp>
        <p:nvSpPr>
          <p:cNvPr id="4" name="Oval 3"/>
          <p:cNvSpPr/>
          <p:nvPr/>
        </p:nvSpPr>
        <p:spPr>
          <a:xfrm>
            <a:off x="1828800" y="1998634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81501" y="5213252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5"/>
          <a:srcRect t="1614"/>
          <a:stretch>
            <a:fillRect/>
          </a:stretch>
        </p:blipFill>
        <p:spPr>
          <a:xfrm>
            <a:off x="3181350" y="0"/>
            <a:ext cx="5829300" cy="430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757587" y="4057324"/>
            <a:ext cx="6676829" cy="646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21508" name="Rectangle 4"/>
          <p:cNvSpPr/>
          <p:nvPr/>
        </p:nvSpPr>
        <p:spPr>
          <a:xfrm>
            <a:off x="5002214" y="273050"/>
            <a:ext cx="21875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Củng cố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pic>
        <p:nvPicPr>
          <p:cNvPr id="18" name="22919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-800100"/>
            <a:ext cx="457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1839914"/>
            <a:ext cx="9144000" cy="11414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0" y="5175251"/>
            <a:ext cx="9144000" cy="11414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314" y="930276"/>
            <a:ext cx="1476375" cy="174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389" y="419101"/>
            <a:ext cx="1546225" cy="138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014" y="123825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01" y="827088"/>
            <a:ext cx="1546225" cy="138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51" y="4478338"/>
            <a:ext cx="1477963" cy="174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239" y="402431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7201" y="449580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8939" y="4035425"/>
            <a:ext cx="1544637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3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0072689" y="6115050"/>
            <a:ext cx="487363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Bạn được 3 viên kẹo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3562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3566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9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2401171" y="2052362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2012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4586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590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2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3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76" y="1588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2" descr="C:\Users\admin\Desktop\dong-ho-treo-tuong-trang-tri-nha-vi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1" y="1066800"/>
            <a:ext cx="5159375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den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741364"/>
            <a:ext cx="2016125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den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1" y="1063626"/>
            <a:ext cx="1979613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de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201" y="741364"/>
            <a:ext cx="1979613" cy="264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den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2664" y="3028951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den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113" y="3355976"/>
            <a:ext cx="1979612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den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200" y="2994026"/>
            <a:ext cx="1989138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-927100"/>
            <a:ext cx="1320800" cy="606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mau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9839" y="750888"/>
            <a:ext cx="1989137" cy="265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mau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6563" y="1066801"/>
            <a:ext cx="1974850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8201" y="715963"/>
            <a:ext cx="1979613" cy="2640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mau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7425" y="3060701"/>
            <a:ext cx="1989138" cy="265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mau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05575" y="3352801"/>
            <a:ext cx="1976438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mau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9439" y="2994026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75826" y="5851525"/>
            <a:ext cx="885825" cy="998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86000" y="-608012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962400" y="6248400"/>
            <a:ext cx="182403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5614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7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XXI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6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WordArt 5"/>
          <p:cNvSpPr>
            <a:spLocks noTextEdit="1"/>
          </p:cNvSpPr>
          <p:nvPr/>
        </p:nvSpPr>
        <p:spPr>
          <a:xfrm>
            <a:off x="2514600" y="1371600"/>
            <a:ext cx="70104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tấn =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1 tấn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1000</a:t>
            </a: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kg</a:t>
            </a:r>
          </a:p>
        </p:txBody>
      </p:sp>
      <p:pic>
        <p:nvPicPr>
          <p:cNvPr id="512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…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</a:t>
            </a:r>
            <a:r>
              <a:rPr lang="en-US" sz="3200" b="1" dirty="0">
                <a:solidFill>
                  <a:srgbClr val="FF0000"/>
                </a:solidFill>
              </a:rPr>
              <a:t>50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6148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….. kg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3500</a:t>
            </a: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kg</a:t>
            </a:r>
          </a:p>
        </p:txBody>
      </p:sp>
      <p:pic>
        <p:nvPicPr>
          <p:cNvPr id="7172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…..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</a:t>
            </a:r>
            <a:r>
              <a:rPr lang="en-US" sz="3200" b="1" dirty="0">
                <a:solidFill>
                  <a:srgbClr val="FF0000"/>
                </a:solidFill>
              </a:rPr>
              <a:t>3000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819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= ….g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=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9220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…..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</a:t>
            </a:r>
            <a:r>
              <a:rPr lang="en-US" sz="3200" b="1" dirty="0">
                <a:solidFill>
                  <a:srgbClr val="FF0000"/>
                </a:solidFill>
              </a:rPr>
              <a:t>2300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1024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438400" y="1066801"/>
            <a:ext cx="7225030" cy="746125"/>
          </a:xfrm>
          <a:noFill/>
          <a:ln>
            <a:noFill/>
          </a:ln>
        </p:spPr>
        <p:txBody>
          <a:bodyPr lIns="68580" tIns="34290" rIns="68580" bIns="34290" anchor="ctr" anchorCtr="0">
            <a:noAutofit/>
          </a:bodyPr>
          <a:lstStyle/>
          <a:p>
            <a:pPr algn="ctr" defTabSz="822325" eaLnBrk="1" hangingPunct="1">
              <a:lnSpc>
                <a:spcPct val="90000"/>
              </a:lnSpc>
            </a:pPr>
            <a:r>
              <a:rPr lang="en-US" altLang="zh-CN" sz="3600" b="1" noProof="1">
                <a:latin typeface="Times New Roman" panose="02020603050405020304" pitchFamily="18" charset="0"/>
              </a:rPr>
              <a:t>Thứ hai ngày 4 tháng 10 năm 2021</a:t>
            </a:r>
            <a:r>
              <a:rPr lang="en-US" altLang="zh-CN" sz="3600" b="1" dirty="0">
                <a:latin typeface="Times New Roman" panose="02020603050405020304" pitchFamily="18" charset="0"/>
              </a:rPr>
              <a:t/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noProof="1">
                <a:latin typeface="Times New Roman" panose="02020603050405020304" pitchFamily="18" charset="0"/>
              </a:rPr>
              <a:t>T</a:t>
            </a:r>
            <a:r>
              <a:rPr lang="vi-VN" altLang="en-US" sz="3600" b="1" noProof="1">
                <a:latin typeface="Times New Roman" panose="02020603050405020304" pitchFamily="18" charset="0"/>
              </a:rPr>
              <a:t>oán</a:t>
            </a:r>
            <a:r>
              <a:rPr lang="en-US" altLang="zh-CN" sz="3600" b="1" dirty="0">
                <a:latin typeface="Times New Roman" panose="02020603050405020304" pitchFamily="18" charset="0"/>
              </a:rPr>
              <a:t/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dirty="0">
                <a:latin typeface="Times New Roman" panose="02020603050405020304" pitchFamily="18" charset="0"/>
              </a:rPr>
              <a:t>Luyện tập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552</Words>
  <Application>Microsoft Office PowerPoint</Application>
  <PresentationFormat>Widescreen</PresentationFormat>
  <Paragraphs>103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 Math</vt:lpstr>
      <vt:lpstr>Impact</vt:lpstr>
      <vt:lpstr>Tahoma</vt:lpstr>
      <vt:lpstr>Times New Roman</vt:lpstr>
      <vt:lpstr>Chủ đề của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4 tháng 10 năm 2021 Toán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TTTH</dc:creator>
  <cp:lastModifiedBy>Administrator</cp:lastModifiedBy>
  <cp:revision>161</cp:revision>
  <dcterms:created xsi:type="dcterms:W3CDTF">2010-06-28T08:21:00Z</dcterms:created>
  <dcterms:modified xsi:type="dcterms:W3CDTF">2021-10-04T03:05:41Z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8F495926B1B34DB290D5746F23616D7D</vt:lpwstr>
  </property>
  <property fmtid="{D5CDD505-2E9C-101B-9397-08002B2CF9AE}" pid="3" name="KSOProductBuildVer">
    <vt:lpwstr>1033-11.2.0.10323</vt:lpwstr>
  </property>
</Properties>
</file>