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69" r:id="rId4"/>
    <p:sldId id="270" r:id="rId5"/>
    <p:sldId id="271" r:id="rId6"/>
    <p:sldId id="273" r:id="rId7"/>
    <p:sldId id="274" r:id="rId8"/>
    <p:sldId id="278" r:id="rId9"/>
    <p:sldId id="263" r:id="rId10"/>
    <p:sldId id="275" r:id="rId11"/>
    <p:sldId id="276" r:id="rId12"/>
    <p:sldId id="27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  <p14:sldId id="274"/>
            <p14:sldId id="278"/>
          </p14:sldIdLst>
        </p14:section>
        <p14:section name="Tiết 2" id="{296681D4-24D5-4E6B-BA02-9A1D8E4D5F1E}">
          <p14:sldIdLst>
            <p14:sldId id="263"/>
            <p14:sldId id="275"/>
            <p14:sldId id="276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74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3\Khi%20ng&#7911;,%20t&#244;i%20n&#7857;m%20im%20l&#236;m.....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3\M&#7865;%20&#273;&#7841;p%20xe%20&#273;&#432;a%20H&#224;%20&#273;&#7871;n%20l&#7899;p.%20Kh&#7855;p%20ph&#7889;%20t&#7845;p%20l&#7853;p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3.pn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59;p%20vi&#7871;t%20th&#432;&#7901;ng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ap%20vi&#7871;t%20th&#432;&#7901;ng.gif" TargetMode="External"/><Relationship Id="rId10" Type="http://schemas.openxmlformats.org/officeDocument/2006/relationships/image" Target="../media/image26.gif"/><Relationship Id="rId4" Type="http://schemas.openxmlformats.org/officeDocument/2006/relationships/image" Target="../media/image18.jpe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26;p%20vi&#7871;t%20th&#432;&#7901;n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Lê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83" y="582210"/>
            <a:ext cx="8141465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059" y="-1"/>
            <a:ext cx="7015220" cy="269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00421" y="2644676"/>
            <a:ext cx="8398042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nằm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lìm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sẫm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hấp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sắc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phút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778230" y="3647872"/>
            <a:ext cx="4766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669277" y="4060151"/>
            <a:ext cx="6298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xmlns="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931441" y="4060151"/>
            <a:ext cx="552585" cy="50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Khi ngủ, tôi nằm im lìm.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27055" y="138858"/>
            <a:ext cx="484743" cy="3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98" y="462709"/>
            <a:ext cx="7954177" cy="45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6" y="176270"/>
            <a:ext cx="8394853" cy="44948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87924" y="3700021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đạp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Khắp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phố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nập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1648768" y="3697419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897653" y="4187273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367228" y="4187271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150998" y="4187270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1817" y="416555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103" y="4704404"/>
            <a:ext cx="83275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8244" y="470440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87715" y="4719139"/>
            <a:ext cx="702129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Mẹ đạp xe đưa Hà đến lớp. Khắp phố tấp lậ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8429" y="343047"/>
            <a:ext cx="537990" cy="3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6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rạp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sạp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gặp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83617" y="337984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290" y="710088"/>
            <a:ext cx="3793787" cy="20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ập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nấp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028163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43157" y="33603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13982" y="335066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09969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1915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1915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58714" y="48876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418255" y="484872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6385" y="3022438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đạp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18724" y="3472950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369" y="727115"/>
            <a:ext cx="3283024" cy="24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190" y="319489"/>
            <a:ext cx="3209810" cy="31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3535827" y="3022728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da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6565468" y="3011710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016" y="760166"/>
            <a:ext cx="3569464" cy="23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89047" y="3494983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66136" y="3483966"/>
            <a:ext cx="8940" cy="536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85"/>
            <a:ext cx="9144000" cy="508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83" y="582210"/>
            <a:ext cx="8141465" cy="227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Tư liệu soạn GA điện tử bộ Kết nối-20200816T135201Z-001\Tư liệu soạn GA điện tử bộ Kết nối\Ảnh động các vần\chữ a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7849" y="1256152"/>
            <a:ext cx="3133725" cy="2895600"/>
          </a:xfrm>
          <a:prstGeom prst="rect">
            <a:avLst/>
          </a:prstGeom>
          <a:noFill/>
        </p:spPr>
      </p:pic>
      <p:pic>
        <p:nvPicPr>
          <p:cNvPr id="5124" name="Picture 4" descr="C:\Users\Admin\Desktop\Tư liệu soạn GA điện tử bộ Kết nối-20200816T135201Z-001\Tư liệu soạn GA điện tử bộ Kết nối\Ảnh động các vần\chữ ă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8867" y="1244906"/>
            <a:ext cx="3133725" cy="2895600"/>
          </a:xfrm>
          <a:prstGeom prst="rect">
            <a:avLst/>
          </a:prstGeom>
          <a:noFill/>
        </p:spPr>
      </p:pic>
      <p:pic>
        <p:nvPicPr>
          <p:cNvPr id="5125" name="Picture 5" descr="C:\Users\Admin\Desktop\Tư liệu soạn GA điện tử bộ Kết nối-20200816T135201Z-001\Tư liệu soạn GA điện tử bộ Kết nối\Ảnh động các vần\chữ â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51749" y="1245137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3888376" y="639990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293940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cặp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da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636646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mập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94</Words>
  <Application>Microsoft Office PowerPoint</Application>
  <PresentationFormat>On-screen Show (16:9)</PresentationFormat>
  <Paragraphs>43</Paragraphs>
  <Slides>13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DFPWaWaW5-GB5</vt:lpstr>
      <vt:lpstr>HP001 4 hàng</vt:lpstr>
      <vt:lpstr>Times New Roman</vt:lpstr>
      <vt:lpstr>幼圆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BUI MINH CUONG</cp:lastModifiedBy>
  <cp:revision>390</cp:revision>
  <dcterms:created xsi:type="dcterms:W3CDTF">2017-07-29T07:38:32Z</dcterms:created>
  <dcterms:modified xsi:type="dcterms:W3CDTF">2020-08-21T02:54:27Z</dcterms:modified>
</cp:coreProperties>
</file>