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0" r:id="rId2"/>
    <p:sldId id="471" r:id="rId3"/>
    <p:sldId id="473" r:id="rId4"/>
    <p:sldId id="474" r:id="rId5"/>
    <p:sldId id="475" r:id="rId6"/>
    <p:sldId id="476" r:id="rId7"/>
    <p:sldId id="472" r:id="rId8"/>
    <p:sldId id="352" r:id="rId9"/>
    <p:sldId id="477" r:id="rId10"/>
    <p:sldId id="479" r:id="rId11"/>
  </p:sldIdLst>
  <p:sldSz cx="12190413" cy="6859588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1957CAE6-B87D-4D3E-ACFA-0E384E7286DC}">
          <p14:sldIdLst>
            <p14:sldId id="470"/>
          </p14:sldIdLst>
        </p14:section>
        <p14:section name="Tiết 1" id="{FBC02EA0-DF79-4F08-BB07-9058E4B5C966}">
          <p14:sldIdLst>
            <p14:sldId id="471"/>
            <p14:sldId id="473"/>
            <p14:sldId id="474"/>
            <p14:sldId id="475"/>
            <p14:sldId id="476"/>
          </p14:sldIdLst>
        </p14:section>
        <p14:section name="Tiết 2" id="{AA08372D-51DF-4663-9A14-0BC2B43C8FF9}">
          <p14:sldIdLst>
            <p14:sldId id="472"/>
            <p14:sldId id="352"/>
            <p14:sldId id="477"/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DC1B5"/>
    <a:srgbClr val="64D2C2"/>
    <a:srgbClr val="EB9C52"/>
    <a:srgbClr val="65DDD2"/>
    <a:srgbClr val="B4E9E2"/>
    <a:srgbClr val="F4D2A1"/>
    <a:srgbClr val="1A1A1A"/>
    <a:srgbClr val="41D3C2"/>
    <a:srgbClr val="63D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8" autoAdjust="0"/>
    <p:restoredTop sz="97778" autoAdjust="0"/>
  </p:normalViewPr>
  <p:slideViewPr>
    <p:cSldViewPr snapToGrid="0" showGuides="1">
      <p:cViewPr varScale="1">
        <p:scale>
          <a:sx n="66" d="100"/>
          <a:sy n="66" d="100"/>
        </p:scale>
        <p:origin x="84" y="162"/>
      </p:cViewPr>
      <p:guideLst>
        <p:guide orient="horz" pos="2161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41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2239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675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99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735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22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35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12796" y="6430009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2020/8/21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2.jpeg"/><Relationship Id="rId5" Type="http://schemas.microsoft.com/office/2007/relationships/media" Target="../media/media3.mp3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0.png"/><Relationship Id="rId10" Type="http://schemas.openxmlformats.org/officeDocument/2006/relationships/image" Target="../media/image21.jpe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image" Target="../media/image10.png"/><Relationship Id="rId12" Type="http://schemas.openxmlformats.org/officeDocument/2006/relationships/image" Target="../media/image18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5.png"/><Relationship Id="rId4" Type="http://schemas.openxmlformats.org/officeDocument/2006/relationships/tags" Target="../tags/tag9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246283"/>
            <a:chOff x="3232085" y="1621694"/>
            <a:chExt cx="6478099" cy="2246283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246283"/>
              <a:chOff x="3327335" y="1640744"/>
              <a:chExt cx="6478099" cy="2246283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xmlns="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477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Ôn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tập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kể</a:t>
                </a:r>
                <a:r>
                  <a:rPr lang="en-US" altLang="zh-CN" sz="96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96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chuyện</a:t>
                </a:r>
                <a:endParaRPr lang="en-US" altLang="zh-CN" sz="96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xmlns="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6000" spc="300" dirty="0" err="1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Bài</a:t>
                </a:r>
                <a:r>
                  <a:rPr lang="en-US" altLang="zh-CN" sz="6000" spc="300" dirty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 </a:t>
                </a:r>
                <a:r>
                  <a:rPr lang="en-US" altLang="zh-CN" sz="6000" spc="3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55</a:t>
                </a: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270" y="3295537"/>
            <a:ext cx="4742857" cy="411428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86A28F77-4173-4F4A-8EB6-6088C604432F}"/>
              </a:ext>
            </a:extLst>
          </p:cNvPr>
          <p:cNvGrpSpPr/>
          <p:nvPr/>
        </p:nvGrpSpPr>
        <p:grpSpPr>
          <a:xfrm>
            <a:off x="968974" y="1534610"/>
            <a:ext cx="10599917" cy="2000061"/>
            <a:chOff x="3232085" y="1621694"/>
            <a:chExt cx="6478099" cy="2000061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="" id="{3357A369-AD24-44F0-800B-34CF9636FD89}"/>
                </a:ext>
              </a:extLst>
            </p:cNvPr>
            <p:cNvGrpSpPr/>
            <p:nvPr/>
          </p:nvGrpSpPr>
          <p:grpSpPr>
            <a:xfrm>
              <a:off x="3232085" y="1621694"/>
              <a:ext cx="6478099" cy="2000061"/>
              <a:chOff x="3327335" y="1640744"/>
              <a:chExt cx="6478099" cy="2000061"/>
            </a:xfrm>
          </p:grpSpPr>
          <p:sp>
            <p:nvSpPr>
              <p:cNvPr id="21" name="18">
                <a:extLst>
                  <a:ext uri="{FF2B5EF4-FFF2-40B4-BE49-F238E27FC236}">
                    <a16:creationId xmlns:a16="http://schemas.microsoft.com/office/drawing/2014/main" xmlns="" id="{D2FA2529-9F26-461A-A62A-9DA8F1E8377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3327335" y="2409699"/>
                <a:ext cx="6478099" cy="1231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vi-VN" altLang="zh-CN" sz="8000" dirty="0" smtClean="0">
                    <a:solidFill>
                      <a:srgbClr val="6DC1B5"/>
                    </a:solidFill>
                    <a:latin typeface="Times New Roman" panose="02020603050405020304" pitchFamily="18" charset="0"/>
                    <a:ea typeface="Arial-Rounded" panose="020B0500000000000000" pitchFamily="34" charset="-93"/>
                    <a:cs typeface="Times New Roman" panose="02020603050405020304" pitchFamily="18" charset="0"/>
                  </a:rPr>
                  <a:t>Chúc các bạn học giỏi</a:t>
                </a:r>
                <a:endParaRPr lang="en-US" altLang="zh-CN" sz="80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18">
                <a:extLst>
                  <a:ext uri="{FF2B5EF4-FFF2-40B4-BE49-F238E27FC236}">
                    <a16:creationId xmlns:a16="http://schemas.microsoft.com/office/drawing/2014/main" xmlns="" id="{9DEFEACE-0683-44B7-9A14-3DA92A317873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050092" y="1640744"/>
                <a:ext cx="4602606" cy="92333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6000" spc="300" dirty="0">
                  <a:solidFill>
                    <a:srgbClr val="6DC1B5"/>
                  </a:solidFill>
                  <a:latin typeface="Times New Roman" panose="02020603050405020304" pitchFamily="18" charset="0"/>
                  <a:ea typeface="Arial-Rounded" panose="020B0500000000000000" pitchFamily="34" charset="-93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42E1DD1B-5A3D-42B3-97B3-65F110F08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4579">
              <a:off x="6801898" y="1692717"/>
              <a:ext cx="1042370" cy="949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74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7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9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59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3193E-6 -0.00023 C 1.23193E-6 -0.03517 0.02891 -0.13631 0.05391 -0.14279 C 0.07892 -0.14927 0.1228 -0.07428 0.15002 -0.03911 C 0.17684 -0.00416 0.18114 0.06758 0.21617 0.06758 C 0.24964 0.06758 0.42818 -0.01805 0.42818 -0.05299 " pathEditMode="relative" rAng="0" ptsTypes="AAAAA">
                                          <p:cBhvr>
                                            <p:cTn id="39" dur="2000" spd="-10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409" y="-377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100000" numSld="999" showWhenStopped="0">
                    <p:cTn id="40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8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97933" y="2365351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1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t="45679" r="6991" b="5826"/>
          <a:stretch/>
        </p:blipFill>
        <p:spPr>
          <a:xfrm>
            <a:off x="920985" y="2349668"/>
            <a:ext cx="10464191" cy="33698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27" y="423299"/>
            <a:ext cx="3056319" cy="12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6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95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t="4888" r="10400" b="7152"/>
          <a:stretch/>
        </p:blipFill>
        <p:spPr>
          <a:xfrm>
            <a:off x="0" y="0"/>
            <a:ext cx="2017059" cy="968189"/>
          </a:xfrm>
          <a:prstGeom prst="rect">
            <a:avLst/>
          </a:prstGeom>
        </p:spPr>
      </p:pic>
      <p:pic>
        <p:nvPicPr>
          <p:cNvPr id="8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1. doc 1">
            <a:hlinkClick r:id="" action="ppaction://media"/>
            <a:extLst>
              <a:ext uri="{FF2B5EF4-FFF2-40B4-BE49-F238E27FC236}">
                <a16:creationId xmlns:a16="http://schemas.microsoft.com/office/drawing/2014/main" xmlns="" id="{4E6962BD-5D05-4AA3-A1C5-9F8C1E23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5473" y="-987992"/>
            <a:ext cx="609600" cy="609600"/>
          </a:xfrm>
          <a:prstGeom prst="rect">
            <a:avLst/>
          </a:prstGeom>
        </p:spPr>
      </p:pic>
      <p:pic>
        <p:nvPicPr>
          <p:cNvPr id="5" name="1. doc 2">
            <a:hlinkClick r:id="" action="ppaction://media"/>
            <a:extLst>
              <a:ext uri="{FF2B5EF4-FFF2-40B4-BE49-F238E27FC236}">
                <a16:creationId xmlns:a16="http://schemas.microsoft.com/office/drawing/2014/main" xmlns="" id="{22B7DAFE-A68F-44A5-B804-894357A333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99880" y="725593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16" y="564827"/>
            <a:ext cx="2630413" cy="1163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7153" y="2402541"/>
            <a:ext cx="9233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691"/>
            <a:ext cx="12041511" cy="3234859"/>
          </a:xfrm>
          <a:prstGeom prst="rect">
            <a:avLst/>
          </a:prstGeom>
        </p:spPr>
      </p:pic>
      <p:pic>
        <p:nvPicPr>
          <p:cNvPr id="6" name="55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3760" y="6372226"/>
            <a:ext cx="487363" cy="487362"/>
          </a:xfrm>
          <a:prstGeom prst="rect">
            <a:avLst/>
          </a:prstGeom>
        </p:spPr>
      </p:pic>
      <p:cxnSp>
        <p:nvCxnSpPr>
          <p:cNvPr id="11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2810222" y="2746473"/>
            <a:ext cx="421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8782851" y="2742489"/>
            <a:ext cx="578864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78773" y="2738505"/>
            <a:ext cx="526713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708543" y="3827787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5393984" y="2746473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3020775" y="329783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9361715" y="3293854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0210800" y="3317808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Đường nối Thẳng 5">
            <a:extLst>
              <a:ext uri="{FF2B5EF4-FFF2-40B4-BE49-F238E27FC236}">
                <a16:creationId xmlns="" xmlns:a16="http://schemas.microsoft.com/office/drawing/2014/main" id="{C7544A9D-A5AD-4EA8-B148-F57DA015670C}"/>
              </a:ext>
            </a:extLst>
          </p:cNvPr>
          <p:cNvCxnSpPr>
            <a:cxnSpLocks/>
          </p:cNvCxnSpPr>
          <p:nvPr/>
        </p:nvCxnSpPr>
        <p:spPr>
          <a:xfrm>
            <a:off x="1452243" y="4444645"/>
            <a:ext cx="583230" cy="39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7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" y="441714"/>
            <a:ext cx="2294016" cy="9696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31" y="2305878"/>
            <a:ext cx="10793895" cy="17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91920B4-238B-485A-8232-33FDF5A04B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80E7CE0-B765-437A-A2E9-9C4B8CDE0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195" y="4511820"/>
            <a:ext cx="3170218" cy="243539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46DBA0C-2699-4B9A-9341-CBD7A34F26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195" y="-176501"/>
            <a:ext cx="3255929" cy="26561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2DE79D2B-2D3E-464B-9B58-06B840E5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6093" y="3732431"/>
            <a:ext cx="2605158" cy="323692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945A691-C125-4C19-B668-FC1D51D14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9407" y="-14213"/>
            <a:ext cx="3596158" cy="2331575"/>
          </a:xfrm>
          <a:prstGeom prst="rect">
            <a:avLst/>
          </a:prstGeom>
        </p:spPr>
      </p:pic>
      <p:sp>
        <p:nvSpPr>
          <p:cNvPr id="16" name="MH_Number_1">
            <a:extLst>
              <a:ext uri="{FF2B5EF4-FFF2-40B4-BE49-F238E27FC236}">
                <a16:creationId xmlns:a16="http://schemas.microsoft.com/office/drawing/2014/main" xmlns="" id="{7D500CB4-F45F-415F-A44D-A636FB126A6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731602" y="2268618"/>
            <a:ext cx="2325497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4400" noProof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Arial" panose="020B0604020202020204" pitchFamily="34" charset="0"/>
              </a:rPr>
              <a:t>Bài 15</a:t>
            </a:r>
            <a:endParaRPr lang="en-US" altLang="zh-CN" sz="1400" b="1" noProof="1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215" y="1607667"/>
            <a:ext cx="1667222" cy="144626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FAF570B-F619-4A69-AE6D-945E148F86B5}"/>
              </a:ext>
            </a:extLst>
          </p:cNvPr>
          <p:cNvSpPr/>
          <p:nvPr/>
        </p:nvSpPr>
        <p:spPr>
          <a:xfrm>
            <a:off x="5209141" y="2731629"/>
            <a:ext cx="3865562" cy="1107996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altLang="zh-CN" sz="7200" b="1" noProof="1">
                <a:solidFill>
                  <a:srgbClr val="6DC1B5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Tiết 2</a:t>
            </a:r>
            <a:endParaRPr lang="zh-CN" altLang="en-US" sz="7200" b="1" noProof="1">
              <a:solidFill>
                <a:srgbClr val="6DC1B5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386D35B2-30E6-4813-B3A9-7868074A11D5}"/>
              </a:ext>
            </a:extLst>
          </p:cNvPr>
          <p:cNvGrpSpPr/>
          <p:nvPr/>
        </p:nvGrpSpPr>
        <p:grpSpPr>
          <a:xfrm>
            <a:off x="4979521" y="2460601"/>
            <a:ext cx="4288638" cy="1629526"/>
            <a:chOff x="2802618" y="3136900"/>
            <a:chExt cx="6578600" cy="1018073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33672C6-74C4-42B9-9F23-6D29C224ED59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844239F3-6613-42A2-9C8F-37BB9CBF1175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6DC1B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19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2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8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2" presetID="23" presetClass="entr" presetSubtype="3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458" y="57377"/>
            <a:ext cx="1169955" cy="1014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93" y="472990"/>
            <a:ext cx="3496982" cy="9687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8464" y="1601396"/>
            <a:ext cx="8249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55.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1589" y="7012678"/>
            <a:ext cx="487363" cy="4873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74" y="3046036"/>
            <a:ext cx="2746248" cy="24170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26" y="2936308"/>
            <a:ext cx="2831592" cy="2526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622" y="3064324"/>
            <a:ext cx="2746248" cy="23804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877" y="3094804"/>
            <a:ext cx="3145536" cy="236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B91D39C-EC93-4870-AC18-09E70B2E7B2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050" y="57377"/>
            <a:ext cx="1884364" cy="1634628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D51E60E2-DFC8-4AD0-AB49-F144310A1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840" y="564827"/>
            <a:ext cx="6953809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CB1CD3A-9024-4CFB-9A5F-4A96174EB2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87" y="620616"/>
            <a:ext cx="6722784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7F790796-044B-41A2-AD2A-FC70E70B57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90" y="530448"/>
            <a:ext cx="6868123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A634CB01-011A-46C9-A7B4-19279D1FE6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51" y="599206"/>
            <a:ext cx="6897637" cy="5798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xmlns="" id="{12334B31-998F-4C77-B413-021A38995E9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1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2" name="MH_Number_1">
            <a:extLst>
              <a:ext uri="{FF2B5EF4-FFF2-40B4-BE49-F238E27FC236}">
                <a16:creationId xmlns:a16="http://schemas.microsoft.com/office/drawing/2014/main" xmlns="" id="{603FD338-5022-4AC7-8B52-05419EFB9F8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284" y="2447164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2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3" name="MH_Number_1">
            <a:extLst>
              <a:ext uri="{FF2B5EF4-FFF2-40B4-BE49-F238E27FC236}">
                <a16:creationId xmlns:a16="http://schemas.microsoft.com/office/drawing/2014/main" xmlns="" id="{0C63FE77-0DE4-4CFB-B27C-641412796F7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1284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3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sp>
        <p:nvSpPr>
          <p:cNvPr id="14" name="MH_Number_1">
            <a:extLst>
              <a:ext uri="{FF2B5EF4-FFF2-40B4-BE49-F238E27FC236}">
                <a16:creationId xmlns:a16="http://schemas.microsoft.com/office/drawing/2014/main" xmlns="" id="{BD7C7654-7018-4444-9A11-7BB38295288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41283" y="2412785"/>
            <a:ext cx="2025542" cy="2034018"/>
          </a:xfrm>
          <a:prstGeom prst="ellipse">
            <a:avLst/>
          </a:prstGeom>
          <a:solidFill>
            <a:srgbClr val="6DC1B5"/>
          </a:solidFill>
          <a:ln w="285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altLang="zh-CN" sz="8800" noProof="1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Arial" panose="020B0604020202020204" pitchFamily="34" charset="0"/>
              </a:rPr>
              <a:t>4</a:t>
            </a:r>
            <a:endParaRPr lang="en-US" altLang="zh-CN" sz="3600" b="1" noProof="1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" y="72840"/>
            <a:ext cx="3087856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卡通儿童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5625</TotalTime>
  <Words>39</Words>
  <Application>Microsoft Office PowerPoint</Application>
  <PresentationFormat>Custom</PresentationFormat>
  <Paragraphs>22</Paragraphs>
  <Slides>10</Slides>
  <Notes>10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Times New Roman</vt:lpstr>
      <vt:lpstr>等线</vt:lpstr>
      <vt:lpstr>等线 Light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BUI MINH CUONG</cp:lastModifiedBy>
  <cp:revision>3256</cp:revision>
  <dcterms:created xsi:type="dcterms:W3CDTF">2015-12-01T09:06:39Z</dcterms:created>
  <dcterms:modified xsi:type="dcterms:W3CDTF">2020-08-21T06:38:16Z</dcterms:modified>
</cp:coreProperties>
</file>