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31" r:id="rId2"/>
    <p:sldId id="299" r:id="rId3"/>
    <p:sldId id="335" r:id="rId4"/>
    <p:sldId id="301" r:id="rId5"/>
    <p:sldId id="318" r:id="rId6"/>
    <p:sldId id="336" r:id="rId7"/>
    <p:sldId id="337" r:id="rId8"/>
    <p:sldId id="338" r:id="rId9"/>
    <p:sldId id="319" r:id="rId10"/>
    <p:sldId id="329" r:id="rId11"/>
    <p:sldId id="330" r:id="rId12"/>
    <p:sldId id="332" r:id="rId13"/>
    <p:sldId id="333" r:id="rId14"/>
    <p:sldId id="339" r:id="rId15"/>
    <p:sldId id="320" r:id="rId16"/>
    <p:sldId id="321" r:id="rId17"/>
    <p:sldId id="322" r:id="rId18"/>
    <p:sldId id="326" r:id="rId19"/>
    <p:sldId id="327" r:id="rId20"/>
    <p:sldId id="323" r:id="rId21"/>
    <p:sldId id="324" r:id="rId22"/>
    <p:sldId id="273" r:id="rId23"/>
    <p:sldId id="33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75DE-471A-4F56-BA0D-8B30600A4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CB6B-B1CF-413E-B446-C9EF159E3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6037E-0BF8-4AC0-A3BF-74CB3722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FDDF7-9142-49EE-9F3F-2AAF1CF9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07B1-728D-4254-9C37-274614BF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F506-CE45-4696-B370-BBDA0929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581E3-1EE7-47EA-9CEA-DEB66D3C3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75EE-21B3-43D9-A997-22521C47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D0D5B-52FD-43F9-A37A-3B8E260B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351EE-266C-4529-B298-5D4E6785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17B1E-3D73-4CB5-AC33-FB34CBAF6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C3968-359F-4E9A-B8C4-8CBCF5755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2E04B-7343-4C6E-BA60-F19D9CDE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41726-6ECB-410A-81A2-A424587B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0813-4E52-40C5-B9AE-C5A7BA1F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5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C3158-B442-4EFD-B194-EC89E48422A5}" type="datetimeFigureOut">
              <a:rPr lang="vi-VN"/>
              <a:pPr>
                <a:defRPr/>
              </a:pPr>
              <a:t>23/08/2020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4081-0804-4C19-B002-A4976FEB85E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E3E9-E21F-4109-AF6B-A0418E97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24CF-88D8-4ABD-9E7E-F368ECB5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8814-3769-41E0-A65D-62196046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EC660-5314-4E3E-9013-F4ECC8F6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DD99B-B311-41EE-90ED-0F7EF60E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AD77-DE0E-4D57-811C-42AB30FD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CF80-9AAC-4721-A417-5F4CDE58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ADB-8CC6-4CA4-BCBD-D42856A5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5E07B-DF5A-49BA-BDCD-390A1088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2207-11EE-4FD5-A5F0-9AF6799D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CF07-F025-434D-B2D4-D682CC74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FDEE-4543-4F96-8CF1-1785C70BA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4CD46-3A55-435E-AE4F-A5849D91F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B868-E442-49E4-AC86-5D8271AC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7F2D4-C800-4B49-B8B9-B190F4F7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F29C-ED39-4AC7-8575-3449DFB0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3D0C-BEEE-4506-9FAD-4F70B1C6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012D3-4C86-411A-AB7F-87B6EABB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258C6-4DFC-4828-8F55-F1DB387C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0EBD2-E27C-4BF1-93AB-540EB95AE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F2C25-9170-468E-9D58-69E729877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354C5-BEF6-4A37-8B22-3D677A2B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49ED-34CD-46D3-8473-39F9720F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91370-D7E6-4E54-AF07-BBE695AB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6EE5-B88E-4F08-9CE2-841779E2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3765D-1D2B-49CC-95B5-1C2D68C3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6C4AD-C9A3-4F26-85B4-05358AD4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84785-2111-484C-A97B-3AFAE20F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19A86-50AE-4414-896C-86AE4EE4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C810C-6746-4F10-B718-A7C46865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5F3A5-1D29-4B92-87C5-35B53618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9B68-78F9-4826-B8B3-A3FFFA7B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0EBF-C51C-40FC-AF79-D3E3F504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968F6-13C0-4A35-A476-2A89E7D6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9E5C5-86B2-4590-A7E8-47E48FEE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FDB63-B565-41FF-B22D-91929B3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317D0-E728-402D-84BB-D2EEC227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F964-1EE8-46DD-8477-1FDD3A5D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B0DA0-3EDD-41B6-A3DA-4F08D5CBF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F27D-7DB0-4503-9998-C7BFC9A65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9CAE7-21B8-400E-A61F-23A5026F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BA38A-AE37-4334-865B-509B8560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A740D-1FD1-4635-89F7-6B72B944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6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DC424-C40C-4B13-9FF7-6AE129E2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FB6E1-E477-4429-B45F-A352B033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FE08F-9D2D-4616-883D-A9230D6E9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7C7A7-3D0B-48AF-A4D4-4874D5DC5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9383C-BF9C-4390-B71A-230C6DA7A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Em%20Yeu%20Truong%20Em%20Hoang%20Van%20-%20Dang%20cap%20nhat%20%5bNCT%2055634026985620156250%5d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25496C7027947D3B35DBDE323EE4ED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 rot="163772">
            <a:off x="1613987" y="544286"/>
            <a:ext cx="9023351" cy="66246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NHIỆT LiỆT CHÀO MỪNG THẦY CÔ ĐẾN DỰ GiỜ THĂM LỚP 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1930400" y="4800600"/>
            <a:ext cx="8161867" cy="808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4"/>
              </a:avLst>
            </a:prstTxWarp>
          </a:bodyPr>
          <a:lstStyle/>
          <a:p>
            <a:r>
              <a:rPr lang="pt-BR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r>
              <a:rPr lang="pt-BR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endParaRPr lang="en-US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6" descr="FD839701183B4F23BC06D24A33D844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2784" y="4724400"/>
            <a:ext cx="5757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FD839701183B4F23BC06D24A33D844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0867" y="4797425"/>
            <a:ext cx="5757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24B7B706E50845DBA94FBF4F7A0FBF9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58053">
            <a:off x="8591551" y="3789363"/>
            <a:ext cx="89746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24B7B706E50845DBA94FBF4F7A0FBF9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4759">
            <a:off x="8104718" y="3627439"/>
            <a:ext cx="654050" cy="8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 descr="image0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1" y="5715000"/>
            <a:ext cx="207644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SONNE0000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7533" y="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1" descr="Bellco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1" y="2428875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0">
            <a:off x="212725" y="5349875"/>
            <a:ext cx="1295400" cy="17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2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17" y="1589"/>
            <a:ext cx="17272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2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10683876" y="-212725"/>
            <a:ext cx="1295400" cy="17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2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10464800" y="5567364"/>
            <a:ext cx="17272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8" descr="24B7B706E50845DBA94FBF4F7A0FBF9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288096">
            <a:off x="2535767" y="3700463"/>
            <a:ext cx="65405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29" descr="24B7B706E50845DBA94FBF4F7A0FBF9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4116">
            <a:off x="3119967" y="3789364"/>
            <a:ext cx="87206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1" name="Em Yeu Truong Em Hoang Van - Dang cap nhat [NCT 556340269856201562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033000" y="65532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4913" fill="hold"/>
                                        <p:tgtEl>
                                          <p:spTgt spid="122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11"/>
                </p:tgtEl>
              </p:cMediaNode>
            </p:audio>
          </p:childTnLst>
        </p:cTn>
      </p:par>
    </p:tnLst>
    <p:bldLst>
      <p:bldP spid="122883" grpId="0" animBg="1"/>
      <p:bldP spid="1228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761" y="1240972"/>
            <a:ext cx="7085931" cy="44152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9754" y="1293223"/>
            <a:ext cx="7030597" cy="41801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94702_1695515097362430_133370470957320762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57" y="0"/>
            <a:ext cx="5799910" cy="6858000"/>
          </a:xfr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84308_1695515160695757_155481240330600691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43" y="0"/>
            <a:ext cx="7276011" cy="6858000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0DD1B747-DF56-4157-AA1B-CB742D652D77}"/>
              </a:ext>
            </a:extLst>
          </p:cNvPr>
          <p:cNvSpPr/>
          <p:nvPr/>
        </p:nvSpPr>
        <p:spPr>
          <a:xfrm>
            <a:off x="1824446" y="3047431"/>
            <a:ext cx="8360228" cy="1589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1"/>
                </a:solidFill>
                <a:latin typeface="Arial (Body)"/>
              </a:rPr>
              <a:t>Học sinh nghe </a:t>
            </a:r>
            <a:r>
              <a:rPr lang="en-US" sz="5000" b="1" dirty="0" err="1">
                <a:solidFill>
                  <a:schemeClr val="tx1"/>
                </a:solidFill>
                <a:latin typeface="Arial (Body)"/>
              </a:rPr>
              <a:t>bài</a:t>
            </a:r>
            <a:r>
              <a:rPr lang="vi-VN" sz="5000" b="1" dirty="0">
                <a:solidFill>
                  <a:schemeClr val="tx1"/>
                </a:solidFill>
                <a:latin typeface="Arial (Body)"/>
              </a:rPr>
              <a:t> thơ </a:t>
            </a:r>
          </a:p>
          <a:p>
            <a:pPr algn="ctr"/>
            <a:r>
              <a:rPr lang="vi-VN" sz="5000" b="1" dirty="0">
                <a:solidFill>
                  <a:schemeClr val="tx1"/>
                </a:solidFill>
                <a:latin typeface="Arial (Body)"/>
              </a:rPr>
              <a:t>Giúp mẹ</a:t>
            </a:r>
            <a:endParaRPr lang="en-US" sz="5000" b="1" dirty="0">
              <a:solidFill>
                <a:schemeClr val="tx1"/>
              </a:solidFill>
              <a:latin typeface="Arial (Body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920" y="1162595"/>
            <a:ext cx="39052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Calibri (Body)"/>
              </a:rPr>
              <a:t>KHỞI ĐỘNG</a:t>
            </a:r>
            <a:endParaRPr lang="en-US" sz="5000" b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933" y="296081"/>
            <a:ext cx="14990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500" b="1" dirty="0">
                <a:solidFill>
                  <a:srgbClr val="FF0000"/>
                </a:solidFill>
                <a:latin typeface="Calibri (Body)"/>
              </a:rPr>
              <a:t>Tiết 2:</a:t>
            </a:r>
            <a:endParaRPr lang="en-US" sz="3500" b="1" dirty="0">
              <a:solidFill>
                <a:srgbClr val="FF0000"/>
              </a:solidFill>
              <a:latin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FEFD27-0C3C-4161-B0AF-50A3F5DA50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93" y="1"/>
            <a:ext cx="3581793" cy="1141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46C712-42E2-444E-972D-3A114FE1F6EA}"/>
              </a:ext>
            </a:extLst>
          </p:cNvPr>
          <p:cNvSpPr txBox="1"/>
          <p:nvPr/>
        </p:nvSpPr>
        <p:spPr>
          <a:xfrm>
            <a:off x="689348" y="1141585"/>
            <a:ext cx="108083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AC5F6-1108-4498-A27B-1D2699B9B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8" y="2311136"/>
            <a:ext cx="10808385" cy="44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23C07-3F20-4667-AF10-4673A51812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375586" cy="143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750800-A39B-4018-99E0-BEA48BFE2FD4}"/>
              </a:ext>
            </a:extLst>
          </p:cNvPr>
          <p:cNvSpPr txBox="1"/>
          <p:nvPr/>
        </p:nvSpPr>
        <p:spPr>
          <a:xfrm>
            <a:off x="814116" y="1699900"/>
            <a:ext cx="10277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1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DCDB0-98BB-46CF-8635-68CA11E6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02667" cy="1368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0136F-A141-40E7-AE1C-22192763B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7" y="3757986"/>
            <a:ext cx="3520410" cy="2924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640ABB-E533-4E1D-9651-E42BB249D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933" y="3757986"/>
            <a:ext cx="3630423" cy="2934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6C00E-F281-44FD-9239-394511992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73" y="3737392"/>
            <a:ext cx="3520410" cy="2934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A3FE1-1C5A-4E75-BB52-4AD4B4AABB13}"/>
              </a:ext>
            </a:extLst>
          </p:cNvPr>
          <p:cNvSpPr txBox="1"/>
          <p:nvPr/>
        </p:nvSpPr>
        <p:spPr>
          <a:xfrm>
            <a:off x="886536" y="1302869"/>
            <a:ext cx="102772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90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5994399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5994399" cy="6858000"/>
          </a:xfrm>
          <a:prstGeom prst="rect">
            <a:avLst/>
          </a:prstGeom>
        </p:spPr>
      </p:pic>
      <p:pic>
        <p:nvPicPr>
          <p:cNvPr id="7" name="Picture 6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27823-2D24-4B68-92AF-85F5904C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4E405-C40A-4976-BBD7-24E5F7A0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756616"/>
            <a:ext cx="9501809" cy="5344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71637-C315-4A1E-BBB5-1A75C5AFB6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02667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750800-A39B-4018-99E0-BEA48BFE2FD4}"/>
              </a:ext>
            </a:extLst>
          </p:cNvPr>
          <p:cNvSpPr txBox="1"/>
          <p:nvPr/>
        </p:nvSpPr>
        <p:spPr>
          <a:xfrm>
            <a:off x="814116" y="1699900"/>
            <a:ext cx="1027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Học sinh nghe bài hát </a:t>
            </a:r>
          </a:p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Gia đình nhỏ hạnh phúc to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514350"/>
            <a:ext cx="87820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1316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334434" y="2276475"/>
            <a:ext cx="11188700" cy="19621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endParaRPr lang="en-US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endParaRPr lang="en-US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857251" y="1143000"/>
            <a:ext cx="10227733" cy="4248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5791201" y="1524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10972801" y="5334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609601" y="3810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5994401" y="6418264"/>
            <a:ext cx="514351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10363201" y="60960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11677651" y="4572000"/>
            <a:ext cx="514349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11277601" y="1981200"/>
            <a:ext cx="514351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21" name="AutoShape 13"/>
          <p:cNvSpPr>
            <a:spLocks noChangeArrowheads="1"/>
          </p:cNvSpPr>
          <p:nvPr/>
        </p:nvSpPr>
        <p:spPr bwMode="auto">
          <a:xfrm>
            <a:off x="0" y="1981200"/>
            <a:ext cx="514351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>
            <a:off x="406401" y="54102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11552768" y="3646488"/>
            <a:ext cx="537633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>
            <a:off x="101601" y="39624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3221567" y="6313488"/>
            <a:ext cx="537633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9826" name="AutoShape 18"/>
          <p:cNvSpPr>
            <a:spLocks noChangeArrowheads="1"/>
          </p:cNvSpPr>
          <p:nvPr/>
        </p:nvSpPr>
        <p:spPr bwMode="auto">
          <a:xfrm>
            <a:off x="7721601" y="6389688"/>
            <a:ext cx="537633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567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2464" y="1714488"/>
            <a:ext cx="10477573" cy="51435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en-US" sz="50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Kính</a:t>
            </a:r>
            <a:r>
              <a:rPr lang="en-US" sz="5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chúc</a:t>
            </a:r>
            <a:r>
              <a:rPr lang="en-US" sz="5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các</a:t>
            </a:r>
            <a:r>
              <a:rPr lang="en-US" sz="5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thầy</a:t>
            </a:r>
            <a:r>
              <a:rPr lang="en-US" sz="5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cô</a:t>
            </a:r>
            <a:r>
              <a:rPr lang="en-US" sz="5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mạnh</a:t>
            </a:r>
            <a:r>
              <a:rPr lang="en-US" sz="5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khỏe</a:t>
            </a:r>
            <a:endParaRPr lang="en-US" sz="5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8718" y="3571877"/>
            <a:ext cx="9620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i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Reference Sans Serif"/>
              </a:rPr>
              <a:t>Chúc các em chăm ngoan học giỏi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Picture 8" descr="AnhDongNguoi-206-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0" y="4572008"/>
            <a:ext cx="3048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119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  <p:bldP spid="119815" grpId="0" animBg="1"/>
      <p:bldP spid="119816" grpId="0" animBg="1"/>
      <p:bldP spid="119817" grpId="0" animBg="1"/>
      <p:bldP spid="119818" grpId="0" animBg="1"/>
      <p:bldP spid="119822" grpId="0" animBg="1"/>
      <p:bldP spid="119823" grpId="0" animBg="1"/>
      <p:bldP spid="119824" grpId="0" animBg="1"/>
      <p:bldP spid="119825" grpId="0" animBg="1"/>
      <p:bldP spid="119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0DD1B747-DF56-4157-AA1B-CB742D652D77}"/>
              </a:ext>
            </a:extLst>
          </p:cNvPr>
          <p:cNvSpPr/>
          <p:nvPr/>
        </p:nvSpPr>
        <p:spPr>
          <a:xfrm>
            <a:off x="1824446" y="3047431"/>
            <a:ext cx="8360228" cy="1589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1"/>
                </a:solidFill>
                <a:latin typeface="+mj-lt"/>
              </a:rPr>
              <a:t>Học sinh nghe </a:t>
            </a:r>
            <a:r>
              <a:rPr lang="en-US" sz="5000" b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5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+mj-lt"/>
              </a:rPr>
              <a:t>hát</a:t>
            </a:r>
            <a:r>
              <a:rPr lang="vi-VN" sz="50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vi-VN" sz="5000" b="1" dirty="0">
                <a:solidFill>
                  <a:schemeClr val="tx1"/>
                </a:solidFill>
                <a:latin typeface="+mj-lt"/>
              </a:rPr>
              <a:t>Cả nhà thương nhau</a:t>
            </a:r>
            <a:endParaRPr lang="en-US" sz="5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7418" y="1162595"/>
            <a:ext cx="40142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5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4BFF-9779-49BE-A50A-20A8CB7071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93" y="1"/>
            <a:ext cx="3581793" cy="1141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B2A8E-F29B-47A5-8113-249D277FB70D}"/>
              </a:ext>
            </a:extLst>
          </p:cNvPr>
          <p:cNvSpPr txBox="1"/>
          <p:nvPr/>
        </p:nvSpPr>
        <p:spPr>
          <a:xfrm>
            <a:off x="1560533" y="887584"/>
            <a:ext cx="907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17530-73AD-4C2F-8E9D-237110B1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22" y="2465023"/>
            <a:ext cx="10655556" cy="4263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60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4BFF-9779-49BE-A50A-20A8CB7071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93" y="-1"/>
            <a:ext cx="3581793" cy="1141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8BBD0-5D47-4784-9771-6A0C111DA284}"/>
              </a:ext>
            </a:extLst>
          </p:cNvPr>
          <p:cNvSpPr txBox="1"/>
          <p:nvPr/>
        </p:nvSpPr>
        <p:spPr>
          <a:xfrm>
            <a:off x="1739644" y="1141584"/>
            <a:ext cx="907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66F3D-DC6F-4334-B45E-2C688881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3" y="2683487"/>
            <a:ext cx="3506753" cy="3663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D256C-B7CB-4DCE-8136-B7121B5F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623" y="2686138"/>
            <a:ext cx="3506753" cy="3663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AB110-D5FA-434D-A531-291D9365D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013" y="2686138"/>
            <a:ext cx="3604184" cy="36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66F3D-DC6F-4334-B45E-2C688881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672711"/>
            <a:ext cx="6217920" cy="5512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D256C-B7CB-4DCE-8136-B7121B5F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826" y="613953"/>
            <a:ext cx="6062348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AB110-D5FA-434D-A531-291D9365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168" y="792022"/>
            <a:ext cx="7021664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23C07-3F20-4667-AF10-4673A51812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88229" cy="1246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C3CC5-155E-40E1-94E0-A3A6B976F5F6}"/>
              </a:ext>
            </a:extLst>
          </p:cNvPr>
          <p:cNvSpPr txBox="1"/>
          <p:nvPr/>
        </p:nvSpPr>
        <p:spPr>
          <a:xfrm>
            <a:off x="957391" y="1297049"/>
            <a:ext cx="1027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</a:rPr>
              <a:t>	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84889-8938-41F1-9516-8092EED8223E}"/>
              </a:ext>
            </a:extLst>
          </p:cNvPr>
          <p:cNvSpPr txBox="1"/>
          <p:nvPr/>
        </p:nvSpPr>
        <p:spPr>
          <a:xfrm>
            <a:off x="957391" y="3621959"/>
            <a:ext cx="10277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</a:rPr>
              <a:t>	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157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186</Words>
  <Application>Microsoft Office PowerPoint</Application>
  <PresentationFormat>Widescreen</PresentationFormat>
  <Paragraphs>21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(Body)</vt:lpstr>
      <vt:lpstr>Calibri</vt:lpstr>
      <vt:lpstr>Calibri (Body)</vt:lpstr>
      <vt:lpstr>Calibri Light</vt:lpstr>
      <vt:lpstr>MS Reference Sans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203</cp:revision>
  <dcterms:created xsi:type="dcterms:W3CDTF">2020-08-07T01:41:03Z</dcterms:created>
  <dcterms:modified xsi:type="dcterms:W3CDTF">2020-08-23T04:14:34Z</dcterms:modified>
</cp:coreProperties>
</file>