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6" r:id="rId2"/>
    <p:sldId id="295" r:id="rId3"/>
    <p:sldId id="281" r:id="rId4"/>
    <p:sldId id="296" r:id="rId5"/>
    <p:sldId id="282" r:id="rId6"/>
    <p:sldId id="297" r:id="rId7"/>
    <p:sldId id="298" r:id="rId8"/>
    <p:sldId id="299" r:id="rId9"/>
    <p:sldId id="277" r:id="rId10"/>
    <p:sldId id="284" r:id="rId11"/>
    <p:sldId id="309" r:id="rId12"/>
    <p:sldId id="289" r:id="rId13"/>
    <p:sldId id="303" r:id="rId14"/>
    <p:sldId id="290" r:id="rId15"/>
    <p:sldId id="307" r:id="rId16"/>
    <p:sldId id="308" r:id="rId17"/>
    <p:sldId id="304" r:id="rId18"/>
    <p:sldId id="29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3725" autoAdjust="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895E-6ADE-46BD-A904-78CD47090906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11B1C-1BB0-414C-97A2-23D6FB0BF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8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9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4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89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84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4000">
        <p:comb/>
      </p:transition>
    </mc:Choice>
    <mc:Fallback xmlns="">
      <p:transition spd="slow" advClick="0" advTm="4000">
        <p:comb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Nguyet\Lop%201\Luyen%20chu%20lop%201\Video%20vi&#7871;t%20ch&#7919;\Ch&#7919;%20th&#432;&#7901;ng%205%20li\Ch&#7919;%20o.mp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7600" y="849302"/>
            <a:ext cx="37539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BÀI 6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194350"/>
            <a:ext cx="3753919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n-US" sz="8000" b="1" dirty="0" err="1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80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3" y="648393"/>
            <a:ext cx="2056387" cy="620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91" y="2197608"/>
            <a:ext cx="58741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1200" y="1485900"/>
            <a:ext cx="574040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877378"/>
            <a:ext cx="3987070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257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Bê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có</a:t>
            </a:r>
            <a:r>
              <a:rPr lang="en-US" sz="5400" dirty="0" smtClean="0">
                <a:latin typeface="Arial-Rounded"/>
              </a:rPr>
              <a:t> </a:t>
            </a:r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66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6019800"/>
            <a:ext cx="685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"/>
            <a:ext cx="762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6" y="1877376"/>
            <a:ext cx="399053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3246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81000"/>
            <a:ext cx="7010400" cy="6142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381000"/>
            <a:ext cx="375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447800"/>
            <a:ext cx="811342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4AB88F-3A6B-44F3-A7AE-A3AB23060D0C}"/>
              </a:ext>
            </a:extLst>
          </p:cNvPr>
          <p:cNvSpPr/>
          <p:nvPr/>
        </p:nvSpPr>
        <p:spPr>
          <a:xfrm>
            <a:off x="329610" y="1303023"/>
            <a:ext cx="5401338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Arial-Rounded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667000"/>
            <a:ext cx="3276600" cy="365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237775" y="-139121"/>
            <a:ext cx="1340388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4402272" y="-129692"/>
            <a:ext cx="1340388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756" y="4167712"/>
            <a:ext cx="9143244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381000" y="381000"/>
            <a:ext cx="6553200" cy="35814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2162907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0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xmlns="" id="{52900350-A3C0-4431-85E6-C054270022F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4871" y="-1488744"/>
            <a:ext cx="4572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0" y="1676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Khởi động</a:t>
            </a:r>
            <a:endParaRPr lang="vi-VN" sz="6000" dirty="0"/>
          </a:p>
        </p:txBody>
      </p:sp>
    </p:spTree>
    <p:extLst>
      <p:ext uri="{BB962C8B-B14F-4D97-AF65-F5344CB8AC3E}">
        <p14:creationId xmlns:p14="http://schemas.microsoft.com/office/powerpoint/2010/main" val="3609398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7821706" cy="228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5562600"/>
            <a:ext cx="701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gặm</a:t>
            </a:r>
            <a:r>
              <a:rPr lang="en-US" sz="5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5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ỏ</a:t>
            </a:r>
            <a:endParaRPr lang="en-US" sz="5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3530" y="5624155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̣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0276" y="5593377"/>
            <a:ext cx="35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610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0"/>
            <a:ext cx="487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2958193" y="1996667"/>
            <a:ext cx="3227615" cy="286492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058793" y="1996668"/>
            <a:ext cx="102641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  <a:p>
            <a:endParaRPr lang="en-US" dirty="0"/>
          </a:p>
        </p:txBody>
      </p:sp>
      <p:pic>
        <p:nvPicPr>
          <p:cNvPr id="13" name="ô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78236" y="3671189"/>
            <a:ext cx="257271" cy="3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35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3657600"/>
            <a:ext cx="9144000" cy="838200"/>
            <a:chOff x="0" y="3962400"/>
            <a:chExt cx="9144000" cy="838200"/>
          </a:xfrm>
        </p:grpSpPr>
        <p:sp>
          <p:nvSpPr>
            <p:cNvPr id="7" name="Rectangle 6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bỏ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cỏ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9906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</a:t>
            </a: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0574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ỏ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53200" y="12192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058793" y="2090248"/>
            <a:ext cx="1026414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 smtClean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bò</a:t>
            </a:r>
            <a:endParaRPr lang="vi-VN" sz="5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5257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cò</a:t>
            </a:r>
            <a:endParaRPr lang="vi-VN" sz="5400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51816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-Rounded"/>
              </a:rPr>
              <a:t>cỏ</a:t>
            </a:r>
            <a:endParaRPr lang="vi-VN" sz="5400" dirty="0"/>
          </a:p>
        </p:txBody>
      </p:sp>
      <p:pic>
        <p:nvPicPr>
          <p:cNvPr id="12" name="Picture 1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33600"/>
            <a:ext cx="2667000" cy="2514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2895600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Picture 1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133600"/>
            <a:ext cx="2590800" cy="25272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25908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cỏ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17526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54102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bß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53200" y="5385137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cỏ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5200" y="5410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cß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3962400"/>
            <a:ext cx="9144000" cy="838200"/>
            <a:chOff x="0" y="3962400"/>
            <a:chExt cx="9144000" cy="838200"/>
          </a:xfrm>
        </p:grpSpPr>
        <p:sp>
          <p:nvSpPr>
            <p:cNvPr id="25" name="Rectangle 24"/>
            <p:cNvSpPr/>
            <p:nvPr/>
          </p:nvSpPr>
          <p:spPr>
            <a:xfrm>
              <a:off x="0" y="3962400"/>
              <a:ext cx="12954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24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0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bỏ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724400" y="3962400"/>
              <a:ext cx="13716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cß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0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cã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24800" y="3962400"/>
              <a:ext cx="1219200" cy="838200"/>
            </a:xfrm>
            <a:prstGeom prst="rect">
              <a:avLst/>
            </a:prstGeom>
            <a:ln w="28575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 smtClean="0">
                  <a:solidFill>
                    <a:srgbClr val="0000FF"/>
                  </a:solidFill>
                  <a:latin typeface=".VnAvant" pitchFamily="34" charset="0"/>
                </a:rPr>
                <a:t>cỏ</a:t>
              </a:r>
              <a:endParaRPr lang="en-US" sz="6000" dirty="0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21" grpId="0"/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f98bea7549b913a58fab44c58e806bee6f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857</TotalTime>
  <Words>56</Words>
  <Application>Microsoft Office PowerPoint</Application>
  <PresentationFormat>On-screen Show (4:3)</PresentationFormat>
  <Paragraphs>43</Paragraphs>
  <Slides>18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SKY</cp:lastModifiedBy>
  <cp:revision>76</cp:revision>
  <dcterms:created xsi:type="dcterms:W3CDTF">2020-08-10T13:41:50Z</dcterms:created>
  <dcterms:modified xsi:type="dcterms:W3CDTF">2020-09-21T02:06:52Z</dcterms:modified>
</cp:coreProperties>
</file>