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05" r:id="rId2"/>
    <p:sldId id="306" r:id="rId3"/>
    <p:sldId id="297" r:id="rId4"/>
    <p:sldId id="278" r:id="rId5"/>
    <p:sldId id="257" r:id="rId6"/>
    <p:sldId id="309" r:id="rId7"/>
    <p:sldId id="293" r:id="rId8"/>
    <p:sldId id="294" r:id="rId9"/>
    <p:sldId id="290" r:id="rId10"/>
    <p:sldId id="291" r:id="rId11"/>
    <p:sldId id="292" r:id="rId12"/>
    <p:sldId id="308" r:id="rId13"/>
    <p:sldId id="280" r:id="rId14"/>
    <p:sldId id="312" r:id="rId15"/>
    <p:sldId id="313" r:id="rId16"/>
    <p:sldId id="307" r:id="rId17"/>
    <p:sldId id="261" r:id="rId18"/>
    <p:sldId id="262" r:id="rId19"/>
    <p:sldId id="283" r:id="rId20"/>
    <p:sldId id="285" r:id="rId21"/>
    <p:sldId id="282" r:id="rId22"/>
    <p:sldId id="288" r:id="rId23"/>
    <p:sldId id="289" r:id="rId24"/>
    <p:sldId id="299" r:id="rId25"/>
    <p:sldId id="300" r:id="rId26"/>
    <p:sldId id="301" r:id="rId27"/>
    <p:sldId id="302" r:id="rId28"/>
    <p:sldId id="311" r:id="rId29"/>
    <p:sldId id="29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7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36095E-7DC8-4C23-A46A-1E7FD0EB16E6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BE067-FA37-4686-9045-FA5D4C971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42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9pPr>
          </a:lstStyle>
          <a:p>
            <a:pPr eaLnBrk="1" hangingPunct="1"/>
            <a:fld id="{19920255-46F5-44A4-8EDB-25258DEE7815}" type="slidenum">
              <a:rPr lang="en-US" altLang="vi-VN" smtClean="0">
                <a:latin typeface="Arial" pitchFamily="34" charset="0"/>
              </a:rPr>
              <a:pPr eaLnBrk="1" hangingPunct="1"/>
              <a:t>4</a:t>
            </a:fld>
            <a:endParaRPr lang="en-US" altLang="vi-VN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</p:spTree>
    <p:extLst>
      <p:ext uri="{BB962C8B-B14F-4D97-AF65-F5344CB8AC3E}">
        <p14:creationId xmlns:p14="http://schemas.microsoft.com/office/powerpoint/2010/main" val="1080488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9pPr>
          </a:lstStyle>
          <a:p>
            <a:pPr eaLnBrk="1" hangingPunct="1"/>
            <a:fld id="{19920255-46F5-44A4-8EDB-25258DEE7815}" type="slidenum">
              <a:rPr lang="en-US" altLang="vi-VN" smtClean="0">
                <a:latin typeface="Arial" pitchFamily="34" charset="0"/>
              </a:rPr>
              <a:pPr eaLnBrk="1" hangingPunct="1"/>
              <a:t>23</a:t>
            </a:fld>
            <a:endParaRPr lang="en-US" altLang="vi-VN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</p:spTree>
    <p:extLst>
      <p:ext uri="{BB962C8B-B14F-4D97-AF65-F5344CB8AC3E}">
        <p14:creationId xmlns:p14="http://schemas.microsoft.com/office/powerpoint/2010/main" val="986821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88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6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84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95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01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2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0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0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17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45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7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6A505-7B4F-4774-BA28-B528A78E5518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1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gif"/><Relationship Id="rId7" Type="http://schemas.openxmlformats.org/officeDocument/2006/relationships/image" Target="../media/image6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jpeg"/><Relationship Id="rId4" Type="http://schemas.openxmlformats.org/officeDocument/2006/relationships/image" Target="../media/image3.wmf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audio" Target="../media/media1.mp3"/><Relationship Id="rId7" Type="http://schemas.openxmlformats.org/officeDocument/2006/relationships/oleObject" Target="../embeddings/oleObject6.bin"/><Relationship Id="rId2" Type="http://schemas.microsoft.com/office/2007/relationships/media" Target="../media/media1.mp3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gif"/><Relationship Id="rId12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gif"/><Relationship Id="rId11" Type="http://schemas.openxmlformats.org/officeDocument/2006/relationships/image" Target="../media/image38.gif"/><Relationship Id="rId5" Type="http://schemas.openxmlformats.org/officeDocument/2006/relationships/image" Target="../media/image32.gif"/><Relationship Id="rId10" Type="http://schemas.openxmlformats.org/officeDocument/2006/relationships/image" Target="../media/image37.emf"/><Relationship Id="rId4" Type="http://schemas.openxmlformats.org/officeDocument/2006/relationships/image" Target="../media/image31.gif"/><Relationship Id="rId9" Type="http://schemas.openxmlformats.org/officeDocument/2006/relationships/image" Target="../media/image36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4.wdp"/><Relationship Id="rId12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gif"/><Relationship Id="rId12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gif"/><Relationship Id="rId11" Type="http://schemas.openxmlformats.org/officeDocument/2006/relationships/image" Target="../media/image38.gif"/><Relationship Id="rId5" Type="http://schemas.openxmlformats.org/officeDocument/2006/relationships/image" Target="../media/image32.gif"/><Relationship Id="rId10" Type="http://schemas.openxmlformats.org/officeDocument/2006/relationships/image" Target="../media/image37.emf"/><Relationship Id="rId4" Type="http://schemas.openxmlformats.org/officeDocument/2006/relationships/image" Target="../media/image31.gif"/><Relationship Id="rId9" Type="http://schemas.openxmlformats.org/officeDocument/2006/relationships/image" Target="../media/image36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7.bin"/><Relationship Id="rId9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4.wdp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gif"/><Relationship Id="rId5" Type="http://schemas.openxmlformats.org/officeDocument/2006/relationships/image" Target="../media/image50.jpeg"/><Relationship Id="rId4" Type="http://schemas.openxmlformats.org/officeDocument/2006/relationships/image" Target="../media/image4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wmf"/><Relationship Id="rId11" Type="http://schemas.openxmlformats.org/officeDocument/2006/relationships/image" Target="../media/image18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7.png"/><Relationship Id="rId4" Type="http://schemas.microsoft.com/office/2007/relationships/hdphoto" Target="../media/hdphoto2.wdp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4" descr="MCj0435809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76800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0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87892" y="18663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1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29" y="129697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4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637742" y="1806856"/>
            <a:ext cx="19050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5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5702" y="1612664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WordArt 9"/>
          <p:cNvSpPr>
            <a:spLocks noChangeArrowheads="1" noChangeShapeType="1" noTextEdit="1"/>
          </p:cNvSpPr>
          <p:nvPr/>
        </p:nvSpPr>
        <p:spPr bwMode="auto">
          <a:xfrm>
            <a:off x="3033879" y="956445"/>
            <a:ext cx="6033920" cy="423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BỒ ĐỀ</a:t>
            </a:r>
          </a:p>
        </p:txBody>
      </p:sp>
      <p:sp>
        <p:nvSpPr>
          <p:cNvPr id="3080" name="WordArt 11"/>
          <p:cNvSpPr>
            <a:spLocks noChangeArrowheads="1" noChangeShapeType="1" noTextEdit="1"/>
          </p:cNvSpPr>
          <p:nvPr/>
        </p:nvSpPr>
        <p:spPr bwMode="auto">
          <a:xfrm>
            <a:off x="2940298" y="4267200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30 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Ôn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tập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và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kể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chuyện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81" name="Picture 12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10195049" y="5182396"/>
            <a:ext cx="1905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WordArt 15"/>
          <p:cNvSpPr>
            <a:spLocks noChangeArrowheads="1" noChangeShapeType="1" noTextEdit="1"/>
          </p:cNvSpPr>
          <p:nvPr/>
        </p:nvSpPr>
        <p:spPr bwMode="auto">
          <a:xfrm>
            <a:off x="3180484" y="3214166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194798" y="1769959"/>
            <a:ext cx="1739403" cy="1005761"/>
            <a:chOff x="5225" y="9335"/>
            <a:chExt cx="2520" cy="1750"/>
          </a:xfrm>
        </p:grpSpPr>
        <p:sp>
          <p:nvSpPr>
            <p:cNvPr id="1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3085" name="Picture 26" descr="cosmo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25" descr="BOOK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4" descr="BOOK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3" descr="QUILLPEN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9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9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9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1" name="WordArt 9"/>
          <p:cNvSpPr>
            <a:spLocks noChangeArrowheads="1" noChangeShapeType="1" noTextEdit="1"/>
          </p:cNvSpPr>
          <p:nvPr/>
        </p:nvSpPr>
        <p:spPr bwMode="auto">
          <a:xfrm>
            <a:off x="2508957" y="290126"/>
            <a:ext cx="70104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 &amp; ĐT QUẬN LONG BIÊN</a:t>
            </a:r>
          </a:p>
        </p:txBody>
      </p:sp>
    </p:spTree>
    <p:extLst>
      <p:ext uri="{BB962C8B-B14F-4D97-AF65-F5344CB8AC3E}">
        <p14:creationId xmlns:p14="http://schemas.microsoft.com/office/powerpoint/2010/main" val="3077164516"/>
      </p:ext>
    </p:extLst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á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quý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1279" name="Picture 15" descr="CHỌN ĐÁ QUÝ PHONG THỦY CHO 12 CON GIÁ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89" y="488104"/>
            <a:ext cx="9083754" cy="4772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80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cổ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vũ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2303" name="Picture 15" descr="Mặc gì khi đi cổ vũ bóng đá để tránh kệch cỡm, phản cảm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341" y="338979"/>
            <a:ext cx="8965846" cy="50336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26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75089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0" name="Clip" r:id="rId5" imgW="1278331" imgH="1273759" progId="">
                  <p:embed/>
                </p:oleObj>
              </mc:Choice>
              <mc:Fallback>
                <p:oleObj name="Clip" r:id="rId5" imgW="1278331" imgH="1273759" progId="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89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" name="Clip" r:id="rId7" imgW="1999793" imgH="1831543" progId="">
                  <p:embed/>
                </p:oleObj>
              </mc:Choice>
              <mc:Fallback>
                <p:oleObj name="Clip" r:id="rId7" imgW="1999793" imgH="1831543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348343" y="1074057"/>
            <a:ext cx="11190514" cy="4296229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just"/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Thủ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đô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Thủ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đô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Bờ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Hồ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Phú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Thọ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Phú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Thọ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chè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cọ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.</a:t>
            </a:r>
            <a:endParaRPr lang="en-US" sz="5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71084" y="2345008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Qu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74439" y="2360695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Ph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56648" y="2345008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Ph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34160" y="3196045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24011" y="3999246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28399" y="4010857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qu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Nhà bé ở thủ đô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34160" y="3515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6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6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vmwqpj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324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NghØ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gi÷a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8436" name="Picture 4" descr="music_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6595" y="5189204"/>
            <a:ext cx="1050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music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music_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38601" y="5257800"/>
            <a:ext cx="1687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07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2" y="2471737"/>
            <a:ext cx="3114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038600" y="4800600"/>
            <a:ext cx="4038600" cy="4572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Chư­¬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tr×nh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ca nh¹c</a:t>
            </a:r>
          </a:p>
        </p:txBody>
      </p:sp>
      <p:pic>
        <p:nvPicPr>
          <p:cNvPr id="18442" name="Picture 10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36346" y="3960479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350" y="4016147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Picture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44540" y="6492335"/>
            <a:ext cx="4038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85899" y="-1"/>
            <a:ext cx="9144000" cy="6858001"/>
            <a:chOff x="0" y="0"/>
            <a:chExt cx="5760" cy="4320"/>
          </a:xfrm>
        </p:grpSpPr>
        <p:pic>
          <p:nvPicPr>
            <p:cNvPr id="1844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Con-Chim-Vanh-Khuy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76900" y="37114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905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6133" b="15000"/>
          <a:stretch/>
        </p:blipFill>
        <p:spPr>
          <a:xfrm>
            <a:off x="130628" y="130628"/>
            <a:ext cx="10912112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7237" b="15625"/>
          <a:stretch/>
        </p:blipFill>
        <p:spPr>
          <a:xfrm>
            <a:off x="426448" y="489857"/>
            <a:ext cx="10768421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190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2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727" b="23273" l="3220" r="350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719" r="65499" b="76932"/>
          <a:stretch/>
        </p:blipFill>
        <p:spPr>
          <a:xfrm>
            <a:off x="-367556" y="116113"/>
            <a:ext cx="3460265" cy="9144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89828" y="270265"/>
            <a:ext cx="513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mèn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182" b="54424" l="5396" r="5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8" t="26455" r="47326" b="45820"/>
          <a:stretch/>
        </p:blipFill>
        <p:spPr>
          <a:xfrm>
            <a:off x="-367555" y="773870"/>
            <a:ext cx="6623212" cy="3399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6" t="27514" r="5502" b="45691"/>
          <a:stretch/>
        </p:blipFill>
        <p:spPr>
          <a:xfrm>
            <a:off x="5922112" y="922271"/>
            <a:ext cx="6370035" cy="32212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939" b="84788" l="7311" r="52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0" t="57778" r="47265" b="15132"/>
          <a:stretch/>
        </p:blipFill>
        <p:spPr>
          <a:xfrm>
            <a:off x="-147134" y="3881658"/>
            <a:ext cx="6402791" cy="29763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82" b="86061" l="50044" r="94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8201" r="5630" b="13862"/>
          <a:stretch/>
        </p:blipFill>
        <p:spPr>
          <a:xfrm>
            <a:off x="5922113" y="3881658"/>
            <a:ext cx="6370035" cy="3128742"/>
          </a:xfrm>
          <a:prstGeom prst="rect">
            <a:avLst/>
          </a:prstGeom>
        </p:spPr>
      </p:pic>
      <p:pic>
        <p:nvPicPr>
          <p:cNvPr id="2" name="Kiến và dế mè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15404" y="1642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0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182" b="54424" l="5396" r="5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8" t="26455" r="47326" b="45820"/>
          <a:stretch/>
        </p:blipFill>
        <p:spPr>
          <a:xfrm>
            <a:off x="-182879" y="0"/>
            <a:ext cx="7785462" cy="69494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89222" y="326788"/>
            <a:ext cx="53993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thu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400" dirty="0" smtClean="0"/>
              <a:t>?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7389222" y="2066833"/>
            <a:ext cx="54267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thu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cặm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cụi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kiếm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10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1655" y="5212006"/>
            <a:ext cx="6763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1655" y="5981447"/>
            <a:ext cx="8977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suốt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44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6" t="27514" r="5502" b="45691"/>
          <a:stretch/>
        </p:blipFill>
        <p:spPr>
          <a:xfrm>
            <a:off x="0" y="0"/>
            <a:ext cx="12357462" cy="534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5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1</a:t>
            </a: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7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92686" y="145022"/>
            <a:ext cx="5399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Đông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sang,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đói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quá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</a:t>
            </a:r>
            <a:endParaRPr lang="en-US" sz="8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86635" y="1222240"/>
            <a:ext cx="5399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xin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939" b="84788" l="7311" r="52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0" t="57778" r="47265" b="15132"/>
          <a:stretch/>
        </p:blipFill>
        <p:spPr>
          <a:xfrm>
            <a:off x="54065" y="36406"/>
            <a:ext cx="6685596" cy="66673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86635" y="2299458"/>
            <a:ext cx="5399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Chị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86635" y="3370072"/>
            <a:ext cx="5399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Chị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“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Muốn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chỉ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lao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động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.”.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31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79887" y="362859"/>
            <a:ext cx="64298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Xuân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49257" y="1686298"/>
            <a:ext cx="64298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vẻ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kiếm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82" b="86061" l="50044" r="94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8201" r="5630" b="13862"/>
          <a:stretch/>
        </p:blipFill>
        <p:spPr>
          <a:xfrm>
            <a:off x="-130628" y="0"/>
            <a:ext cx="5979885" cy="701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3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vmwqpj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324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NghØ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gi÷a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8436" name="Picture 4" descr="music_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6595" y="5189204"/>
            <a:ext cx="1050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music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music_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38601" y="5257800"/>
            <a:ext cx="1687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07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2" y="2471737"/>
            <a:ext cx="3114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038600" y="4800600"/>
            <a:ext cx="4038600" cy="4572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Chư­¬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tr×nh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ca nh¹c</a:t>
            </a:r>
          </a:p>
        </p:txBody>
      </p:sp>
      <p:pic>
        <p:nvPicPr>
          <p:cNvPr id="18442" name="Picture 10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36346" y="3960479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350" y="4016147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Picture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44540" y="6492335"/>
            <a:ext cx="4038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85899" y="-1"/>
            <a:ext cx="9144000" cy="6858001"/>
            <a:chOff x="0" y="0"/>
            <a:chExt cx="5760" cy="4320"/>
          </a:xfrm>
        </p:grpSpPr>
        <p:pic>
          <p:nvPicPr>
            <p:cNvPr id="1844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Con-Chim-Vanh-Khuy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645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247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2"/>
          <p:cNvGraphicFramePr>
            <a:graphicFrameLocks noChangeAspect="1"/>
          </p:cNvGraphicFramePr>
          <p:nvPr/>
        </p:nvGraphicFramePr>
        <p:xfrm>
          <a:off x="0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0" name="Clip" r:id="rId4" imgW="1278331" imgH="1273759" progId="">
                  <p:embed/>
                </p:oleObj>
              </mc:Choice>
              <mc:Fallback>
                <p:oleObj name="Clip" r:id="rId4" imgW="1278331" imgH="1273759" progId="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3"/>
          <p:cNvGraphicFramePr>
            <a:graphicFrameLocks noChangeAspect="1"/>
          </p:cNvGraphicFramePr>
          <p:nvPr/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1" name="Clip" r:id="rId6" imgW="1999793" imgH="1831543" progId="">
                  <p:embed/>
                </p:oleObj>
              </mc:Choice>
              <mc:Fallback>
                <p:oleObj name="Clip" r:id="rId6" imgW="1999793" imgH="1831543" progId="">
                  <p:embed/>
                  <p:pic>
                    <p:nvPicPr>
                      <p:cNvPr id="51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WordArt 5"/>
          <p:cNvSpPr>
            <a:spLocks noChangeArrowheads="1" noChangeShapeType="1" noTextEdit="1"/>
          </p:cNvSpPr>
          <p:nvPr/>
        </p:nvSpPr>
        <p:spPr bwMode="auto">
          <a:xfrm>
            <a:off x="2888343" y="607707"/>
            <a:ext cx="6603999" cy="2062921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Thi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kể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chuyện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ahoma"/>
              <a:ea typeface="Tahoma"/>
              <a:cs typeface="Tahom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126" l="0" r="9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5651" y="2181272"/>
            <a:ext cx="5929382" cy="544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6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182" b="54424" l="5396" r="5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8" t="26455" r="47326" b="45820"/>
          <a:stretch/>
        </p:blipFill>
        <p:spPr>
          <a:xfrm>
            <a:off x="-248194" y="-131149"/>
            <a:ext cx="12840788" cy="698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4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6" t="27514" r="5502" b="45691"/>
          <a:stretch/>
        </p:blipFill>
        <p:spPr>
          <a:xfrm>
            <a:off x="-222069" y="245258"/>
            <a:ext cx="12775475" cy="645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939" b="84788" l="7311" r="52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0" t="57778" r="47265" b="15132"/>
          <a:stretch/>
        </p:blipFill>
        <p:spPr>
          <a:xfrm>
            <a:off x="-209006" y="-170113"/>
            <a:ext cx="13297989" cy="686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8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82" b="86061" l="50044" r="94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8201" r="5630" b="13862"/>
          <a:stretch/>
        </p:blipFill>
        <p:spPr>
          <a:xfrm>
            <a:off x="-431074" y="-248194"/>
            <a:ext cx="13232673" cy="72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8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89828" y="270265"/>
            <a:ext cx="513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mèn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182" b="54424" l="5396" r="5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8" t="26455" r="47326" b="45820"/>
          <a:stretch/>
        </p:blipFill>
        <p:spPr>
          <a:xfrm>
            <a:off x="-367555" y="773870"/>
            <a:ext cx="6623212" cy="3399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6" t="27514" r="5502" b="45691"/>
          <a:stretch/>
        </p:blipFill>
        <p:spPr>
          <a:xfrm>
            <a:off x="5922112" y="922271"/>
            <a:ext cx="6370035" cy="32212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939" b="84788" l="7311" r="52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0" t="57778" r="47265" b="15132"/>
          <a:stretch/>
        </p:blipFill>
        <p:spPr>
          <a:xfrm>
            <a:off x="-147134" y="3881658"/>
            <a:ext cx="6402791" cy="29763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182" b="86061" l="50044" r="94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8201" r="5630" b="13862"/>
          <a:stretch/>
        </p:blipFill>
        <p:spPr>
          <a:xfrm>
            <a:off x="5922113" y="3881658"/>
            <a:ext cx="6370035" cy="312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2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9413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67200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4" name="WordArt 6" descr="Purple mesh"/>
          <p:cNvSpPr>
            <a:spLocks noChangeArrowheads="1" noChangeShapeType="1" noTextEdit="1"/>
          </p:cNvSpPr>
          <p:nvPr/>
        </p:nvSpPr>
        <p:spPr bwMode="auto">
          <a:xfrm>
            <a:off x="3810000" y="1844675"/>
            <a:ext cx="4343400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8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Bài học kết thúc. Cảm ơn các con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0" y="-38100"/>
            <a:ext cx="12192000" cy="6908800"/>
            <a:chOff x="0" y="-10"/>
            <a:chExt cx="5760" cy="4330"/>
          </a:xfrm>
        </p:grpSpPr>
        <p:pic>
          <p:nvPicPr>
            <p:cNvPr id="27654" name="Picture 8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9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8557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14"/>
            <a:ext cx="12192000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724400" y="2647950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ÔN BÀI CŨ</a:t>
            </a:r>
          </a:p>
        </p:txBody>
      </p:sp>
    </p:spTree>
    <p:extLst>
      <p:ext uri="{BB962C8B-B14F-4D97-AF65-F5344CB8AC3E}">
        <p14:creationId xmlns:p14="http://schemas.microsoft.com/office/powerpoint/2010/main" val="212118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5606105"/>
              </p:ext>
            </p:extLst>
          </p:nvPr>
        </p:nvGraphicFramePr>
        <p:xfrm>
          <a:off x="0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0" name="Clip" r:id="rId4" imgW="1278331" imgH="1273759" progId="">
                  <p:embed/>
                </p:oleObj>
              </mc:Choice>
              <mc:Fallback>
                <p:oleObj name="Clip" r:id="rId4" imgW="1278331" imgH="1273759" progId="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0419235"/>
              </p:ext>
            </p:extLst>
          </p:nvPr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" name="Clip" r:id="rId6" imgW="1999793" imgH="1831543" progId="">
                  <p:embed/>
                </p:oleObj>
              </mc:Choice>
              <mc:Fallback>
                <p:oleObj name="Clip" r:id="rId6" imgW="1999793" imgH="1831543" progId="">
                  <p:embed/>
                  <p:pic>
                    <p:nvPicPr>
                      <p:cNvPr id="51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868" name="Picture 4" descr="faegirlpin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1119369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WordArt 5"/>
          <p:cNvSpPr>
            <a:spLocks noChangeArrowheads="1" noChangeShapeType="1" noTextEdit="1"/>
          </p:cNvSpPr>
          <p:nvPr/>
        </p:nvSpPr>
        <p:spPr bwMode="auto">
          <a:xfrm>
            <a:off x="3780609" y="128737"/>
            <a:ext cx="4572000" cy="14287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Ôn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bài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cũ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ahoma"/>
              <a:ea typeface="Tahoma"/>
              <a:cs typeface="Tahom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52900" y="1509069"/>
            <a:ext cx="8190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: 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714375" y="2332496"/>
            <a:ext cx="4807131" cy="142385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gô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6300969" y="3966754"/>
            <a:ext cx="4807131" cy="142385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củ</a:t>
            </a:r>
            <a:r>
              <a:rPr lang="en-US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nghệ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1131184" y="4088674"/>
            <a:ext cx="4807131" cy="142385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ngừ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6066609" y="2225893"/>
            <a:ext cx="4807131" cy="142385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ghế</a:t>
            </a:r>
            <a:r>
              <a:rPr lang="en-US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gỗ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96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487718"/>
              </p:ext>
            </p:extLst>
          </p:nvPr>
        </p:nvGraphicFramePr>
        <p:xfrm>
          <a:off x="2123440" y="1202992"/>
          <a:ext cx="8274595" cy="5029200"/>
        </p:xfrm>
        <a:graphic>
          <a:graphicData uri="http://schemas.openxmlformats.org/drawingml/2006/table">
            <a:tbl>
              <a:tblPr firstRow="1" bandRow="1"/>
              <a:tblGrid>
                <a:gridCol w="1654919">
                  <a:extLst>
                    <a:ext uri="{9D8B030D-6E8A-4147-A177-3AD203B41FA5}">
                      <a16:colId xmlns:a16="http://schemas.microsoft.com/office/drawing/2014/main" xmlns="" val="1022263133"/>
                    </a:ext>
                  </a:extLst>
                </a:gridCol>
                <a:gridCol w="1654919">
                  <a:extLst>
                    <a:ext uri="{9D8B030D-6E8A-4147-A177-3AD203B41FA5}">
                      <a16:colId xmlns:a16="http://schemas.microsoft.com/office/drawing/2014/main" xmlns="" val="3073560831"/>
                    </a:ext>
                  </a:extLst>
                </a:gridCol>
                <a:gridCol w="1654919">
                  <a:extLst>
                    <a:ext uri="{9D8B030D-6E8A-4147-A177-3AD203B41FA5}">
                      <a16:colId xmlns:a16="http://schemas.microsoft.com/office/drawing/2014/main" xmlns="" val="973516222"/>
                    </a:ext>
                  </a:extLst>
                </a:gridCol>
                <a:gridCol w="1654919">
                  <a:extLst>
                    <a:ext uri="{9D8B030D-6E8A-4147-A177-3AD203B41FA5}">
                      <a16:colId xmlns:a16="http://schemas.microsoft.com/office/drawing/2014/main" xmlns="" val="459719049"/>
                    </a:ext>
                  </a:extLst>
                </a:gridCol>
                <a:gridCol w="1654919">
                  <a:extLst>
                    <a:ext uri="{9D8B030D-6E8A-4147-A177-3AD203B41FA5}">
                      <a16:colId xmlns:a16="http://schemas.microsoft.com/office/drawing/2014/main" xmlns="" val="2439351660"/>
                    </a:ext>
                  </a:extLst>
                </a:gridCol>
              </a:tblGrid>
              <a:tr h="8749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a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e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ê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ơ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79320950"/>
                  </a:ext>
                </a:extLst>
              </a:tr>
              <a:tr h="87497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err="1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ph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58116721"/>
                  </a:ext>
                </a:extLst>
              </a:tr>
              <a:tr h="87497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err="1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qu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35854629"/>
                  </a:ext>
                </a:extLst>
              </a:tr>
              <a:tr h="87497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v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65810086"/>
                  </a:ext>
                </a:extLst>
              </a:tr>
              <a:tr h="87497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x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5067193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866606" y="2181498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pha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3091" y="2181497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phe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25063" y="2181496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phê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61548" y="2181495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phơ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52091" y="3148639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qua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95834" y="3148638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que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39576" y="3160000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quê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1704" y="4127143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Arial-SGK-TV" pitchFamily="2" charset="0"/>
                <a:cs typeface="Arial-SGK-TV" pitchFamily="2" charset="0"/>
              </a:rPr>
              <a:t>va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99578" y="4115779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ve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67452" y="4115778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vê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59035" y="4115777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vơ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44766" y="5229592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xa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24285" y="5186587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xe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67451" y="5149283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xê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996681" y="5125374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xơ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667" b="22000" l="4832" r="31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8" t="14735" r="68676" b="77143"/>
          <a:stretch/>
        </p:blipFill>
        <p:spPr>
          <a:xfrm>
            <a:off x="-381122" y="-281693"/>
            <a:ext cx="3772745" cy="165651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799693" y="3123991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quơ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24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6" grpId="0"/>
      <p:bldP spid="21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70" b="56970" l="0" r="343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715" r="66176" b="43619"/>
          <a:stretch/>
        </p:blipFill>
        <p:spPr>
          <a:xfrm rot="21276334">
            <a:off x="436056" y="508656"/>
            <a:ext cx="3919866" cy="2419090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75089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2" name="Clip" r:id="rId5" imgW="1278331" imgH="1273759" progId="">
                  <p:embed/>
                </p:oleObj>
              </mc:Choice>
              <mc:Fallback>
                <p:oleObj name="Clip" r:id="rId5" imgW="1278331" imgH="1273759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89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3" name="Clip" r:id="rId7" imgW="1999793" imgH="1831543" progId="">
                  <p:embed/>
                </p:oleObj>
              </mc:Choice>
              <mc:Fallback>
                <p:oleObj name="Clip" r:id="rId7" imgW="1999793" imgH="1831543" progId="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788" b="54364" l="33909" r="652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4" t="40952" r="34728" b="45714"/>
          <a:stretch/>
        </p:blipFill>
        <p:spPr>
          <a:xfrm rot="291893">
            <a:off x="4477150" y="629321"/>
            <a:ext cx="3722862" cy="22465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182" b="56788" l="64107" r="988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59" t="42095" b="43238"/>
          <a:stretch/>
        </p:blipFill>
        <p:spPr>
          <a:xfrm rot="405221">
            <a:off x="8085855" y="444884"/>
            <a:ext cx="4218864" cy="25466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909" b="67576" l="22002" r="582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56" t="54902" r="41165" b="32941"/>
          <a:stretch/>
        </p:blipFill>
        <p:spPr>
          <a:xfrm rot="451125">
            <a:off x="2765202" y="2880868"/>
            <a:ext cx="3925575" cy="18721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303" b="70364" l="61001" r="94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69" t="56078" r="5163" b="30196"/>
          <a:stretch/>
        </p:blipFill>
        <p:spPr>
          <a:xfrm>
            <a:off x="6614669" y="2746510"/>
            <a:ext cx="3696543" cy="21384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727" b="76970" l="3710" r="345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706" r="61535" b="21569"/>
          <a:stretch/>
        </p:blipFill>
        <p:spPr>
          <a:xfrm>
            <a:off x="0" y="4556482"/>
            <a:ext cx="3971689" cy="20170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061" b="80000" l="38568" r="66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65" t="65882" r="28884" b="20392"/>
          <a:stretch/>
        </p:blipFill>
        <p:spPr>
          <a:xfrm rot="21241179">
            <a:off x="5192654" y="4397413"/>
            <a:ext cx="3653524" cy="21858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88821">
            <a:off x="1893092" y="1584001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ph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76290" y="1605375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ph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40325" y="1584000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qu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390673" y="1665949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53594" y="3485719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qu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141311" y="3634789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51644" y="5285511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x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411078" y="5233259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x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893092" y="5253508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x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437493" y="5276395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x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19507" y="5296644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x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15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25" grpId="0"/>
      <p:bldP spid="30" grpId="0"/>
      <p:bldP spid="32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0569" y="5375488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phố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cổ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203" name="Picture 11" descr="Về Phố cổ Hội An - Báo Cần Thơ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041" y="455786"/>
            <a:ext cx="5702626" cy="4387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13" descr="Mất hồn Phố cổ Hội An | Bất động sả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08" y="835340"/>
            <a:ext cx="6011391" cy="4007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27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qua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phà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9227" name="Picture 11" descr="Qua phà, những điều cần biết để đảm bảo an toàn – Kiến Thức Giao Thô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91" y="128939"/>
            <a:ext cx="5574134" cy="45220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9" name="Picture 13" descr="Mơ thấy đi phà qua sông điềm báo gì, đánh con lô đề gì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72" y="241300"/>
            <a:ext cx="5879629" cy="4409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40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vỉa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hè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0253" name="Picture 13" descr="Thuyết minh biện pháp thi công vỉa hè trong công trình giao thô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5" y="210255"/>
            <a:ext cx="5723602" cy="46778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7" name="Picture 17" descr="Kinh nghiệm quản lý vỉa hè tại các đô thị thế giới - Bài 1: Xử lý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401" y="251178"/>
            <a:ext cx="5984401" cy="46369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70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295</Words>
  <Application>Microsoft Office PowerPoint</Application>
  <PresentationFormat>Custom</PresentationFormat>
  <Paragraphs>87</Paragraphs>
  <Slides>29</Slides>
  <Notes>2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Phuong</dc:creator>
  <cp:lastModifiedBy>SKY</cp:lastModifiedBy>
  <cp:revision>55</cp:revision>
  <dcterms:created xsi:type="dcterms:W3CDTF">2020-08-14T15:19:07Z</dcterms:created>
  <dcterms:modified xsi:type="dcterms:W3CDTF">2020-10-23T03:39:55Z</dcterms:modified>
</cp:coreProperties>
</file>