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3578" y="4516662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814623" y="4444535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gù</a:t>
            </a:r>
            <a:r>
              <a:rPr lang="en-US" sz="6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gừ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279</Words>
  <Application>Microsoft Office PowerPoint</Application>
  <PresentationFormat>Custom</PresentationFormat>
  <Paragraphs>88</Paragraphs>
  <Slides>17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SKY</cp:lastModifiedBy>
  <cp:revision>47</cp:revision>
  <dcterms:created xsi:type="dcterms:W3CDTF">2020-08-14T15:19:07Z</dcterms:created>
  <dcterms:modified xsi:type="dcterms:W3CDTF">2020-10-22T03:44:58Z</dcterms:modified>
</cp:coreProperties>
</file>