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302" r:id="rId4"/>
    <p:sldId id="310" r:id="rId5"/>
    <p:sldId id="288" r:id="rId6"/>
    <p:sldId id="298" r:id="rId7"/>
    <p:sldId id="299" r:id="rId8"/>
    <p:sldId id="309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  <a:srgbClr val="FFD757"/>
    <a:srgbClr val="95D153"/>
    <a:srgbClr val="A9DA74"/>
    <a:srgbClr val="A6D86E"/>
    <a:srgbClr val="1DC4FF"/>
    <a:srgbClr val="FF2525"/>
    <a:srgbClr val="FFCC29"/>
    <a:srgbClr val="BFE1EB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tính ra kết quả rồi mới chiếu kết quả 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chia nhỏ</a:t>
            </a:r>
            <a:r>
              <a:rPr lang="en-US" baseline="0" smtClean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</a:t>
            </a:r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565" y="1741038"/>
            <a:ext cx="4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564" y="2925766"/>
            <a:ext cx="4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6252" y="1729268"/>
            <a:ext cx="4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6921" y="2927433"/>
            <a:ext cx="4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0717" y="1744860"/>
            <a:ext cx="4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716" y="2943002"/>
            <a:ext cx="4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8" y="245133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596" y="150482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701" y="121227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707" y="215932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022" y="2504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271" y="1244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64162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15623" y="2830167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54" y="1376697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809126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257" y="224012"/>
            <a:ext cx="3129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042" y="224415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591" y="224012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348" y="207351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71" y="206804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459" y="1039403"/>
            <a:ext cx="1133954" cy="6462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804" y="1036223"/>
            <a:ext cx="1317021" cy="6462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666" y="1046614"/>
            <a:ext cx="1283007" cy="646232"/>
          </a:xfrm>
          <a:prstGeom prst="rect">
            <a:avLst/>
          </a:prstGeom>
        </p:spPr>
      </p:pic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85" y="1551873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0566" y="1493917"/>
            <a:ext cx="798390" cy="646232"/>
          </a:xfrm>
          <a:prstGeom prst="rect">
            <a:avLst/>
          </a:prstGeom>
        </p:spPr>
      </p:pic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992" y="155412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59" y="1563173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154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545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327" y="2018299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66" y="2008025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87" y="246429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76" y="2458325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427" y="2015631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29" y="2458656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403" y="245598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16" y="2008333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340" y="2462214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252865" y="4186228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308" y="3364086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481" y="3799804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584" y="3364394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308" y="380800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4276" y="169911"/>
            <a:ext cx="1121219" cy="597460"/>
          </a:xfrm>
          <a:prstGeom prst="rect">
            <a:avLst/>
          </a:prstGeom>
        </p:spPr>
      </p:pic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88" y="2213502"/>
            <a:ext cx="33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lang="en-US" altLang="en-US" sz="2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018" y="2224845"/>
            <a:ext cx="33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lang="en-US" altLang="en-US" sz="2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296" y="2223979"/>
            <a:ext cx="33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lang="en-US" altLang="en-US" sz="20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36" y="338523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2791177" y="4161592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346" y="3349724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793" y="3795716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896" y="333975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620" y="3793639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948" y="336059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326012" y="4172314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455" y="3350172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354" y="3806438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731" y="3350480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455" y="3794087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783" y="337131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64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1" grpId="0"/>
      <p:bldP spid="102" grpId="0"/>
      <p:bldP spid="104" grpId="0"/>
      <p:bldP spid="107" grpId="0"/>
      <p:bldP spid="108" grpId="0"/>
      <p:bldP spid="55" grpId="0"/>
      <p:bldP spid="56" grpId="0"/>
      <p:bldP spid="58" grpId="0"/>
      <p:bldP spid="59" grpId="0"/>
      <p:bldP spid="60" grpId="0"/>
      <p:bldP spid="61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84646" y="3037365"/>
            <a:ext cx="1279599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0553" y="971160"/>
            <a:ext cx="40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5255" y="977240"/>
            <a:ext cx="40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3058" y="3006881"/>
            <a:ext cx="40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5351" y="3038654"/>
            <a:ext cx="40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172200" y="3181350"/>
            <a:ext cx="1295400" cy="917448"/>
          </a:xfrm>
          <a:prstGeom prst="cloudCallout">
            <a:avLst>
              <a:gd name="adj1" fmla="val -148246"/>
              <a:gd name="adj2" fmla="val 184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010400" y="1627909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877791" y="589026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895350"/>
            <a:ext cx="1600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7651" y="376449"/>
            <a:ext cx="1600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0246" y="2455030"/>
            <a:ext cx="1600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7229" y="1218724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5760"/>
              </p:ext>
            </p:extLst>
          </p:nvPr>
        </p:nvGraphicFramePr>
        <p:xfrm>
          <a:off x="2514600" y="4144868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321662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4400" y="4331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81800" y="4370241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50672" y="435331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8982" y="577191"/>
            <a:ext cx="4246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4586" y="577191"/>
            <a:ext cx="3509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1123950"/>
            <a:ext cx="2636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1123950"/>
            <a:ext cx="510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3091" y="1657350"/>
            <a:ext cx="2996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hai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237</Words>
  <Application>Microsoft Office PowerPoint</Application>
  <PresentationFormat>On-screen Show (16:9)</PresentationFormat>
  <Paragraphs>118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</vt:lpstr>
      <vt:lpstr>Arabia</vt:lpstr>
      <vt:lpstr>Arial</vt:lpstr>
      <vt:lpstr>Calibri</vt:lpstr>
      <vt:lpstr>HP001 4 hàng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340</cp:revision>
  <dcterms:created xsi:type="dcterms:W3CDTF">2021-01-09T02:19:28Z</dcterms:created>
  <dcterms:modified xsi:type="dcterms:W3CDTF">2022-03-24T13:55:16Z</dcterms:modified>
</cp:coreProperties>
</file>