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380" r:id="rId5"/>
    <p:sldId id="336" r:id="rId6"/>
    <p:sldId id="370" r:id="rId7"/>
    <p:sldId id="263" r:id="rId8"/>
    <p:sldId id="282" r:id="rId9"/>
    <p:sldId id="283" r:id="rId10"/>
    <p:sldId id="284" r:id="rId11"/>
    <p:sldId id="372" r:id="rId12"/>
    <p:sldId id="355" r:id="rId13"/>
    <p:sldId id="267" r:id="rId14"/>
    <p:sldId id="386" r:id="rId15"/>
    <p:sldId id="357" r:id="rId16"/>
    <p:sldId id="350" r:id="rId17"/>
    <p:sldId id="387" r:id="rId18"/>
    <p:sldId id="388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EBF6F9"/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 autoAdjust="0"/>
    <p:restoredTop sz="91993" autoAdjust="0"/>
  </p:normalViewPr>
  <p:slideViewPr>
    <p:cSldViewPr>
      <p:cViewPr varScale="1">
        <p:scale>
          <a:sx n="68" d="100"/>
          <a:sy n="68" d="100"/>
        </p:scale>
        <p:origin x="180" y="6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 muồm</a:t>
            </a:r>
            <a:r>
              <a:rPr lang="en-US" baseline="0" smtClean="0"/>
              <a:t> muồm/muỗm xanh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Muỗm:</a:t>
            </a:r>
            <a:r>
              <a:rPr lang="en-US" baseline="0" smtClean="0"/>
              <a:t> Cây gỗ to cùng loại với xoài, hoa mọc thành cụm ở nách lá, quả giông quả xoài nhưng nhỏ hơn và có vị chua.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37016" y="5562427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muỗm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68362" y="5562427"/>
            <a:ext cx="263195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TRUNG HỌC DUY TÂN - PHAN RANG :: Xem chủ đề - Dinh dưỡng của xoà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9" y="1346200"/>
            <a:ext cx="6451937" cy="38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ây muỗm | Cây cảnh - Hoa cảnh - Bonsai - Hòn non bộ - Sân vườn tiểu cảnh -  Blog Cây cảnh .V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9" y="1346201"/>
            <a:ext cx="3989603" cy="38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005123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sáng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464259" y="58967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suối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131953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muỗm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08063" y="413707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muối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929536" y="41585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muỗi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898004" y="415483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tuổi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89719" y="504332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961228" y="504332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muỗm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881999" y="5043329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nhuốm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969582" y="5050709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nhuộm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20" y="-192189"/>
            <a:ext cx="4795896" cy="42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</a:t>
              </a:r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4789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 Ďċ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Ô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723" y="236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19" y="0"/>
            <a:ext cx="9067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839507" y="381000"/>
            <a:ext cx="83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20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639262" y="57411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179040" y="395966"/>
            <a:ext cx="83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12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839507" y="1257740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0036" y="1310377"/>
            <a:ext cx="1318104" cy="112318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500" smtClean="0">
                <a:solidFill>
                  <a:srgbClr val="FF0000"/>
                </a:solidFill>
                <a:latin typeface="HP001 4 hàng"/>
              </a:rPr>
              <a:t>Ďċ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9915" y="1296310"/>
            <a:ext cx="1318104" cy="112318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500" smtClean="0">
                <a:solidFill>
                  <a:srgbClr val="FF0000"/>
                </a:solidFill>
                <a:latin typeface="HP001 4 hàng"/>
              </a:rPr>
              <a:t>Ďċ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3862" y="1310377"/>
            <a:ext cx="1318104" cy="112318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500" smtClean="0">
                <a:solidFill>
                  <a:srgbClr val="FF0000"/>
                </a:solidFill>
                <a:latin typeface="HP001 4 hàng"/>
              </a:rPr>
              <a:t>Ďċ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7809" y="1307473"/>
            <a:ext cx="1318104" cy="112318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500" smtClean="0">
                <a:solidFill>
                  <a:srgbClr val="FF0000"/>
                </a:solidFill>
                <a:latin typeface="HP001 4 hàng"/>
              </a:rPr>
              <a:t>Ďċ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67070"/>
              </p:ext>
            </p:extLst>
          </p:nvPr>
        </p:nvGraphicFramePr>
        <p:xfrm>
          <a:off x="215398" y="762000"/>
          <a:ext cx="116567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83875" y="1617408"/>
            <a:ext cx="8271384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Ď</a:t>
            </a:r>
            <a:r>
              <a:rPr lang="en-US" sz="28800" smtClean="0">
                <a:solidFill>
                  <a:srgbClr val="FF0000"/>
                </a:solidFill>
                <a:latin typeface="HP001 4 hàng"/>
              </a:rPr>
              <a:t>į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Ô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723" y="-13018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19" y="0"/>
            <a:ext cx="9067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839507" y="381000"/>
            <a:ext cx="83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20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639262" y="57411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179040" y="395966"/>
            <a:ext cx="83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12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839507" y="1257740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0036" y="1310377"/>
            <a:ext cx="1318104" cy="112318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500" smtClean="0">
                <a:solidFill>
                  <a:srgbClr val="FF0000"/>
                </a:solidFill>
                <a:latin typeface="HP001 4 hàng"/>
              </a:rPr>
              <a:t>Ďċ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9915" y="1296310"/>
            <a:ext cx="1318104" cy="112318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500" smtClean="0">
                <a:solidFill>
                  <a:srgbClr val="FF0000"/>
                </a:solidFill>
                <a:latin typeface="HP001 4 hàng"/>
              </a:rPr>
              <a:t>Ďċ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3862" y="1310377"/>
            <a:ext cx="1318104" cy="112318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500" smtClean="0">
                <a:solidFill>
                  <a:srgbClr val="FF0000"/>
                </a:solidFill>
                <a:latin typeface="HP001 4 hàng"/>
              </a:rPr>
              <a:t>Ďċ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7809" y="1307473"/>
            <a:ext cx="1318104" cy="112318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500" smtClean="0">
                <a:solidFill>
                  <a:srgbClr val="FF0000"/>
                </a:solidFill>
                <a:latin typeface="HP001 4 hàng"/>
              </a:rPr>
              <a:t>Ďċ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5967" y="2486201"/>
            <a:ext cx="2048283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800" smtClean="0">
                <a:solidFill>
                  <a:srgbClr val="FF0000"/>
                </a:solidFill>
                <a:latin typeface="HP001 4 hàng"/>
              </a:rPr>
              <a:t>Ď</a:t>
            </a:r>
            <a:r>
              <a:rPr lang="en-US" sz="6600" smtClean="0">
                <a:solidFill>
                  <a:srgbClr val="FF0000"/>
                </a:solidFill>
                <a:latin typeface="HP001 4 hàng"/>
              </a:rPr>
              <a:t>į</a:t>
            </a:r>
            <a:endParaRPr lang="en-US" sz="6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4899" y="2487789"/>
            <a:ext cx="2048283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800" smtClean="0">
                <a:solidFill>
                  <a:srgbClr val="FF0000"/>
                </a:solidFill>
                <a:latin typeface="HP001 4 hàng"/>
              </a:rPr>
              <a:t>Ď</a:t>
            </a:r>
            <a:r>
              <a:rPr lang="en-US" sz="6600" smtClean="0">
                <a:solidFill>
                  <a:srgbClr val="FF0000"/>
                </a:solidFill>
                <a:latin typeface="HP001 4 hàng"/>
              </a:rPr>
              <a:t>į</a:t>
            </a:r>
            <a:endParaRPr lang="en-US" sz="6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3831" y="2486201"/>
            <a:ext cx="2048283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800" smtClean="0">
                <a:solidFill>
                  <a:srgbClr val="FF0000"/>
                </a:solidFill>
                <a:latin typeface="HP001 4 hàng"/>
              </a:rPr>
              <a:t>Ď</a:t>
            </a:r>
            <a:r>
              <a:rPr lang="en-US" sz="6600" smtClean="0">
                <a:solidFill>
                  <a:srgbClr val="FF0000"/>
                </a:solidFill>
                <a:latin typeface="HP001 4 hàng"/>
              </a:rPr>
              <a:t>į</a:t>
            </a:r>
            <a:endParaRPr lang="en-US" sz="6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839507" y="3683686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9173" y="3708191"/>
            <a:ext cx="163806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800" smtClean="0">
                <a:solidFill>
                  <a:srgbClr val="FF0000"/>
                </a:solidFill>
                <a:latin typeface="HP001 4 hàng"/>
              </a:rPr>
              <a:t>c</a:t>
            </a:r>
            <a:r>
              <a:rPr lang="el-GR" sz="6800" smtClean="0">
                <a:solidFill>
                  <a:srgbClr val="FF0000"/>
                </a:solidFill>
                <a:latin typeface="HP001 4 hàng"/>
              </a:rPr>
              <a:t>Ϊ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0851" y="3700659"/>
            <a:ext cx="174716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800" smtClean="0">
                <a:solidFill>
                  <a:srgbClr val="FF0000"/>
                </a:solidFill>
                <a:latin typeface="HP001 4 hàng"/>
              </a:rPr>
              <a:t>ǧ</a:t>
            </a:r>
            <a:r>
              <a:rPr lang="el-GR" sz="6800" smtClean="0">
                <a:solidFill>
                  <a:srgbClr val="FF0000"/>
                </a:solidFill>
                <a:latin typeface="HP001 4 hàng"/>
              </a:rPr>
              <a:t>ί</a:t>
            </a:r>
            <a:r>
              <a:rPr lang="en-US" sz="6800" smtClean="0">
                <a:solidFill>
                  <a:srgbClr val="FF0000"/>
                </a:solidFill>
                <a:latin typeface="HP001 4 hàng"/>
              </a:rPr>
              <a:t>Ē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277" y="3831202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61919" y="4908985"/>
            <a:ext cx="1666205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800" smtClean="0">
                <a:solidFill>
                  <a:srgbClr val="FF0000"/>
                </a:solidFill>
                <a:latin typeface="HP001 4 hàng"/>
              </a:rPr>
              <a:t>‗</a:t>
            </a:r>
            <a:r>
              <a:rPr lang="el-GR" sz="6800" smtClean="0">
                <a:solidFill>
                  <a:srgbClr val="FF0000"/>
                </a:solidFill>
                <a:latin typeface="HP001 4 hàng"/>
              </a:rPr>
              <a:t>ί</a:t>
            </a:r>
            <a:r>
              <a:rPr lang="en-US" sz="6800" smtClean="0">
                <a:solidFill>
                  <a:srgbClr val="FF0000"/>
                </a:solidFill>
                <a:latin typeface="HP001 4 hàng"/>
              </a:rPr>
              <a:t>Ĕ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85334" y="4901869"/>
            <a:ext cx="2010385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800" smtClean="0">
                <a:solidFill>
                  <a:srgbClr val="FF0000"/>
                </a:solidFill>
                <a:latin typeface="HP001 4 hàng"/>
              </a:rPr>
              <a:t>s</a:t>
            </a:r>
            <a:r>
              <a:rPr lang="en-US" sz="6500" smtClean="0">
                <a:solidFill>
                  <a:srgbClr val="FF0000"/>
                </a:solidFill>
                <a:latin typeface="HP001 4 hàng"/>
              </a:rPr>
              <a:t>áng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2210" y="3823670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57140" y="4927597"/>
            <a:ext cx="1657347" cy="112318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500" smtClean="0">
                <a:solidFill>
                  <a:srgbClr val="FF0000"/>
                </a:solidFill>
                <a:latin typeface="HP001 4 hàng"/>
              </a:rPr>
              <a:t>qĎả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8649" y="4908986"/>
            <a:ext cx="2723270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400" smtClean="0">
                <a:solidFill>
                  <a:srgbClr val="FF0000"/>
                </a:solidFill>
                <a:latin typeface="HP001 4 hàng"/>
              </a:rPr>
              <a:t>j</a:t>
            </a:r>
            <a:r>
              <a:rPr lang="en-US" sz="6500" smtClean="0">
                <a:solidFill>
                  <a:srgbClr val="FF0000"/>
                </a:solidFill>
                <a:latin typeface="HP001 4 hàng"/>
              </a:rPr>
              <a:t>Ď</a:t>
            </a:r>
            <a:r>
              <a:rPr lang="lv-LV" sz="6800" smtClean="0">
                <a:solidFill>
                  <a:srgbClr val="FF0000"/>
                </a:solidFill>
                <a:latin typeface="HP001 4 hàng"/>
              </a:rPr>
              <a:t>ķ</a:t>
            </a:r>
            <a:endParaRPr lang="en-US" sz="68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662" y="5031997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15663" y="3693947"/>
            <a:ext cx="2783869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300" smtClean="0">
                <a:solidFill>
                  <a:srgbClr val="FF0000"/>
                </a:solidFill>
                <a:latin typeface="HP001 4 hàng"/>
              </a:rPr>
              <a:t>w</a:t>
            </a:r>
            <a:r>
              <a:rPr lang="en-US" sz="6800" smtClean="0">
                <a:solidFill>
                  <a:srgbClr val="FF0000"/>
                </a:solidFill>
                <a:latin typeface="HP001 4 hàng"/>
              </a:rPr>
              <a:t>h</a:t>
            </a:r>
            <a:r>
              <a:rPr lang="en-US" sz="6600" smtClean="0">
                <a:solidFill>
                  <a:srgbClr val="FF0000"/>
                </a:solidFill>
                <a:latin typeface="HP001 4 hàng"/>
              </a:rPr>
              <a:t>Ď</a:t>
            </a:r>
            <a:r>
              <a:rPr lang="en-US" sz="6500" smtClean="0">
                <a:solidFill>
                  <a:srgbClr val="FF0000"/>
                </a:solidFill>
                <a:latin typeface="HP001 4 hàng"/>
              </a:rPr>
              <a:t>ĸ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08311" y="3695929"/>
            <a:ext cx="163806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800" smtClean="0">
                <a:solidFill>
                  <a:srgbClr val="FF0000"/>
                </a:solidFill>
                <a:latin typeface="HP001 4 hàng"/>
              </a:rPr>
              <a:t>v</a:t>
            </a:r>
            <a:r>
              <a:rPr lang="en-US" sz="6500" smtClean="0">
                <a:solidFill>
                  <a:srgbClr val="FF0000"/>
                </a:solidFill>
                <a:latin typeface="HP001 4 hàng"/>
              </a:rPr>
              <a:t>ảŁ</a:t>
            </a:r>
            <a:endParaRPr lang="en-US" sz="65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3415" y="5157846"/>
            <a:ext cx="3446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7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-1"/>
            <a:ext cx="8686800" cy="6843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280319" y="42863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018" y="127869"/>
            <a:ext cx="20241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719" y="1339186"/>
            <a:ext cx="224469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88" y="1339186"/>
            <a:ext cx="157233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</a:t>
            </a: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rċ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1339693"/>
            <a:ext cx="18223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Λ</a:t>
            </a:r>
            <a:r>
              <a:rPr lang="en-US" altLang="en-US" sz="61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łn</a:t>
            </a:r>
            <a:endParaRPr lang="en-US" altLang="en-US" sz="61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692" y="1327850"/>
            <a:ext cx="170742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jặǇ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15" y="1523657"/>
            <a:ext cx="3446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1855" y="86216"/>
            <a:ext cx="2783869" cy="11385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300" smtClean="0">
                <a:solidFill>
                  <a:srgbClr val="FF0000"/>
                </a:solidFill>
                <a:latin typeface="HP001 4 hàng"/>
              </a:rPr>
              <a:t>wh</a:t>
            </a:r>
            <a:r>
              <a:rPr lang="en-US" sz="6500" smtClean="0">
                <a:solidFill>
                  <a:srgbClr val="FF0000"/>
                </a:solidFill>
                <a:latin typeface="HP001 4 hàng"/>
              </a:rPr>
              <a:t>Ő</a:t>
            </a:r>
            <a:r>
              <a:rPr lang="en-US" sz="6400" smtClean="0">
                <a:solidFill>
                  <a:srgbClr val="FF0000"/>
                </a:solidFill>
                <a:latin typeface="HP001 4 hàng"/>
              </a:rPr>
              <a:t>ng</a:t>
            </a:r>
            <a:endParaRPr lang="en-US" sz="6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2920" y="97642"/>
            <a:ext cx="2178799" cy="112318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400" smtClean="0">
                <a:solidFill>
                  <a:srgbClr val="FF0000"/>
                </a:solidFill>
                <a:latin typeface="HP001 4 hàng"/>
              </a:rPr>
              <a:t>‗</a:t>
            </a:r>
            <a:r>
              <a:rPr lang="el-GR" sz="6400" smtClean="0">
                <a:solidFill>
                  <a:srgbClr val="FF0000"/>
                </a:solidFill>
                <a:latin typeface="HP001 4 hàng"/>
              </a:rPr>
              <a:t>ί</a:t>
            </a:r>
            <a:r>
              <a:rPr lang="en-US" sz="6400" smtClean="0">
                <a:solidFill>
                  <a:srgbClr val="FF0000"/>
                </a:solidFill>
                <a:latin typeface="HP001 4 hàng"/>
              </a:rPr>
              <a:t>ĵ</a:t>
            </a:r>
            <a:endParaRPr lang="en-US" sz="6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3256" y="1316007"/>
            <a:ext cx="1890243" cy="112318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6400" smtClean="0">
                <a:solidFill>
                  <a:srgbClr val="FF0000"/>
                </a:solidFill>
                <a:latin typeface="HP001 4 hàng"/>
              </a:rPr>
              <a:t>‗</a:t>
            </a:r>
            <a:r>
              <a:rPr lang="el-GR" sz="6400" smtClean="0">
                <a:solidFill>
                  <a:srgbClr val="FF0000"/>
                </a:solidFill>
                <a:latin typeface="HP001 4 hàng"/>
              </a:rPr>
              <a:t>μϜ</a:t>
            </a:r>
            <a:r>
              <a:rPr lang="en-US" sz="6400" smtClean="0">
                <a:solidFill>
                  <a:srgbClr val="FF0000"/>
                </a:solidFill>
                <a:latin typeface="HP001 4 hàng"/>
              </a:rPr>
              <a:t>n</a:t>
            </a:r>
            <a:endParaRPr lang="en-US" sz="64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1739" b="71178"/>
          <a:stretch/>
        </p:blipFill>
        <p:spPr>
          <a:xfrm>
            <a:off x="0" y="-16933"/>
            <a:ext cx="12194594" cy="48175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0070C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66</a:t>
            </a:r>
            <a:endParaRPr lang="en-US" sz="5300" b="1">
              <a:solidFill>
                <a:srgbClr val="0070C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  uôm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823119" y="4992845"/>
            <a:ext cx="11174569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Thuyền b</a:t>
            </a:r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uôm</a:t>
            </a:r>
            <a:r>
              <a:rPr lang="en-US" sz="4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x</a:t>
            </a:r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 </a:t>
            </a:r>
            <a:r>
              <a:rPr lang="en-US" sz="4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chiều gió.</a:t>
            </a:r>
            <a:endParaRPr lang="en-US" sz="4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537261" y="4955331"/>
            <a:ext cx="1981695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336555"/>
            <a:ext cx="4295089" cy="1302245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487787" y="1295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461919" y="1295400"/>
            <a:ext cx="2819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008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847" y="348137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3552" y="3480566"/>
            <a:ext cx="3088767" cy="186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uôm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4308" y="3481376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0689" y="348137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4853" y="348137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3821" y="348137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muối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muỗi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tuổi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25891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37994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66919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Nạp muối (sodium) như thế nào mới đúng - BoiDapCha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83" y="631393"/>
            <a:ext cx="7109573" cy="406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soát Muỗi - Toàn Nă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39" y="426606"/>
            <a:ext cx="536448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89719" y="535050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buồm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961228" y="535050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muỗm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81999" y="535050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nhuốm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28775" y="517422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25134" y="517422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773289" y="517422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969582" y="535788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nhuộm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860872" y="518160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Sea Eagle II - Siêu thuyền buồm thân nhôm lớn nhất thế giới | Robb Report  Viet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67" y="0"/>
            <a:ext cx="8602583" cy="48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908063" y="46937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muối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29536" y="47152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muỗi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898004" y="47114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tuổi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89719" y="569846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buồm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61228" y="569846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muỗm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881999" y="5698462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nhuốm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969582" y="5705842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nhuộm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924431" y="1447800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121244" y="1447800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925738" y="2902371"/>
            <a:ext cx="4295089" cy="1302245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640187" y="2286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33319" y="228600"/>
            <a:ext cx="2819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suối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53061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Đến Suối Nước Moọc tận hưởng những phút giây thư giãn tuyệt vời 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16" y="349179"/>
            <a:ext cx="5650541" cy="42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18669" y="5439505"/>
            <a:ext cx="611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sáng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24923" y="5439504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Tiếng gà gáy sáng và tâm thức người 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069" y="685800"/>
            <a:ext cx="6267450" cy="40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191</Words>
  <Application>Microsoft Office PowerPoint</Application>
  <PresentationFormat>Custom</PresentationFormat>
  <Paragraphs>127</Paragraphs>
  <Slides>18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HP001 4 hàng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Ngoc Yen</cp:lastModifiedBy>
  <cp:revision>529</cp:revision>
  <dcterms:created xsi:type="dcterms:W3CDTF">2021-05-08T14:00:55Z</dcterms:created>
  <dcterms:modified xsi:type="dcterms:W3CDTF">2021-12-20T06:01:59Z</dcterms:modified>
</cp:coreProperties>
</file>