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9" r:id="rId3"/>
    <p:sldId id="273" r:id="rId4"/>
    <p:sldId id="298" r:id="rId5"/>
    <p:sldId id="300" r:id="rId6"/>
    <p:sldId id="299" r:id="rId7"/>
    <p:sldId id="258" r:id="rId8"/>
    <p:sldId id="270" r:id="rId9"/>
    <p:sldId id="292" r:id="rId10"/>
    <p:sldId id="293" r:id="rId11"/>
    <p:sldId id="294" r:id="rId12"/>
    <p:sldId id="297" r:id="rId13"/>
    <p:sldId id="272"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85" d="100"/>
          <a:sy n="85" d="100"/>
        </p:scale>
        <p:origin x="9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hoạt</a:t>
            </a:r>
            <a:r>
              <a:rPr lang="en-US" baseline="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86210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54979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09236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7.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12.png"/><Relationship Id="rId21" Type="http://schemas.openxmlformats.org/officeDocument/2006/relationships/image" Target="../media/image52.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notesSlide" Target="../notesSlides/notesSlide4.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5.png"/><Relationship Id="rId5" Type="http://schemas.openxmlformats.org/officeDocument/2006/relationships/image" Target="../media/image38.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18.png"/><Relationship Id="rId22" Type="http://schemas.openxmlformats.org/officeDocument/2006/relationships/image" Target="../media/image53.png"/><Relationship Id="rId27"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oat</a:t>
            </a: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soát</a:t>
              </a: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thoát</a:t>
              </a: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hoạt</a:t>
              </a:r>
            </a:p>
            <a:p>
              <a:pPr algn="ctr"/>
              <a:r>
                <a:rPr lang="en-US" sz="2800" b="1">
                  <a:solidFill>
                    <a:schemeClr val="bg1"/>
                  </a:solidFill>
                  <a:latin typeface="Arial" pitchFamily="34" charset="0"/>
                  <a:ea typeface="Arial-Rounded" pitchFamily="34" charset="0"/>
                  <a:cs typeface="Arial" pitchFamily="34" charset="0"/>
                </a:rPr>
                <a:t>động</a:t>
              </a: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toát</a:t>
              </a: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nhọn</a:t>
              </a:r>
            </a:p>
            <a:p>
              <a:pPr algn="ctr"/>
              <a:r>
                <a:rPr lang="en-US" sz="2800" b="1">
                  <a:solidFill>
                    <a:schemeClr val="bg1"/>
                  </a:solidFill>
                  <a:latin typeface="Arial" pitchFamily="34" charset="0"/>
                  <a:ea typeface="Arial-Rounded" pitchFamily="34" charset="0"/>
                  <a:cs typeface="Arial" pitchFamily="34" charset="0"/>
                </a:rPr>
                <a:t>hoắt</a:t>
              </a: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oăt</a:t>
            </a: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ngoắt</a:t>
              </a: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loắt choắt</a:t>
              </a: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953974"/>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chỗ </a:t>
              </a:r>
              <a:r>
                <a:rPr lang="en-US" sz="2400" b="1">
                  <a:solidFill>
                    <a:schemeClr val="bg1"/>
                  </a:solidFill>
                  <a:latin typeface="Arial" pitchFamily="34" charset="0"/>
                  <a:ea typeface="Arial-Rounded" pitchFamily="34" charset="0"/>
                  <a:cs typeface="Arial" pitchFamily="34" charset="0"/>
                </a:rPr>
                <a:t>ngoặt</a:t>
              </a: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a:latin typeface="Arial" pitchFamily="34" charset="0"/>
                <a:cs typeface="Arial" pitchFamily="34" charset="0"/>
              </a:rPr>
              <a:t>Em thường nhầm lẫn vần </a:t>
            </a:r>
            <a:r>
              <a:rPr lang="en-US" sz="3200" b="1" i="1">
                <a:latin typeface="Arial" pitchFamily="34" charset="0"/>
                <a:cs typeface="Arial" pitchFamily="34" charset="0"/>
              </a:rPr>
              <a:t>oăt </a:t>
            </a:r>
            <a:r>
              <a:rPr lang="en-US" sz="3200" b="1">
                <a:latin typeface="Arial" pitchFamily="34" charset="0"/>
                <a:cs typeface="Arial" pitchFamily="34" charset="0"/>
              </a:rPr>
              <a:t>với vần nào?</a:t>
            </a: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So sánh</a:t>
            </a: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oat</a:t>
            </a: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oăt</a:t>
            </a: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o</a:t>
            </a:r>
            <a:r>
              <a:rPr lang="en-US" sz="6600" b="1">
                <a:solidFill>
                  <a:srgbClr val="00B0F0"/>
                </a:solidFill>
                <a:latin typeface="Arial" pitchFamily="34" charset="0"/>
                <a:cs typeface="Arial" pitchFamily="34" charset="0"/>
              </a:rPr>
              <a:t>a</a:t>
            </a:r>
            <a:r>
              <a:rPr lang="en-US" sz="6600" b="1">
                <a:solidFill>
                  <a:srgbClr val="FF0000"/>
                </a:solidFill>
                <a:latin typeface="Arial" pitchFamily="34" charset="0"/>
                <a:cs typeface="Arial" pitchFamily="34" charset="0"/>
              </a:rPr>
              <a:t>t</a:t>
            </a: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o</a:t>
            </a:r>
            <a:r>
              <a:rPr lang="en-US" sz="6600" b="1">
                <a:solidFill>
                  <a:srgbClr val="00B0F0"/>
                </a:solidFill>
                <a:latin typeface="Arial" pitchFamily="34" charset="0"/>
                <a:cs typeface="Arial" pitchFamily="34" charset="0"/>
              </a:rPr>
              <a:t>ă</a:t>
            </a:r>
            <a:r>
              <a:rPr lang="en-US" sz="6600" b="1">
                <a:solidFill>
                  <a:srgbClr val="FF0000"/>
                </a:solidFill>
                <a:latin typeface="Arial" pitchFamily="34" charset="0"/>
                <a:cs typeface="Arial" pitchFamily="34" charset="0"/>
              </a:rPr>
              <a:t>t</a:t>
            </a: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a:latin typeface="Arial" pitchFamily="34" charset="0"/>
                <a:cs typeface="Arial" pitchFamily="34" charset="0"/>
              </a:rPr>
              <a:t>oat – oăt – oăc </a:t>
            </a: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dùng từ ngữ trong khung để nói: </a:t>
            </a:r>
            <a:r>
              <a:rPr lang="en-US" sz="2400" b="1" i="1">
                <a:latin typeface="Arial" pitchFamily="34" charset="0"/>
                <a:ea typeface="Arial-Rounded" pitchFamily="34" charset="0"/>
                <a:cs typeface="Arial" pitchFamily="34" charset="0"/>
              </a:rPr>
              <a:t>Việc làm của người thợ săn là đúng hay sai? Vì sao?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Xem lại bài: </a:t>
            </a:r>
            <a:r>
              <a:rPr lang="en-US" sz="3200" i="1">
                <a:solidFill>
                  <a:schemeClr val="tx1"/>
                </a:solidFill>
                <a:latin typeface="Arial" pitchFamily="34" charset="0"/>
                <a:cs typeface="Arial" pitchFamily="34" charset="0"/>
              </a:rPr>
              <a:t>Kiến và chim bồ câu</a:t>
            </a:r>
            <a:r>
              <a:rPr lang="en-US" sz="3200">
                <a:solidFill>
                  <a:schemeClr val="tx1"/>
                </a:solidFill>
                <a:latin typeface="Arial" pitchFamily="34" charset="0"/>
                <a:cs typeface="Arial" pitchFamily="34" charset="0"/>
              </a:rPr>
              <a:t> (trang 84 - 87).</a:t>
            </a: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Câu chuyện của rễ </a:t>
            </a:r>
            <a:r>
              <a:rPr lang="en-US" sz="3200">
                <a:solidFill>
                  <a:schemeClr val="tx1"/>
                </a:solidFill>
                <a:latin typeface="Arial" pitchFamily="34" charset="0"/>
                <a:cs typeface="Arial" pitchFamily="34" charset="0"/>
              </a:rPr>
              <a:t>(trang 89, 90).</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Ôn và khởi động</a:t>
            </a: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giật mình</a:t>
            </a: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Nam (………..) nghĩ ngay ra lời giải cho câu đố.</a:t>
            </a: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Ông kể cho em nghe một câu chuyện  (..…………).</a:t>
            </a: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giúp nhau</a:t>
            </a: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cứu</a:t>
            </a: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cảm động</a:t>
            </a: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nhanh trí</a:t>
            </a: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85"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85"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85"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28350"/>
          </a:xfrm>
          <a:prstGeom prst="rect">
            <a:avLst/>
          </a:prstGeom>
          <a:noFill/>
          <a:ln>
            <a:noFill/>
          </a:ln>
        </p:spPr>
        <p:txBody>
          <a:bodyPr wrap="square" rtlCol="0">
            <a:spAutoFit/>
          </a:bodyPr>
          <a:lstStyle/>
          <a:p>
            <a:pPr>
              <a:lnSpc>
                <a:spcPct val="120000"/>
              </a:lnSpc>
              <a:defRPr/>
            </a:pPr>
            <a:r>
              <a:rPr lang="en-US" sz="2600">
                <a:ln>
                  <a:solidFill>
                    <a:srgbClr val="00B050"/>
                  </a:solidFill>
                </a:ln>
                <a:latin typeface="Arial-SGK-TV" pitchFamily="2" charset="0"/>
                <a:ea typeface="Arial-Rounded" panose="020B0500000000000000" pitchFamily="34" charset="0"/>
                <a:cs typeface="Arial-SGK-TV" pitchFamily="2" charset="0"/>
              </a:rPr>
              <a:t>4. Viết câu đã hoàn thành ở mục 5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340587" y="1562181"/>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124349" y="2838405"/>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137844" y="691631"/>
            <a:ext cx="1163548" cy="1457070"/>
          </a:xfrm>
          <a:prstGeom prst="rect">
            <a:avLst/>
          </a:prstGeom>
        </p:spPr>
      </p:pic>
      <p:pic>
        <p:nvPicPr>
          <p:cNvPr id="5" name="Picture 4"/>
          <p:cNvPicPr>
            <a:picLocks noChangeAspect="1"/>
          </p:cNvPicPr>
          <p:nvPr/>
        </p:nvPicPr>
        <p:blipFill>
          <a:blip r:embed="rId5"/>
          <a:stretch>
            <a:fillRect/>
          </a:stretch>
        </p:blipFill>
        <p:spPr>
          <a:xfrm>
            <a:off x="-79275" y="1960194"/>
            <a:ext cx="1340272" cy="1457070"/>
          </a:xfrm>
          <a:prstGeom prst="rect">
            <a:avLst/>
          </a:prstGeom>
        </p:spPr>
      </p:pic>
      <p:pic>
        <p:nvPicPr>
          <p:cNvPr id="6" name="Picture 5"/>
          <p:cNvPicPr>
            <a:picLocks noChangeAspect="1"/>
          </p:cNvPicPr>
          <p:nvPr/>
        </p:nvPicPr>
        <p:blipFill>
          <a:blip r:embed="rId6"/>
          <a:stretch>
            <a:fillRect/>
          </a:stretch>
        </p:blipFill>
        <p:spPr>
          <a:xfrm>
            <a:off x="285074" y="987499"/>
            <a:ext cx="1350230" cy="841321"/>
          </a:xfrm>
          <a:prstGeom prst="rect">
            <a:avLst/>
          </a:prstGeom>
        </p:spPr>
      </p:pic>
      <p:pic>
        <p:nvPicPr>
          <p:cNvPr id="7" name="Picture 6"/>
          <p:cNvPicPr>
            <a:picLocks noChangeAspect="1"/>
          </p:cNvPicPr>
          <p:nvPr/>
        </p:nvPicPr>
        <p:blipFill>
          <a:blip r:embed="rId7"/>
          <a:stretch>
            <a:fillRect/>
          </a:stretch>
        </p:blipFill>
        <p:spPr>
          <a:xfrm>
            <a:off x="768619" y="986580"/>
            <a:ext cx="1358132" cy="841321"/>
          </a:xfrm>
          <a:prstGeom prst="rect">
            <a:avLst/>
          </a:prstGeom>
        </p:spPr>
      </p:pic>
      <p:pic>
        <p:nvPicPr>
          <p:cNvPr id="33" name="Picture 32"/>
          <p:cNvPicPr>
            <a:picLocks noChangeAspect="1"/>
          </p:cNvPicPr>
          <p:nvPr/>
        </p:nvPicPr>
        <p:blipFill>
          <a:blip r:embed="rId8"/>
          <a:stretch>
            <a:fillRect/>
          </a:stretch>
        </p:blipFill>
        <p:spPr>
          <a:xfrm>
            <a:off x="1699641" y="990207"/>
            <a:ext cx="2121753" cy="847417"/>
          </a:xfrm>
          <a:prstGeom prst="rect">
            <a:avLst/>
          </a:prstGeom>
        </p:spPr>
      </p:pic>
      <p:pic>
        <p:nvPicPr>
          <p:cNvPr id="34" name="Picture 33"/>
          <p:cNvPicPr>
            <a:picLocks noChangeAspect="1"/>
          </p:cNvPicPr>
          <p:nvPr/>
        </p:nvPicPr>
        <p:blipFill>
          <a:blip r:embed="rId9"/>
          <a:stretch>
            <a:fillRect/>
          </a:stretch>
        </p:blipFill>
        <p:spPr>
          <a:xfrm>
            <a:off x="3435692" y="988475"/>
            <a:ext cx="1174106" cy="847417"/>
          </a:xfrm>
          <a:prstGeom prst="rect">
            <a:avLst/>
          </a:prstGeom>
        </p:spPr>
      </p:pic>
      <p:pic>
        <p:nvPicPr>
          <p:cNvPr id="8" name="Picture 7"/>
          <p:cNvPicPr>
            <a:picLocks noChangeAspect="1"/>
          </p:cNvPicPr>
          <p:nvPr/>
        </p:nvPicPr>
        <p:blipFill>
          <a:blip r:embed="rId10"/>
          <a:stretch>
            <a:fillRect/>
          </a:stretch>
        </p:blipFill>
        <p:spPr>
          <a:xfrm>
            <a:off x="4227447" y="982980"/>
            <a:ext cx="1639922" cy="841321"/>
          </a:xfrm>
          <a:prstGeom prst="rect">
            <a:avLst/>
          </a:prstGeom>
        </p:spPr>
      </p:pic>
      <p:pic>
        <p:nvPicPr>
          <p:cNvPr id="9" name="Picture 8"/>
          <p:cNvPicPr>
            <a:picLocks noChangeAspect="1"/>
          </p:cNvPicPr>
          <p:nvPr/>
        </p:nvPicPr>
        <p:blipFill>
          <a:blip r:embed="rId11"/>
          <a:stretch>
            <a:fillRect/>
          </a:stretch>
        </p:blipFill>
        <p:spPr>
          <a:xfrm>
            <a:off x="5496677" y="989231"/>
            <a:ext cx="1684960" cy="841321"/>
          </a:xfrm>
          <a:prstGeom prst="rect">
            <a:avLst/>
          </a:prstGeom>
        </p:spPr>
      </p:pic>
      <p:pic>
        <p:nvPicPr>
          <p:cNvPr id="10" name="Picture 9"/>
          <p:cNvPicPr>
            <a:picLocks noChangeAspect="1"/>
          </p:cNvPicPr>
          <p:nvPr/>
        </p:nvPicPr>
        <p:blipFill>
          <a:blip r:embed="rId12"/>
          <a:stretch>
            <a:fillRect/>
          </a:stretch>
        </p:blipFill>
        <p:spPr>
          <a:xfrm>
            <a:off x="6911045" y="992261"/>
            <a:ext cx="1001071" cy="841321"/>
          </a:xfrm>
          <a:prstGeom prst="rect">
            <a:avLst/>
          </a:prstGeom>
        </p:spPr>
      </p:pic>
      <p:pic>
        <p:nvPicPr>
          <p:cNvPr id="11" name="Picture 10"/>
          <p:cNvPicPr>
            <a:picLocks noChangeAspect="1"/>
          </p:cNvPicPr>
          <p:nvPr/>
        </p:nvPicPr>
        <p:blipFill>
          <a:blip r:embed="rId13"/>
          <a:stretch>
            <a:fillRect/>
          </a:stretch>
        </p:blipFill>
        <p:spPr>
          <a:xfrm>
            <a:off x="7573717" y="989175"/>
            <a:ext cx="1130828" cy="841321"/>
          </a:xfrm>
          <a:prstGeom prst="rect">
            <a:avLst/>
          </a:prstGeom>
        </p:spPr>
      </p:pic>
      <p:pic>
        <p:nvPicPr>
          <p:cNvPr id="12" name="Picture 11"/>
          <p:cNvPicPr>
            <a:picLocks noChangeAspect="1"/>
          </p:cNvPicPr>
          <p:nvPr/>
        </p:nvPicPr>
        <p:blipFill>
          <a:blip r:embed="rId14"/>
          <a:stretch>
            <a:fillRect/>
          </a:stretch>
        </p:blipFill>
        <p:spPr>
          <a:xfrm>
            <a:off x="-170072" y="1620049"/>
            <a:ext cx="1444814" cy="841321"/>
          </a:xfrm>
          <a:prstGeom prst="rect">
            <a:avLst/>
          </a:prstGeom>
        </p:spPr>
      </p:pic>
      <p:pic>
        <p:nvPicPr>
          <p:cNvPr id="13" name="Picture 12"/>
          <p:cNvPicPr>
            <a:picLocks noChangeAspect="1"/>
          </p:cNvPicPr>
          <p:nvPr/>
        </p:nvPicPr>
        <p:blipFill>
          <a:blip r:embed="rId15"/>
          <a:stretch>
            <a:fillRect/>
          </a:stretch>
        </p:blipFill>
        <p:spPr>
          <a:xfrm>
            <a:off x="874328" y="1628853"/>
            <a:ext cx="1251991" cy="841321"/>
          </a:xfrm>
          <a:prstGeom prst="rect">
            <a:avLst/>
          </a:prstGeom>
        </p:spPr>
      </p:pic>
      <p:pic>
        <p:nvPicPr>
          <p:cNvPr id="14" name="Picture 13"/>
          <p:cNvPicPr>
            <a:picLocks noChangeAspect="1"/>
          </p:cNvPicPr>
          <p:nvPr/>
        </p:nvPicPr>
        <p:blipFill>
          <a:blip r:embed="rId16"/>
          <a:stretch>
            <a:fillRect/>
          </a:stretch>
        </p:blipFill>
        <p:spPr>
          <a:xfrm>
            <a:off x="1711780" y="1627121"/>
            <a:ext cx="1394071" cy="841321"/>
          </a:xfrm>
          <a:prstGeom prst="rect">
            <a:avLst/>
          </a:prstGeom>
        </p:spPr>
      </p:pic>
      <p:pic>
        <p:nvPicPr>
          <p:cNvPr id="19" name="Picture 18"/>
          <p:cNvPicPr>
            <a:picLocks noChangeAspect="1"/>
          </p:cNvPicPr>
          <p:nvPr/>
        </p:nvPicPr>
        <p:blipFill>
          <a:blip r:embed="rId17"/>
          <a:stretch>
            <a:fillRect/>
          </a:stretch>
        </p:blipFill>
        <p:spPr>
          <a:xfrm>
            <a:off x="2708096" y="1625940"/>
            <a:ext cx="1001453" cy="841321"/>
          </a:xfrm>
          <a:prstGeom prst="rect">
            <a:avLst/>
          </a:prstGeom>
        </p:spPr>
      </p:pic>
      <p:pic>
        <p:nvPicPr>
          <p:cNvPr id="36" name="Picture 35"/>
          <p:cNvPicPr>
            <a:picLocks noChangeAspect="1"/>
          </p:cNvPicPr>
          <p:nvPr/>
        </p:nvPicPr>
        <p:blipFill>
          <a:blip r:embed="rId18"/>
          <a:stretch>
            <a:fillRect/>
          </a:stretch>
        </p:blipFill>
        <p:spPr>
          <a:xfrm>
            <a:off x="525492" y="2060604"/>
            <a:ext cx="2633700" cy="1048603"/>
          </a:xfrm>
          <a:prstGeom prst="rect">
            <a:avLst/>
          </a:prstGeom>
        </p:spPr>
      </p:pic>
      <p:pic>
        <p:nvPicPr>
          <p:cNvPr id="20" name="Picture 19"/>
          <p:cNvPicPr>
            <a:picLocks noChangeAspect="1"/>
          </p:cNvPicPr>
          <p:nvPr/>
        </p:nvPicPr>
        <p:blipFill>
          <a:blip r:embed="rId19"/>
          <a:stretch>
            <a:fillRect/>
          </a:stretch>
        </p:blipFill>
        <p:spPr>
          <a:xfrm>
            <a:off x="825951" y="2262873"/>
            <a:ext cx="1112655" cy="841321"/>
          </a:xfrm>
          <a:prstGeom prst="rect">
            <a:avLst/>
          </a:prstGeom>
        </p:spPr>
      </p:pic>
      <p:pic>
        <p:nvPicPr>
          <p:cNvPr id="39" name="Picture 38"/>
          <p:cNvPicPr>
            <a:picLocks noChangeAspect="1"/>
          </p:cNvPicPr>
          <p:nvPr/>
        </p:nvPicPr>
        <p:blipFill>
          <a:blip r:embed="rId20"/>
          <a:stretch>
            <a:fillRect/>
          </a:stretch>
        </p:blipFill>
        <p:spPr>
          <a:xfrm>
            <a:off x="1535861" y="2264939"/>
            <a:ext cx="1056336" cy="841321"/>
          </a:xfrm>
          <a:prstGeom prst="rect">
            <a:avLst/>
          </a:prstGeom>
        </p:spPr>
      </p:pic>
      <p:pic>
        <p:nvPicPr>
          <p:cNvPr id="40" name="Picture 39"/>
          <p:cNvPicPr>
            <a:picLocks noChangeAspect="1"/>
          </p:cNvPicPr>
          <p:nvPr/>
        </p:nvPicPr>
        <p:blipFill>
          <a:blip r:embed="rId15"/>
          <a:stretch>
            <a:fillRect/>
          </a:stretch>
        </p:blipFill>
        <p:spPr>
          <a:xfrm>
            <a:off x="2151217" y="2262872"/>
            <a:ext cx="1251991" cy="841321"/>
          </a:xfrm>
          <a:prstGeom prst="rect">
            <a:avLst/>
          </a:prstGeom>
        </p:spPr>
      </p:pic>
      <p:pic>
        <p:nvPicPr>
          <p:cNvPr id="41" name="Picture 40"/>
          <p:cNvPicPr>
            <a:picLocks noChangeAspect="1"/>
          </p:cNvPicPr>
          <p:nvPr/>
        </p:nvPicPr>
        <p:blipFill>
          <a:blip r:embed="rId21"/>
          <a:stretch>
            <a:fillRect/>
          </a:stretch>
        </p:blipFill>
        <p:spPr>
          <a:xfrm>
            <a:off x="2985997" y="2263637"/>
            <a:ext cx="1290705" cy="841321"/>
          </a:xfrm>
          <a:prstGeom prst="rect">
            <a:avLst/>
          </a:prstGeom>
        </p:spPr>
      </p:pic>
      <p:pic>
        <p:nvPicPr>
          <p:cNvPr id="42" name="Picture 41"/>
          <p:cNvPicPr>
            <a:picLocks noChangeAspect="1"/>
          </p:cNvPicPr>
          <p:nvPr/>
        </p:nvPicPr>
        <p:blipFill>
          <a:blip r:embed="rId22"/>
          <a:stretch>
            <a:fillRect/>
          </a:stretch>
        </p:blipFill>
        <p:spPr>
          <a:xfrm>
            <a:off x="3895292" y="2264939"/>
            <a:ext cx="1883047" cy="841321"/>
          </a:xfrm>
          <a:prstGeom prst="rect">
            <a:avLst/>
          </a:prstGeom>
        </p:spPr>
      </p:pic>
      <p:pic>
        <p:nvPicPr>
          <p:cNvPr id="43" name="Picture 42"/>
          <p:cNvPicPr>
            <a:picLocks noChangeAspect="1"/>
          </p:cNvPicPr>
          <p:nvPr/>
        </p:nvPicPr>
        <p:blipFill>
          <a:blip r:embed="rId23"/>
          <a:stretch>
            <a:fillRect/>
          </a:stretch>
        </p:blipFill>
        <p:spPr>
          <a:xfrm>
            <a:off x="5205313" y="2262872"/>
            <a:ext cx="1380651" cy="841321"/>
          </a:xfrm>
          <a:prstGeom prst="rect">
            <a:avLst/>
          </a:prstGeom>
        </p:spPr>
      </p:pic>
      <p:pic>
        <p:nvPicPr>
          <p:cNvPr id="44" name="Picture 43"/>
          <p:cNvPicPr>
            <a:picLocks noChangeAspect="1"/>
          </p:cNvPicPr>
          <p:nvPr/>
        </p:nvPicPr>
        <p:blipFill>
          <a:blip r:embed="rId16"/>
          <a:stretch>
            <a:fillRect/>
          </a:stretch>
        </p:blipFill>
        <p:spPr>
          <a:xfrm>
            <a:off x="6171506" y="2268515"/>
            <a:ext cx="1394071" cy="841321"/>
          </a:xfrm>
          <a:prstGeom prst="rect">
            <a:avLst/>
          </a:prstGeom>
        </p:spPr>
      </p:pic>
      <p:pic>
        <p:nvPicPr>
          <p:cNvPr id="45" name="Picture 44"/>
          <p:cNvPicPr>
            <a:picLocks noChangeAspect="1"/>
          </p:cNvPicPr>
          <p:nvPr/>
        </p:nvPicPr>
        <p:blipFill>
          <a:blip r:embed="rId24"/>
          <a:stretch>
            <a:fillRect/>
          </a:stretch>
        </p:blipFill>
        <p:spPr>
          <a:xfrm>
            <a:off x="7091288" y="2262872"/>
            <a:ext cx="2232151" cy="841321"/>
          </a:xfrm>
          <a:prstGeom prst="rect">
            <a:avLst/>
          </a:prstGeom>
        </p:spPr>
      </p:pic>
      <p:pic>
        <p:nvPicPr>
          <p:cNvPr id="46" name="Picture 45"/>
          <p:cNvPicPr>
            <a:picLocks noChangeAspect="1"/>
          </p:cNvPicPr>
          <p:nvPr/>
        </p:nvPicPr>
        <p:blipFill>
          <a:blip r:embed="rId25"/>
          <a:stretch>
            <a:fillRect/>
          </a:stretch>
        </p:blipFill>
        <p:spPr>
          <a:xfrm>
            <a:off x="-198808" y="2901169"/>
            <a:ext cx="1521852" cy="841321"/>
          </a:xfrm>
          <a:prstGeom prst="rect">
            <a:avLst/>
          </a:prstGeom>
        </p:spPr>
      </p:pic>
      <p:pic>
        <p:nvPicPr>
          <p:cNvPr id="47" name="Picture 46"/>
          <p:cNvPicPr>
            <a:picLocks noChangeAspect="1"/>
          </p:cNvPicPr>
          <p:nvPr/>
        </p:nvPicPr>
        <p:blipFill>
          <a:blip r:embed="rId26"/>
          <a:stretch>
            <a:fillRect/>
          </a:stretch>
        </p:blipFill>
        <p:spPr>
          <a:xfrm>
            <a:off x="947635" y="2902858"/>
            <a:ext cx="1569533" cy="841321"/>
          </a:xfrm>
          <a:prstGeom prst="rect">
            <a:avLst/>
          </a:prstGeom>
        </p:spPr>
      </p:pic>
    </p:spTree>
    <p:extLst>
      <p:ext uri="{BB962C8B-B14F-4D97-AF65-F5344CB8AC3E}">
        <p14:creationId xmlns:p14="http://schemas.microsoft.com/office/powerpoint/2010/main" val="114960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Effect transition="in" filter="fade">
                                      <p:cBhvr>
                                        <p:cTn id="105" dur="5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par>
                                <p:cTn id="113" presetID="53" presetClass="entr" presetSubtype="16"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p:cTn id="122" dur="500" fill="hold"/>
                                        <p:tgtEl>
                                          <p:spTgt spid="39"/>
                                        </p:tgtEl>
                                        <p:attrNameLst>
                                          <p:attrName>ppt_w</p:attrName>
                                        </p:attrNameLst>
                                      </p:cBhvr>
                                      <p:tavLst>
                                        <p:tav tm="0">
                                          <p:val>
                                            <p:fltVal val="0"/>
                                          </p:val>
                                        </p:tav>
                                        <p:tav tm="100000">
                                          <p:val>
                                            <p:strVal val="#ppt_w"/>
                                          </p:val>
                                        </p:tav>
                                      </p:tavLst>
                                    </p:anim>
                                    <p:anim calcmode="lin" valueType="num">
                                      <p:cBhvr>
                                        <p:cTn id="123" dur="500" fill="hold"/>
                                        <p:tgtEl>
                                          <p:spTgt spid="39"/>
                                        </p:tgtEl>
                                        <p:attrNameLst>
                                          <p:attrName>ppt_h</p:attrName>
                                        </p:attrNameLst>
                                      </p:cBhvr>
                                      <p:tavLst>
                                        <p:tav tm="0">
                                          <p:val>
                                            <p:fltVal val="0"/>
                                          </p:val>
                                        </p:tav>
                                        <p:tav tm="100000">
                                          <p:val>
                                            <p:strVal val="#ppt_h"/>
                                          </p:val>
                                        </p:tav>
                                      </p:tavLst>
                                    </p:anim>
                                    <p:animEffect transition="in" filter="fade">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animEffect transition="in" filter="fade">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p:cTn id="143" dur="500" fill="hold"/>
                                        <p:tgtEl>
                                          <p:spTgt spid="42"/>
                                        </p:tgtEl>
                                        <p:attrNameLst>
                                          <p:attrName>ppt_w</p:attrName>
                                        </p:attrNameLst>
                                      </p:cBhvr>
                                      <p:tavLst>
                                        <p:tav tm="0">
                                          <p:val>
                                            <p:fltVal val="0"/>
                                          </p:val>
                                        </p:tav>
                                        <p:tav tm="100000">
                                          <p:val>
                                            <p:strVal val="#ppt_w"/>
                                          </p:val>
                                        </p:tav>
                                      </p:tavLst>
                                    </p:anim>
                                    <p:anim calcmode="lin" valueType="num">
                                      <p:cBhvr>
                                        <p:cTn id="144" dur="500" fill="hold"/>
                                        <p:tgtEl>
                                          <p:spTgt spid="42"/>
                                        </p:tgtEl>
                                        <p:attrNameLst>
                                          <p:attrName>ppt_h</p:attrName>
                                        </p:attrNameLst>
                                      </p:cBhvr>
                                      <p:tavLst>
                                        <p:tav tm="0">
                                          <p:val>
                                            <p:fltVal val="0"/>
                                          </p:val>
                                        </p:tav>
                                        <p:tav tm="100000">
                                          <p:val>
                                            <p:strVal val="#ppt_h"/>
                                          </p:val>
                                        </p:tav>
                                      </p:tavLst>
                                    </p:anim>
                                    <p:animEffect transition="in" filter="fade">
                                      <p:cBhvr>
                                        <p:cTn id="145" dur="500"/>
                                        <p:tgtEl>
                                          <p:spTgt spid="4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43"/>
                                        </p:tgtEl>
                                        <p:attrNameLst>
                                          <p:attrName>style.visibility</p:attrName>
                                        </p:attrNameLst>
                                      </p:cBhvr>
                                      <p:to>
                                        <p:strVal val="visible"/>
                                      </p:to>
                                    </p:set>
                                    <p:anim calcmode="lin" valueType="num">
                                      <p:cBhvr>
                                        <p:cTn id="150" dur="500" fill="hold"/>
                                        <p:tgtEl>
                                          <p:spTgt spid="43"/>
                                        </p:tgtEl>
                                        <p:attrNameLst>
                                          <p:attrName>ppt_w</p:attrName>
                                        </p:attrNameLst>
                                      </p:cBhvr>
                                      <p:tavLst>
                                        <p:tav tm="0">
                                          <p:val>
                                            <p:fltVal val="0"/>
                                          </p:val>
                                        </p:tav>
                                        <p:tav tm="100000">
                                          <p:val>
                                            <p:strVal val="#ppt_w"/>
                                          </p:val>
                                        </p:tav>
                                      </p:tavLst>
                                    </p:anim>
                                    <p:anim calcmode="lin" valueType="num">
                                      <p:cBhvr>
                                        <p:cTn id="151" dur="500" fill="hold"/>
                                        <p:tgtEl>
                                          <p:spTgt spid="43"/>
                                        </p:tgtEl>
                                        <p:attrNameLst>
                                          <p:attrName>ppt_h</p:attrName>
                                        </p:attrNameLst>
                                      </p:cBhvr>
                                      <p:tavLst>
                                        <p:tav tm="0">
                                          <p:val>
                                            <p:fltVal val="0"/>
                                          </p:val>
                                        </p:tav>
                                        <p:tav tm="100000">
                                          <p:val>
                                            <p:strVal val="#ppt_h"/>
                                          </p:val>
                                        </p:tav>
                                      </p:tavLst>
                                    </p:anim>
                                    <p:animEffect transition="in" filter="fade">
                                      <p:cBhvr>
                                        <p:cTn id="152" dur="5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500" fill="hold"/>
                                        <p:tgtEl>
                                          <p:spTgt spid="44"/>
                                        </p:tgtEl>
                                        <p:attrNameLst>
                                          <p:attrName>ppt_w</p:attrName>
                                        </p:attrNameLst>
                                      </p:cBhvr>
                                      <p:tavLst>
                                        <p:tav tm="0">
                                          <p:val>
                                            <p:fltVal val="0"/>
                                          </p:val>
                                        </p:tav>
                                        <p:tav tm="100000">
                                          <p:val>
                                            <p:strVal val="#ppt_w"/>
                                          </p:val>
                                        </p:tav>
                                      </p:tavLst>
                                    </p:anim>
                                    <p:anim calcmode="lin" valueType="num">
                                      <p:cBhvr>
                                        <p:cTn id="158" dur="500" fill="hold"/>
                                        <p:tgtEl>
                                          <p:spTgt spid="44"/>
                                        </p:tgtEl>
                                        <p:attrNameLst>
                                          <p:attrName>ppt_h</p:attrName>
                                        </p:attrNameLst>
                                      </p:cBhvr>
                                      <p:tavLst>
                                        <p:tav tm="0">
                                          <p:val>
                                            <p:fltVal val="0"/>
                                          </p:val>
                                        </p:tav>
                                        <p:tav tm="100000">
                                          <p:val>
                                            <p:strVal val="#ppt_h"/>
                                          </p:val>
                                        </p:tav>
                                      </p:tavLst>
                                    </p:anim>
                                    <p:animEffect transition="in" filter="fade">
                                      <p:cBhvr>
                                        <p:cTn id="159" dur="5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45"/>
                                        </p:tgtEl>
                                        <p:attrNameLst>
                                          <p:attrName>style.visibility</p:attrName>
                                        </p:attrNameLst>
                                      </p:cBhvr>
                                      <p:to>
                                        <p:strVal val="visible"/>
                                      </p:to>
                                    </p:set>
                                    <p:anim calcmode="lin" valueType="num">
                                      <p:cBhvr>
                                        <p:cTn id="164" dur="500" fill="hold"/>
                                        <p:tgtEl>
                                          <p:spTgt spid="45"/>
                                        </p:tgtEl>
                                        <p:attrNameLst>
                                          <p:attrName>ppt_w</p:attrName>
                                        </p:attrNameLst>
                                      </p:cBhvr>
                                      <p:tavLst>
                                        <p:tav tm="0">
                                          <p:val>
                                            <p:fltVal val="0"/>
                                          </p:val>
                                        </p:tav>
                                        <p:tav tm="100000">
                                          <p:val>
                                            <p:strVal val="#ppt_w"/>
                                          </p:val>
                                        </p:tav>
                                      </p:tavLst>
                                    </p:anim>
                                    <p:anim calcmode="lin" valueType="num">
                                      <p:cBhvr>
                                        <p:cTn id="165" dur="500" fill="hold"/>
                                        <p:tgtEl>
                                          <p:spTgt spid="45"/>
                                        </p:tgtEl>
                                        <p:attrNameLst>
                                          <p:attrName>ppt_h</p:attrName>
                                        </p:attrNameLst>
                                      </p:cBhvr>
                                      <p:tavLst>
                                        <p:tav tm="0">
                                          <p:val>
                                            <p:fltVal val="0"/>
                                          </p:val>
                                        </p:tav>
                                        <p:tav tm="100000">
                                          <p:val>
                                            <p:strVal val="#ppt_h"/>
                                          </p:val>
                                        </p:tav>
                                      </p:tavLst>
                                    </p:anim>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47"/>
                                        </p:tgtEl>
                                        <p:attrNameLst>
                                          <p:attrName>style.visibility</p:attrName>
                                        </p:attrNameLst>
                                      </p:cBhvr>
                                      <p:to>
                                        <p:strVal val="visible"/>
                                      </p:to>
                                    </p:set>
                                    <p:anim calcmode="lin" valueType="num">
                                      <p:cBhvr>
                                        <p:cTn id="178" dur="500" fill="hold"/>
                                        <p:tgtEl>
                                          <p:spTgt spid="47"/>
                                        </p:tgtEl>
                                        <p:attrNameLst>
                                          <p:attrName>ppt_w</p:attrName>
                                        </p:attrNameLst>
                                      </p:cBhvr>
                                      <p:tavLst>
                                        <p:tav tm="0">
                                          <p:val>
                                            <p:fltVal val="0"/>
                                          </p:val>
                                        </p:tav>
                                        <p:tav tm="100000">
                                          <p:val>
                                            <p:strVal val="#ppt_w"/>
                                          </p:val>
                                        </p:tav>
                                      </p:tavLst>
                                    </p:anim>
                                    <p:anim calcmode="lin" valueType="num">
                                      <p:cBhvr>
                                        <p:cTn id="179" dur="500" fill="hold"/>
                                        <p:tgtEl>
                                          <p:spTgt spid="47"/>
                                        </p:tgtEl>
                                        <p:attrNameLst>
                                          <p:attrName>ppt_h</p:attrName>
                                        </p:attrNameLst>
                                      </p:cBhvr>
                                      <p:tavLst>
                                        <p:tav tm="0">
                                          <p:val>
                                            <p:fltVal val="0"/>
                                          </p:val>
                                        </p:tav>
                                        <p:tav tm="100000">
                                          <p:val>
                                            <p:strVal val="#ppt_h"/>
                                          </p:val>
                                        </p:tav>
                                      </p:tavLst>
                                    </p:anim>
                                    <p:animEffect transition="in" filter="fade">
                                      <p:cBhvr>
                                        <p:cTn id="180" dur="500"/>
                                        <p:tgtEl>
                                          <p:spTgt spid="47"/>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p:cTn id="185" dur="500" fill="hold"/>
                                        <p:tgtEl>
                                          <p:spTgt spid="37"/>
                                        </p:tgtEl>
                                        <p:attrNameLst>
                                          <p:attrName>ppt_w</p:attrName>
                                        </p:attrNameLst>
                                      </p:cBhvr>
                                      <p:tavLst>
                                        <p:tav tm="0">
                                          <p:val>
                                            <p:fltVal val="0"/>
                                          </p:val>
                                        </p:tav>
                                        <p:tav tm="100000">
                                          <p:val>
                                            <p:strVal val="#ppt_w"/>
                                          </p:val>
                                        </p:tav>
                                      </p:tavLst>
                                    </p:anim>
                                    <p:anim calcmode="lin" valueType="num">
                                      <p:cBhvr>
                                        <p:cTn id="186" dur="500" fill="hold"/>
                                        <p:tgtEl>
                                          <p:spTgt spid="37"/>
                                        </p:tgtEl>
                                        <p:attrNameLst>
                                          <p:attrName>ppt_h</p:attrName>
                                        </p:attrNameLst>
                                      </p:cBhvr>
                                      <p:tavLst>
                                        <p:tav tm="0">
                                          <p:val>
                                            <p:fltVal val="0"/>
                                          </p:val>
                                        </p:tav>
                                        <p:tav tm="100000">
                                          <p:val>
                                            <p:strVal val="#ppt_h"/>
                                          </p:val>
                                        </p:tav>
                                      </p:tavLst>
                                    </p:anim>
                                    <p:animEffect transition="in" filter="fade">
                                      <p:cBhvr>
                                        <p:cTn id="1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76200" y="913210"/>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811516" y="1350606"/>
            <a:ext cx="7909919" cy="1569648"/>
          </a:xfrm>
          <a:prstGeom prst="rect">
            <a:avLst/>
          </a:prstGeom>
          <a:noFill/>
        </p:spPr>
        <p:txBody>
          <a:bodyPr wrap="square" lIns="91428" tIns="45714" rIns="91428" bIns="45714" rtlCol="0">
            <a:spAutoFit/>
          </a:bodyPr>
          <a:lstStyle/>
          <a:p>
            <a:pPr algn="just"/>
            <a:r>
              <a:rPr lang="en-US" sz="2800" dirty="0">
                <a:latin typeface="Arial" pitchFamily="34" charset="0"/>
                <a:ea typeface="Arial-Rounded" pitchFamily="34" charset="0"/>
                <a:cs typeface="Arial" pitchFamily="34" charset="0"/>
              </a:rPr>
              <a:t>	</a:t>
            </a:r>
            <a:r>
              <a:rPr lang="en-US" sz="3200" dirty="0">
                <a:latin typeface="Arial" pitchFamily="34" charset="0"/>
                <a:ea typeface="Arial-Rounded" pitchFamily="34" charset="0"/>
                <a:cs typeface="Arial" pitchFamily="34" charset="0"/>
              </a:rPr>
              <a:t>Nghe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kêu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cứu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kiến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bồ</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nhanh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trí</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nhặt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chiếc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xuống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nước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Kiến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chiếc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leo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bờ</a:t>
            </a:r>
            <a:r>
              <a:rPr lang="en-US" sz="3200" dirty="0">
                <a:latin typeface="Arial" pitchFamily="34" charset="0"/>
                <a:ea typeface="Arial-Rounded" pitchFamily="34" charset="0"/>
                <a:cs typeface="Arial" pitchFamily="34" charset="0"/>
              </a:rPr>
              <a:t>.</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8458200" y="2026981"/>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8396096" y="26479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16D97551-85ED-4B0A-A360-D1AD1B7C15B5}"/>
              </a:ext>
            </a:extLst>
          </p:cNvPr>
          <p:cNvCxnSpPr/>
          <p:nvPr/>
        </p:nvCxnSpPr>
        <p:spPr>
          <a:xfrm>
            <a:off x="4718135" y="1824348"/>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EFA574-C4A2-4CBD-9B2E-2C2837950FFF}"/>
              </a:ext>
            </a:extLst>
          </p:cNvPr>
          <p:cNvCxnSpPr/>
          <p:nvPr/>
        </p:nvCxnSpPr>
        <p:spPr>
          <a:xfrm>
            <a:off x="2819400" y="226695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546BE5-1B53-4C46-A2F6-D04FE1D709D0}"/>
              </a:ext>
            </a:extLst>
          </p:cNvPr>
          <p:cNvCxnSpPr/>
          <p:nvPr/>
        </p:nvCxnSpPr>
        <p:spPr>
          <a:xfrm>
            <a:off x="3810000" y="226695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4B3BC7-704B-4089-82FA-59851963594A}"/>
              </a:ext>
            </a:extLst>
          </p:cNvPr>
          <p:cNvCxnSpPr/>
          <p:nvPr/>
        </p:nvCxnSpPr>
        <p:spPr>
          <a:xfrm>
            <a:off x="6324600" y="2303589"/>
            <a:ext cx="1981200" cy="18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45FB07-ACB0-4C12-87E5-30D0433FD5E4}"/>
              </a:ext>
            </a:extLst>
          </p:cNvPr>
          <p:cNvCxnSpPr/>
          <p:nvPr/>
        </p:nvCxnSpPr>
        <p:spPr>
          <a:xfrm>
            <a:off x="5562600" y="2773681"/>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barn(inVertical)">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fill="hold"/>
                                        <p:tgtEl>
                                          <p:spTgt spid="16"/>
                                        </p:tgtEl>
                                        <p:attrNameLst>
                                          <p:attrName>ppt_x</p:attrName>
                                        </p:attrNameLst>
                                      </p:cBhvr>
                                      <p:tavLst>
                                        <p:tav tm="0">
                                          <p:val>
                                            <p:strVal val="#ppt_x"/>
                                          </p:val>
                                        </p:tav>
                                        <p:tav tm="100000">
                                          <p:val>
                                            <p:strVal val="#ppt_x"/>
                                          </p:val>
                                        </p:tav>
                                      </p:tavLst>
                                    </p:anim>
                                    <p:anim calcmode="lin" valueType="num">
                                      <p:cBhvr additive="base">
                                        <p:cTn id="9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ppt_x"/>
                                          </p:val>
                                        </p:tav>
                                        <p:tav tm="100000">
                                          <p:val>
                                            <p:strVal val="#ppt_x"/>
                                          </p:val>
                                        </p:tav>
                                      </p:tavLst>
                                    </p:anim>
                                    <p:anim calcmode="lin" valueType="num">
                                      <p:cBhvr additive="base">
                                        <p:cTn id="10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a:ln>
                  <a:solidFill>
                    <a:srgbClr val="00B050"/>
                  </a:solidFill>
                </a:ln>
                <a:latin typeface="Arial-SGK-TV" pitchFamily="2" charset="0"/>
                <a:ea typeface="Arial-Rounded" panose="020B0500000000000000" pitchFamily="34" charset="0"/>
                <a:cs typeface="Arial-SGK-TV" pitchFamily="2" charset="0"/>
              </a:rPr>
              <a:t>5. Nghe viết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548413" y="284851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92232" y="2193044"/>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465764" y="982358"/>
            <a:ext cx="1295400" cy="841321"/>
          </a:xfrm>
          <a:prstGeom prst="rect">
            <a:avLst/>
          </a:prstGeom>
        </p:spPr>
      </p:pic>
      <p:pic>
        <p:nvPicPr>
          <p:cNvPr id="4" name="Picture 3"/>
          <p:cNvPicPr>
            <a:picLocks noChangeAspect="1"/>
          </p:cNvPicPr>
          <p:nvPr/>
        </p:nvPicPr>
        <p:blipFill>
          <a:blip r:embed="rId5"/>
          <a:stretch>
            <a:fillRect/>
          </a:stretch>
        </p:blipFill>
        <p:spPr>
          <a:xfrm>
            <a:off x="934736" y="990900"/>
            <a:ext cx="1469417" cy="841321"/>
          </a:xfrm>
          <a:prstGeom prst="rect">
            <a:avLst/>
          </a:prstGeom>
        </p:spPr>
      </p:pic>
      <p:pic>
        <p:nvPicPr>
          <p:cNvPr id="5" name="Picture 4"/>
          <p:cNvPicPr>
            <a:picLocks noChangeAspect="1"/>
          </p:cNvPicPr>
          <p:nvPr/>
        </p:nvPicPr>
        <p:blipFill>
          <a:blip r:embed="rId6"/>
          <a:stretch>
            <a:fillRect/>
          </a:stretch>
        </p:blipFill>
        <p:spPr>
          <a:xfrm>
            <a:off x="1862801" y="990899"/>
            <a:ext cx="1591029" cy="841321"/>
          </a:xfrm>
          <a:prstGeom prst="rect">
            <a:avLst/>
          </a:prstGeom>
        </p:spPr>
      </p:pic>
      <p:pic>
        <p:nvPicPr>
          <p:cNvPr id="7" name="Picture 6"/>
          <p:cNvPicPr>
            <a:picLocks noChangeAspect="1"/>
          </p:cNvPicPr>
          <p:nvPr/>
        </p:nvPicPr>
        <p:blipFill>
          <a:blip r:embed="rId7"/>
          <a:stretch>
            <a:fillRect/>
          </a:stretch>
        </p:blipFill>
        <p:spPr>
          <a:xfrm>
            <a:off x="3087330" y="990898"/>
            <a:ext cx="1453848" cy="841321"/>
          </a:xfrm>
          <a:prstGeom prst="rect">
            <a:avLst/>
          </a:prstGeom>
        </p:spPr>
      </p:pic>
      <p:pic>
        <p:nvPicPr>
          <p:cNvPr id="8" name="Picture 7"/>
          <p:cNvPicPr>
            <a:picLocks noChangeAspect="1"/>
          </p:cNvPicPr>
          <p:nvPr/>
        </p:nvPicPr>
        <p:blipFill>
          <a:blip r:embed="rId8"/>
          <a:stretch>
            <a:fillRect/>
          </a:stretch>
        </p:blipFill>
        <p:spPr>
          <a:xfrm>
            <a:off x="4099656" y="988494"/>
            <a:ext cx="1380752" cy="841321"/>
          </a:xfrm>
          <a:prstGeom prst="rect">
            <a:avLst/>
          </a:prstGeom>
        </p:spPr>
      </p:pic>
      <p:pic>
        <p:nvPicPr>
          <p:cNvPr id="9" name="Picture 8"/>
          <p:cNvPicPr>
            <a:picLocks noChangeAspect="1"/>
          </p:cNvPicPr>
          <p:nvPr/>
        </p:nvPicPr>
        <p:blipFill>
          <a:blip r:embed="rId9"/>
          <a:stretch>
            <a:fillRect/>
          </a:stretch>
        </p:blipFill>
        <p:spPr>
          <a:xfrm>
            <a:off x="5046860" y="989332"/>
            <a:ext cx="1322585" cy="841321"/>
          </a:xfrm>
          <a:prstGeom prst="rect">
            <a:avLst/>
          </a:prstGeom>
        </p:spPr>
      </p:pic>
      <p:pic>
        <p:nvPicPr>
          <p:cNvPr id="10" name="Picture 9"/>
          <p:cNvPicPr>
            <a:picLocks noChangeAspect="1"/>
          </p:cNvPicPr>
          <p:nvPr/>
        </p:nvPicPr>
        <p:blipFill>
          <a:blip r:embed="rId10"/>
          <a:stretch>
            <a:fillRect/>
          </a:stretch>
        </p:blipFill>
        <p:spPr>
          <a:xfrm>
            <a:off x="5946350" y="982357"/>
            <a:ext cx="1690927" cy="841321"/>
          </a:xfrm>
          <a:prstGeom prst="rect">
            <a:avLst/>
          </a:prstGeom>
        </p:spPr>
      </p:pic>
      <p:pic>
        <p:nvPicPr>
          <p:cNvPr id="11" name="Picture 10"/>
          <p:cNvPicPr>
            <a:picLocks noChangeAspect="1"/>
          </p:cNvPicPr>
          <p:nvPr/>
        </p:nvPicPr>
        <p:blipFill>
          <a:blip r:embed="rId11"/>
          <a:stretch>
            <a:fillRect/>
          </a:stretch>
        </p:blipFill>
        <p:spPr>
          <a:xfrm>
            <a:off x="7235197" y="988255"/>
            <a:ext cx="1076596" cy="841321"/>
          </a:xfrm>
          <a:prstGeom prst="rect">
            <a:avLst/>
          </a:prstGeom>
        </p:spPr>
      </p:pic>
      <p:pic>
        <p:nvPicPr>
          <p:cNvPr id="12" name="Picture 11"/>
          <p:cNvPicPr>
            <a:picLocks noChangeAspect="1"/>
          </p:cNvPicPr>
          <p:nvPr/>
        </p:nvPicPr>
        <p:blipFill>
          <a:blip r:embed="rId12"/>
          <a:stretch>
            <a:fillRect/>
          </a:stretch>
        </p:blipFill>
        <p:spPr>
          <a:xfrm>
            <a:off x="7929420" y="988806"/>
            <a:ext cx="1380460" cy="841321"/>
          </a:xfrm>
          <a:prstGeom prst="rect">
            <a:avLst/>
          </a:prstGeom>
        </p:spPr>
      </p:pic>
      <p:pic>
        <p:nvPicPr>
          <p:cNvPr id="61" name="Picture 60"/>
          <p:cNvPicPr>
            <a:picLocks noChangeAspect="1"/>
          </p:cNvPicPr>
          <p:nvPr/>
        </p:nvPicPr>
        <p:blipFill>
          <a:blip r:embed="rId13"/>
          <a:stretch>
            <a:fillRect/>
          </a:stretch>
        </p:blipFill>
        <p:spPr>
          <a:xfrm>
            <a:off x="-66770" y="1618831"/>
            <a:ext cx="2121753" cy="847417"/>
          </a:xfrm>
          <a:prstGeom prst="rect">
            <a:avLst/>
          </a:prstGeom>
        </p:spPr>
      </p:pic>
      <p:pic>
        <p:nvPicPr>
          <p:cNvPr id="62" name="Picture 61"/>
          <p:cNvPicPr>
            <a:picLocks noChangeAspect="1"/>
          </p:cNvPicPr>
          <p:nvPr/>
        </p:nvPicPr>
        <p:blipFill>
          <a:blip r:embed="rId14"/>
          <a:stretch>
            <a:fillRect/>
          </a:stretch>
        </p:blipFill>
        <p:spPr>
          <a:xfrm>
            <a:off x="1679555" y="1627373"/>
            <a:ext cx="1174106" cy="847417"/>
          </a:xfrm>
          <a:prstGeom prst="rect">
            <a:avLst/>
          </a:prstGeom>
        </p:spPr>
      </p:pic>
      <p:pic>
        <p:nvPicPr>
          <p:cNvPr id="13" name="Picture 12"/>
          <p:cNvPicPr>
            <a:picLocks noChangeAspect="1"/>
          </p:cNvPicPr>
          <p:nvPr/>
        </p:nvPicPr>
        <p:blipFill>
          <a:blip r:embed="rId15"/>
          <a:stretch>
            <a:fillRect/>
          </a:stretch>
        </p:blipFill>
        <p:spPr>
          <a:xfrm>
            <a:off x="2480623" y="1627371"/>
            <a:ext cx="1646110" cy="841321"/>
          </a:xfrm>
          <a:prstGeom prst="rect">
            <a:avLst/>
          </a:prstGeom>
        </p:spPr>
      </p:pic>
      <p:pic>
        <p:nvPicPr>
          <p:cNvPr id="14" name="Picture 13"/>
          <p:cNvPicPr>
            <a:picLocks noChangeAspect="1"/>
          </p:cNvPicPr>
          <p:nvPr/>
        </p:nvPicPr>
        <p:blipFill>
          <a:blip r:embed="rId16"/>
          <a:stretch>
            <a:fillRect/>
          </a:stretch>
        </p:blipFill>
        <p:spPr>
          <a:xfrm>
            <a:off x="3749199" y="1628237"/>
            <a:ext cx="1576434" cy="841321"/>
          </a:xfrm>
          <a:prstGeom prst="rect">
            <a:avLst/>
          </a:prstGeom>
        </p:spPr>
      </p:pic>
      <p:pic>
        <p:nvPicPr>
          <p:cNvPr id="15" name="Picture 14"/>
          <p:cNvPicPr>
            <a:picLocks noChangeAspect="1"/>
          </p:cNvPicPr>
          <p:nvPr/>
        </p:nvPicPr>
        <p:blipFill>
          <a:blip r:embed="rId17"/>
          <a:stretch>
            <a:fillRect/>
          </a:stretch>
        </p:blipFill>
        <p:spPr>
          <a:xfrm>
            <a:off x="4856122" y="1626505"/>
            <a:ext cx="1107683" cy="841321"/>
          </a:xfrm>
          <a:prstGeom prst="rect">
            <a:avLst/>
          </a:prstGeom>
        </p:spPr>
      </p:pic>
      <p:pic>
        <p:nvPicPr>
          <p:cNvPr id="16" name="Picture 15"/>
          <p:cNvPicPr>
            <a:picLocks noChangeAspect="1"/>
          </p:cNvPicPr>
          <p:nvPr/>
        </p:nvPicPr>
        <p:blipFill>
          <a:blip r:embed="rId18"/>
          <a:stretch>
            <a:fillRect/>
          </a:stretch>
        </p:blipFill>
        <p:spPr>
          <a:xfrm>
            <a:off x="5515386" y="1625324"/>
            <a:ext cx="1298276" cy="841321"/>
          </a:xfrm>
          <a:prstGeom prst="rect">
            <a:avLst/>
          </a:prstGeom>
        </p:spPr>
      </p:pic>
      <p:pic>
        <p:nvPicPr>
          <p:cNvPr id="17" name="Picture 16"/>
          <p:cNvPicPr>
            <a:picLocks noChangeAspect="1"/>
          </p:cNvPicPr>
          <p:nvPr/>
        </p:nvPicPr>
        <p:blipFill>
          <a:blip r:embed="rId19"/>
          <a:stretch>
            <a:fillRect/>
          </a:stretch>
        </p:blipFill>
        <p:spPr>
          <a:xfrm>
            <a:off x="6380991" y="1622294"/>
            <a:ext cx="1847227" cy="841321"/>
          </a:xfrm>
          <a:prstGeom prst="rect">
            <a:avLst/>
          </a:prstGeom>
        </p:spPr>
      </p:pic>
      <p:pic>
        <p:nvPicPr>
          <p:cNvPr id="18" name="Picture 17"/>
          <p:cNvPicPr>
            <a:picLocks noChangeAspect="1"/>
          </p:cNvPicPr>
          <p:nvPr/>
        </p:nvPicPr>
        <p:blipFill>
          <a:blip r:embed="rId20"/>
          <a:stretch>
            <a:fillRect/>
          </a:stretch>
        </p:blipFill>
        <p:spPr>
          <a:xfrm>
            <a:off x="-102832" y="2260767"/>
            <a:ext cx="1692501" cy="841321"/>
          </a:xfrm>
          <a:prstGeom prst="rect">
            <a:avLst/>
          </a:prstGeom>
        </p:spPr>
      </p:pic>
      <p:pic>
        <p:nvPicPr>
          <p:cNvPr id="63" name="Picture 62"/>
          <p:cNvPicPr>
            <a:picLocks noChangeAspect="1"/>
          </p:cNvPicPr>
          <p:nvPr/>
        </p:nvPicPr>
        <p:blipFill>
          <a:blip r:embed="rId21"/>
          <a:stretch>
            <a:fillRect/>
          </a:stretch>
        </p:blipFill>
        <p:spPr>
          <a:xfrm>
            <a:off x="1268641" y="2266554"/>
            <a:ext cx="1372660" cy="841321"/>
          </a:xfrm>
          <a:prstGeom prst="rect">
            <a:avLst/>
          </a:prstGeom>
        </p:spPr>
      </p:pic>
      <p:pic>
        <p:nvPicPr>
          <p:cNvPr id="64" name="Picture 63"/>
          <p:cNvPicPr>
            <a:picLocks noChangeAspect="1"/>
          </p:cNvPicPr>
          <p:nvPr/>
        </p:nvPicPr>
        <p:blipFill>
          <a:blip r:embed="rId22"/>
          <a:stretch>
            <a:fillRect/>
          </a:stretch>
        </p:blipFill>
        <p:spPr>
          <a:xfrm>
            <a:off x="1699289" y="2268527"/>
            <a:ext cx="1219414" cy="841321"/>
          </a:xfrm>
          <a:prstGeom prst="rect">
            <a:avLst/>
          </a:prstGeom>
        </p:spPr>
      </p:pic>
      <p:pic>
        <p:nvPicPr>
          <p:cNvPr id="19" name="Picture 18"/>
          <p:cNvPicPr>
            <a:picLocks noChangeAspect="1"/>
          </p:cNvPicPr>
          <p:nvPr/>
        </p:nvPicPr>
        <p:blipFill>
          <a:blip r:embed="rId23"/>
          <a:stretch>
            <a:fillRect/>
          </a:stretch>
        </p:blipFill>
        <p:spPr>
          <a:xfrm>
            <a:off x="2455616" y="2264710"/>
            <a:ext cx="1670430" cy="841321"/>
          </a:xfrm>
          <a:prstGeom prst="rect">
            <a:avLst/>
          </a:prstGeom>
        </p:spPr>
      </p:pic>
      <p:pic>
        <p:nvPicPr>
          <p:cNvPr id="21" name="Picture 20"/>
          <p:cNvPicPr>
            <a:picLocks noChangeAspect="1"/>
          </p:cNvPicPr>
          <p:nvPr/>
        </p:nvPicPr>
        <p:blipFill>
          <a:blip r:embed="rId24"/>
          <a:stretch>
            <a:fillRect/>
          </a:stretch>
        </p:blipFill>
        <p:spPr>
          <a:xfrm>
            <a:off x="3763815" y="2264159"/>
            <a:ext cx="1262467" cy="841321"/>
          </a:xfrm>
          <a:prstGeom prst="rect">
            <a:avLst/>
          </a:prstGeom>
        </p:spPr>
      </p:pic>
      <p:pic>
        <p:nvPicPr>
          <p:cNvPr id="65" name="Picture 64"/>
          <p:cNvPicPr>
            <a:picLocks noChangeAspect="1"/>
          </p:cNvPicPr>
          <p:nvPr/>
        </p:nvPicPr>
        <p:blipFill>
          <a:blip r:embed="rId16"/>
          <a:stretch>
            <a:fillRect/>
          </a:stretch>
        </p:blipFill>
        <p:spPr>
          <a:xfrm>
            <a:off x="4548962" y="2261960"/>
            <a:ext cx="1576434" cy="841321"/>
          </a:xfrm>
          <a:prstGeom prst="rect">
            <a:avLst/>
          </a:prstGeom>
        </p:spPr>
      </p:pic>
      <p:pic>
        <p:nvPicPr>
          <p:cNvPr id="66" name="Picture 65"/>
          <p:cNvPicPr>
            <a:picLocks noChangeAspect="1"/>
          </p:cNvPicPr>
          <p:nvPr/>
        </p:nvPicPr>
        <p:blipFill>
          <a:blip r:embed="rId17"/>
          <a:stretch>
            <a:fillRect/>
          </a:stretch>
        </p:blipFill>
        <p:spPr>
          <a:xfrm>
            <a:off x="5655885" y="2260228"/>
            <a:ext cx="1107683" cy="841321"/>
          </a:xfrm>
          <a:prstGeom prst="rect">
            <a:avLst/>
          </a:prstGeom>
        </p:spPr>
      </p:pic>
      <p:pic>
        <p:nvPicPr>
          <p:cNvPr id="22" name="Picture 21"/>
          <p:cNvPicPr>
            <a:picLocks noChangeAspect="1"/>
          </p:cNvPicPr>
          <p:nvPr/>
        </p:nvPicPr>
        <p:blipFill>
          <a:blip r:embed="rId25"/>
          <a:stretch>
            <a:fillRect/>
          </a:stretch>
        </p:blipFill>
        <p:spPr>
          <a:xfrm>
            <a:off x="6312640" y="2262231"/>
            <a:ext cx="1113432" cy="841321"/>
          </a:xfrm>
          <a:prstGeom prst="rect">
            <a:avLst/>
          </a:prstGeom>
        </p:spPr>
      </p:pic>
      <p:pic>
        <p:nvPicPr>
          <p:cNvPr id="23" name="Picture 22"/>
          <p:cNvPicPr>
            <a:picLocks noChangeAspect="1"/>
          </p:cNvPicPr>
          <p:nvPr/>
        </p:nvPicPr>
        <p:blipFill>
          <a:blip r:embed="rId26"/>
          <a:stretch>
            <a:fillRect/>
          </a:stretch>
        </p:blipFill>
        <p:spPr>
          <a:xfrm>
            <a:off x="7090743" y="2264490"/>
            <a:ext cx="1136313" cy="841321"/>
          </a:xfrm>
          <a:prstGeom prst="rect">
            <a:avLst/>
          </a:prstGeom>
        </p:spPr>
      </p:pic>
      <p:pic>
        <p:nvPicPr>
          <p:cNvPr id="27" name="Picture 26"/>
          <p:cNvPicPr>
            <a:picLocks noChangeAspect="1"/>
          </p:cNvPicPr>
          <p:nvPr/>
        </p:nvPicPr>
        <p:blipFill>
          <a:blip r:embed="rId27"/>
          <a:stretch>
            <a:fillRect/>
          </a:stretch>
        </p:blipFill>
        <p:spPr>
          <a:xfrm>
            <a:off x="7796277" y="2263373"/>
            <a:ext cx="1745947" cy="841321"/>
          </a:xfrm>
          <a:prstGeom prst="rect">
            <a:avLst/>
          </a:prstGeom>
        </p:spPr>
      </p:pic>
      <p:pic>
        <p:nvPicPr>
          <p:cNvPr id="30" name="Picture 29"/>
          <p:cNvPicPr>
            <a:picLocks noChangeAspect="1"/>
          </p:cNvPicPr>
          <p:nvPr/>
        </p:nvPicPr>
        <p:blipFill>
          <a:blip r:embed="rId28"/>
          <a:stretch>
            <a:fillRect/>
          </a:stretch>
        </p:blipFill>
        <p:spPr>
          <a:xfrm>
            <a:off x="-68108" y="2900921"/>
            <a:ext cx="1304154" cy="841321"/>
          </a:xfrm>
          <a:prstGeom prst="rect">
            <a:avLst/>
          </a:prstGeom>
        </p:spPr>
      </p:pic>
      <p:pic>
        <p:nvPicPr>
          <p:cNvPr id="33" name="Picture 32"/>
          <p:cNvPicPr>
            <a:picLocks noChangeAspect="1"/>
          </p:cNvPicPr>
          <p:nvPr/>
        </p:nvPicPr>
        <p:blipFill>
          <a:blip r:embed="rId29"/>
          <a:stretch>
            <a:fillRect/>
          </a:stretch>
        </p:blipFill>
        <p:spPr>
          <a:xfrm>
            <a:off x="886809" y="2900921"/>
            <a:ext cx="1041906" cy="841321"/>
          </a:xfrm>
          <a:prstGeom prst="rect">
            <a:avLst/>
          </a:prstGeom>
        </p:spPr>
      </p:pic>
      <p:sp>
        <p:nvSpPr>
          <p:cNvPr id="6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242642" y="879023"/>
            <a:ext cx="3454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a:solidFill>
                  <a:srgbClr val="FF0000"/>
                </a:solidFill>
                <a:latin typeface="HP001 4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20092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7">
                                            <p:txEl>
                                              <p:pRg st="0" end="0"/>
                                            </p:txEl>
                                          </p:spTgt>
                                        </p:tgtEl>
                                        <p:attrNameLst>
                                          <p:attrName>style.visibility</p:attrName>
                                        </p:attrNameLst>
                                      </p:cBhvr>
                                      <p:to>
                                        <p:strVal val="visible"/>
                                      </p:to>
                                    </p:set>
                                    <p:anim calcmode="lin" valueType="num">
                                      <p:cBhvr>
                                        <p:cTn id="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500" fill="hold"/>
                                        <p:tgtEl>
                                          <p:spTgt spid="14"/>
                                        </p:tgtEl>
                                        <p:attrNameLst>
                                          <p:attrName>ppt_w</p:attrName>
                                        </p:attrNameLst>
                                      </p:cBhvr>
                                      <p:tavLst>
                                        <p:tav tm="0">
                                          <p:val>
                                            <p:fltVal val="0"/>
                                          </p:val>
                                        </p:tav>
                                        <p:tav tm="100000">
                                          <p:val>
                                            <p:strVal val="#ppt_w"/>
                                          </p:val>
                                        </p:tav>
                                      </p:tavLst>
                                    </p:anim>
                                    <p:anim calcmode="lin" valueType="num">
                                      <p:cBhvr>
                                        <p:cTn id="97" dur="500" fill="hold"/>
                                        <p:tgtEl>
                                          <p:spTgt spid="14"/>
                                        </p:tgtEl>
                                        <p:attrNameLst>
                                          <p:attrName>ppt_h</p:attrName>
                                        </p:attrNameLst>
                                      </p:cBhvr>
                                      <p:tavLst>
                                        <p:tav tm="0">
                                          <p:val>
                                            <p:fltVal val="0"/>
                                          </p:val>
                                        </p:tav>
                                        <p:tav tm="100000">
                                          <p:val>
                                            <p:strVal val="#ppt_h"/>
                                          </p:val>
                                        </p:tav>
                                      </p:tavLst>
                                    </p:anim>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ppt_w</p:attrName>
                                        </p:attrNameLst>
                                      </p:cBhvr>
                                      <p:tavLst>
                                        <p:tav tm="0">
                                          <p:val>
                                            <p:fltVal val="0"/>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500" fill="hold"/>
                                        <p:tgtEl>
                                          <p:spTgt spid="16"/>
                                        </p:tgtEl>
                                        <p:attrNameLst>
                                          <p:attrName>ppt_w</p:attrName>
                                        </p:attrNameLst>
                                      </p:cBhvr>
                                      <p:tavLst>
                                        <p:tav tm="0">
                                          <p:val>
                                            <p:fltVal val="0"/>
                                          </p:val>
                                        </p:tav>
                                        <p:tav tm="100000">
                                          <p:val>
                                            <p:strVal val="#ppt_w"/>
                                          </p:val>
                                        </p:tav>
                                      </p:tavLst>
                                    </p:anim>
                                    <p:anim calcmode="lin" valueType="num">
                                      <p:cBhvr>
                                        <p:cTn id="111" dur="500" fill="hold"/>
                                        <p:tgtEl>
                                          <p:spTgt spid="16"/>
                                        </p:tgtEl>
                                        <p:attrNameLst>
                                          <p:attrName>ppt_h</p:attrName>
                                        </p:attrNameLst>
                                      </p:cBhvr>
                                      <p:tavLst>
                                        <p:tav tm="0">
                                          <p:val>
                                            <p:fltVal val="0"/>
                                          </p:val>
                                        </p:tav>
                                        <p:tav tm="100000">
                                          <p:val>
                                            <p:strVal val="#ppt_h"/>
                                          </p:val>
                                        </p:tav>
                                      </p:tavLst>
                                    </p:anim>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Effect transition="in" filter="fade">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500" fill="hold"/>
                                        <p:tgtEl>
                                          <p:spTgt spid="18"/>
                                        </p:tgtEl>
                                        <p:attrNameLst>
                                          <p:attrName>ppt_w</p:attrName>
                                        </p:attrNameLst>
                                      </p:cBhvr>
                                      <p:tavLst>
                                        <p:tav tm="0">
                                          <p:val>
                                            <p:fltVal val="0"/>
                                          </p:val>
                                        </p:tav>
                                        <p:tav tm="100000">
                                          <p:val>
                                            <p:strVal val="#ppt_w"/>
                                          </p:val>
                                        </p:tav>
                                      </p:tavLst>
                                    </p:anim>
                                    <p:anim calcmode="lin" valueType="num">
                                      <p:cBhvr>
                                        <p:cTn id="125" dur="500" fill="hold"/>
                                        <p:tgtEl>
                                          <p:spTgt spid="18"/>
                                        </p:tgtEl>
                                        <p:attrNameLst>
                                          <p:attrName>ppt_h</p:attrName>
                                        </p:attrNameLst>
                                      </p:cBhvr>
                                      <p:tavLst>
                                        <p:tav tm="0">
                                          <p:val>
                                            <p:fltVal val="0"/>
                                          </p:val>
                                        </p:tav>
                                        <p:tav tm="100000">
                                          <p:val>
                                            <p:strVal val="#ppt_h"/>
                                          </p:val>
                                        </p:tav>
                                      </p:tavLst>
                                    </p:anim>
                                    <p:animEffect transition="in" filter="fade">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64"/>
                                        </p:tgtEl>
                                        <p:attrNameLst>
                                          <p:attrName>style.visibility</p:attrName>
                                        </p:attrNameLst>
                                      </p:cBhvr>
                                      <p:to>
                                        <p:strVal val="visible"/>
                                      </p:to>
                                    </p:set>
                                    <p:anim calcmode="lin" valueType="num">
                                      <p:cBhvr>
                                        <p:cTn id="138" dur="500" fill="hold"/>
                                        <p:tgtEl>
                                          <p:spTgt spid="64"/>
                                        </p:tgtEl>
                                        <p:attrNameLst>
                                          <p:attrName>ppt_w</p:attrName>
                                        </p:attrNameLst>
                                      </p:cBhvr>
                                      <p:tavLst>
                                        <p:tav tm="0">
                                          <p:val>
                                            <p:fltVal val="0"/>
                                          </p:val>
                                        </p:tav>
                                        <p:tav tm="100000">
                                          <p:val>
                                            <p:strVal val="#ppt_w"/>
                                          </p:val>
                                        </p:tav>
                                      </p:tavLst>
                                    </p:anim>
                                    <p:anim calcmode="lin" valueType="num">
                                      <p:cBhvr>
                                        <p:cTn id="139" dur="500" fill="hold"/>
                                        <p:tgtEl>
                                          <p:spTgt spid="64"/>
                                        </p:tgtEl>
                                        <p:attrNameLst>
                                          <p:attrName>ppt_h</p:attrName>
                                        </p:attrNameLst>
                                      </p:cBhvr>
                                      <p:tavLst>
                                        <p:tav tm="0">
                                          <p:val>
                                            <p:fltVal val="0"/>
                                          </p:val>
                                        </p:tav>
                                        <p:tav tm="100000">
                                          <p:val>
                                            <p:strVal val="#ppt_h"/>
                                          </p:val>
                                        </p:tav>
                                      </p:tavLst>
                                    </p:anim>
                                    <p:animEffect transition="in" filter="fade">
                                      <p:cBhvr>
                                        <p:cTn id="140" dur="500"/>
                                        <p:tgtEl>
                                          <p:spTgt spid="64"/>
                                        </p:tgtEl>
                                      </p:cBhvr>
                                    </p:animEffect>
                                  </p:childTnLst>
                                </p:cTn>
                              </p:par>
                              <p:par>
                                <p:cTn id="141" presetID="53" presetClass="entr" presetSubtype="16" fill="hold" nodeType="withEffect">
                                  <p:stCondLst>
                                    <p:cond delay="0"/>
                                  </p:stCondLst>
                                  <p:childTnLst>
                                    <p:set>
                                      <p:cBhvr>
                                        <p:cTn id="142" dur="1" fill="hold">
                                          <p:stCondLst>
                                            <p:cond delay="0"/>
                                          </p:stCondLst>
                                        </p:cTn>
                                        <p:tgtEl>
                                          <p:spTgt spid="63"/>
                                        </p:tgtEl>
                                        <p:attrNameLst>
                                          <p:attrName>style.visibility</p:attrName>
                                        </p:attrNameLst>
                                      </p:cBhvr>
                                      <p:to>
                                        <p:strVal val="visible"/>
                                      </p:to>
                                    </p:set>
                                    <p:anim calcmode="lin" valueType="num">
                                      <p:cBhvr>
                                        <p:cTn id="143" dur="500" fill="hold"/>
                                        <p:tgtEl>
                                          <p:spTgt spid="63"/>
                                        </p:tgtEl>
                                        <p:attrNameLst>
                                          <p:attrName>ppt_w</p:attrName>
                                        </p:attrNameLst>
                                      </p:cBhvr>
                                      <p:tavLst>
                                        <p:tav tm="0">
                                          <p:val>
                                            <p:fltVal val="0"/>
                                          </p:val>
                                        </p:tav>
                                        <p:tav tm="100000">
                                          <p:val>
                                            <p:strVal val="#ppt_w"/>
                                          </p:val>
                                        </p:tav>
                                      </p:tavLst>
                                    </p:anim>
                                    <p:anim calcmode="lin" valueType="num">
                                      <p:cBhvr>
                                        <p:cTn id="144" dur="500" fill="hold"/>
                                        <p:tgtEl>
                                          <p:spTgt spid="63"/>
                                        </p:tgtEl>
                                        <p:attrNameLst>
                                          <p:attrName>ppt_h</p:attrName>
                                        </p:attrNameLst>
                                      </p:cBhvr>
                                      <p:tavLst>
                                        <p:tav tm="0">
                                          <p:val>
                                            <p:fltVal val="0"/>
                                          </p:val>
                                        </p:tav>
                                        <p:tav tm="100000">
                                          <p:val>
                                            <p:strVal val="#ppt_h"/>
                                          </p:val>
                                        </p:tav>
                                      </p:tavLst>
                                    </p:anim>
                                    <p:animEffect transition="in" filter="fade">
                                      <p:cBhvr>
                                        <p:cTn id="145" dur="500"/>
                                        <p:tgtEl>
                                          <p:spTgt spid="63"/>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500" fill="hold"/>
                                        <p:tgtEl>
                                          <p:spTgt spid="19"/>
                                        </p:tgtEl>
                                        <p:attrNameLst>
                                          <p:attrName>ppt_w</p:attrName>
                                        </p:attrNameLst>
                                      </p:cBhvr>
                                      <p:tavLst>
                                        <p:tav tm="0">
                                          <p:val>
                                            <p:fltVal val="0"/>
                                          </p:val>
                                        </p:tav>
                                        <p:tav tm="100000">
                                          <p:val>
                                            <p:strVal val="#ppt_w"/>
                                          </p:val>
                                        </p:tav>
                                      </p:tavLst>
                                    </p:anim>
                                    <p:anim calcmode="lin" valueType="num">
                                      <p:cBhvr>
                                        <p:cTn id="151" dur="500" fill="hold"/>
                                        <p:tgtEl>
                                          <p:spTgt spid="19"/>
                                        </p:tgtEl>
                                        <p:attrNameLst>
                                          <p:attrName>ppt_h</p:attrName>
                                        </p:attrNameLst>
                                      </p:cBhvr>
                                      <p:tavLst>
                                        <p:tav tm="0">
                                          <p:val>
                                            <p:fltVal val="0"/>
                                          </p:val>
                                        </p:tav>
                                        <p:tav tm="100000">
                                          <p:val>
                                            <p:strVal val="#ppt_h"/>
                                          </p:val>
                                        </p:tav>
                                      </p:tavLst>
                                    </p:anim>
                                    <p:animEffect transition="in" filter="fade">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65"/>
                                        </p:tgtEl>
                                        <p:attrNameLst>
                                          <p:attrName>style.visibility</p:attrName>
                                        </p:attrNameLst>
                                      </p:cBhvr>
                                      <p:to>
                                        <p:strVal val="visible"/>
                                      </p:to>
                                    </p:set>
                                    <p:anim calcmode="lin" valueType="num">
                                      <p:cBhvr>
                                        <p:cTn id="164" dur="500" fill="hold"/>
                                        <p:tgtEl>
                                          <p:spTgt spid="65"/>
                                        </p:tgtEl>
                                        <p:attrNameLst>
                                          <p:attrName>ppt_w</p:attrName>
                                        </p:attrNameLst>
                                      </p:cBhvr>
                                      <p:tavLst>
                                        <p:tav tm="0">
                                          <p:val>
                                            <p:fltVal val="0"/>
                                          </p:val>
                                        </p:tav>
                                        <p:tav tm="100000">
                                          <p:val>
                                            <p:strVal val="#ppt_w"/>
                                          </p:val>
                                        </p:tav>
                                      </p:tavLst>
                                    </p:anim>
                                    <p:anim calcmode="lin" valueType="num">
                                      <p:cBhvr>
                                        <p:cTn id="165" dur="500" fill="hold"/>
                                        <p:tgtEl>
                                          <p:spTgt spid="65"/>
                                        </p:tgtEl>
                                        <p:attrNameLst>
                                          <p:attrName>ppt_h</p:attrName>
                                        </p:attrNameLst>
                                      </p:cBhvr>
                                      <p:tavLst>
                                        <p:tav tm="0">
                                          <p:val>
                                            <p:fltVal val="0"/>
                                          </p:val>
                                        </p:tav>
                                        <p:tav tm="100000">
                                          <p:val>
                                            <p:strVal val="#ppt_h"/>
                                          </p:val>
                                        </p:tav>
                                      </p:tavLst>
                                    </p:anim>
                                    <p:animEffect transition="in" filter="fade">
                                      <p:cBhvr>
                                        <p:cTn id="166" dur="500"/>
                                        <p:tgtEl>
                                          <p:spTgt spid="6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66"/>
                                        </p:tgtEl>
                                        <p:attrNameLst>
                                          <p:attrName>style.visibility</p:attrName>
                                        </p:attrNameLst>
                                      </p:cBhvr>
                                      <p:to>
                                        <p:strVal val="visible"/>
                                      </p:to>
                                    </p:set>
                                    <p:anim calcmode="lin" valueType="num">
                                      <p:cBhvr>
                                        <p:cTn id="171" dur="500" fill="hold"/>
                                        <p:tgtEl>
                                          <p:spTgt spid="66"/>
                                        </p:tgtEl>
                                        <p:attrNameLst>
                                          <p:attrName>ppt_w</p:attrName>
                                        </p:attrNameLst>
                                      </p:cBhvr>
                                      <p:tavLst>
                                        <p:tav tm="0">
                                          <p:val>
                                            <p:fltVal val="0"/>
                                          </p:val>
                                        </p:tav>
                                        <p:tav tm="100000">
                                          <p:val>
                                            <p:strVal val="#ppt_w"/>
                                          </p:val>
                                        </p:tav>
                                      </p:tavLst>
                                    </p:anim>
                                    <p:anim calcmode="lin" valueType="num">
                                      <p:cBhvr>
                                        <p:cTn id="172" dur="500" fill="hold"/>
                                        <p:tgtEl>
                                          <p:spTgt spid="66"/>
                                        </p:tgtEl>
                                        <p:attrNameLst>
                                          <p:attrName>ppt_h</p:attrName>
                                        </p:attrNameLst>
                                      </p:cBhvr>
                                      <p:tavLst>
                                        <p:tav tm="0">
                                          <p:val>
                                            <p:fltVal val="0"/>
                                          </p:val>
                                        </p:tav>
                                        <p:tav tm="100000">
                                          <p:val>
                                            <p:strVal val="#ppt_h"/>
                                          </p:val>
                                        </p:tav>
                                      </p:tavLst>
                                    </p:anim>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22"/>
                                        </p:tgtEl>
                                        <p:attrNameLst>
                                          <p:attrName>style.visibility</p:attrName>
                                        </p:attrNameLst>
                                      </p:cBhvr>
                                      <p:to>
                                        <p:strVal val="visible"/>
                                      </p:to>
                                    </p:set>
                                    <p:anim calcmode="lin" valueType="num">
                                      <p:cBhvr>
                                        <p:cTn id="178" dur="500" fill="hold"/>
                                        <p:tgtEl>
                                          <p:spTgt spid="22"/>
                                        </p:tgtEl>
                                        <p:attrNameLst>
                                          <p:attrName>ppt_w</p:attrName>
                                        </p:attrNameLst>
                                      </p:cBhvr>
                                      <p:tavLst>
                                        <p:tav tm="0">
                                          <p:val>
                                            <p:fltVal val="0"/>
                                          </p:val>
                                        </p:tav>
                                        <p:tav tm="100000">
                                          <p:val>
                                            <p:strVal val="#ppt_w"/>
                                          </p:val>
                                        </p:tav>
                                      </p:tavLst>
                                    </p:anim>
                                    <p:anim calcmode="lin" valueType="num">
                                      <p:cBhvr>
                                        <p:cTn id="179" dur="500" fill="hold"/>
                                        <p:tgtEl>
                                          <p:spTgt spid="22"/>
                                        </p:tgtEl>
                                        <p:attrNameLst>
                                          <p:attrName>ppt_h</p:attrName>
                                        </p:attrNameLst>
                                      </p:cBhvr>
                                      <p:tavLst>
                                        <p:tav tm="0">
                                          <p:val>
                                            <p:fltVal val="0"/>
                                          </p:val>
                                        </p:tav>
                                        <p:tav tm="100000">
                                          <p:val>
                                            <p:strVal val="#ppt_h"/>
                                          </p:val>
                                        </p:tav>
                                      </p:tavLst>
                                    </p:anim>
                                    <p:animEffect transition="in" filter="fade">
                                      <p:cBhvr>
                                        <p:cTn id="180" dur="500"/>
                                        <p:tgtEl>
                                          <p:spTgt spid="22"/>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500" fill="hold"/>
                                        <p:tgtEl>
                                          <p:spTgt spid="23"/>
                                        </p:tgtEl>
                                        <p:attrNameLst>
                                          <p:attrName>ppt_w</p:attrName>
                                        </p:attrNameLst>
                                      </p:cBhvr>
                                      <p:tavLst>
                                        <p:tav tm="0">
                                          <p:val>
                                            <p:fltVal val="0"/>
                                          </p:val>
                                        </p:tav>
                                        <p:tav tm="100000">
                                          <p:val>
                                            <p:strVal val="#ppt_w"/>
                                          </p:val>
                                        </p:tav>
                                      </p:tavLst>
                                    </p:anim>
                                    <p:anim calcmode="lin" valueType="num">
                                      <p:cBhvr>
                                        <p:cTn id="186" dur="500" fill="hold"/>
                                        <p:tgtEl>
                                          <p:spTgt spid="23"/>
                                        </p:tgtEl>
                                        <p:attrNameLst>
                                          <p:attrName>ppt_h</p:attrName>
                                        </p:attrNameLst>
                                      </p:cBhvr>
                                      <p:tavLst>
                                        <p:tav tm="0">
                                          <p:val>
                                            <p:fltVal val="0"/>
                                          </p:val>
                                        </p:tav>
                                        <p:tav tm="100000">
                                          <p:val>
                                            <p:strVal val="#ppt_h"/>
                                          </p:val>
                                        </p:tav>
                                      </p:tavLst>
                                    </p:anim>
                                    <p:animEffect transition="in" filter="fade">
                                      <p:cBhvr>
                                        <p:cTn id="187" dur="5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27"/>
                                        </p:tgtEl>
                                        <p:attrNameLst>
                                          <p:attrName>style.visibility</p:attrName>
                                        </p:attrNameLst>
                                      </p:cBhvr>
                                      <p:to>
                                        <p:strVal val="visible"/>
                                      </p:to>
                                    </p:set>
                                    <p:anim calcmode="lin" valueType="num">
                                      <p:cBhvr>
                                        <p:cTn id="192" dur="500" fill="hold"/>
                                        <p:tgtEl>
                                          <p:spTgt spid="27"/>
                                        </p:tgtEl>
                                        <p:attrNameLst>
                                          <p:attrName>ppt_w</p:attrName>
                                        </p:attrNameLst>
                                      </p:cBhvr>
                                      <p:tavLst>
                                        <p:tav tm="0">
                                          <p:val>
                                            <p:fltVal val="0"/>
                                          </p:val>
                                        </p:tav>
                                        <p:tav tm="100000">
                                          <p:val>
                                            <p:strVal val="#ppt_w"/>
                                          </p:val>
                                        </p:tav>
                                      </p:tavLst>
                                    </p:anim>
                                    <p:anim calcmode="lin" valueType="num">
                                      <p:cBhvr>
                                        <p:cTn id="193" dur="500" fill="hold"/>
                                        <p:tgtEl>
                                          <p:spTgt spid="27"/>
                                        </p:tgtEl>
                                        <p:attrNameLst>
                                          <p:attrName>ppt_h</p:attrName>
                                        </p:attrNameLst>
                                      </p:cBhvr>
                                      <p:tavLst>
                                        <p:tav tm="0">
                                          <p:val>
                                            <p:fltVal val="0"/>
                                          </p:val>
                                        </p:tav>
                                        <p:tav tm="100000">
                                          <p:val>
                                            <p:strVal val="#ppt_h"/>
                                          </p:val>
                                        </p:tav>
                                      </p:tavLst>
                                    </p:anim>
                                    <p:animEffect transition="in" filter="fade">
                                      <p:cBhvr>
                                        <p:cTn id="194" dur="500"/>
                                        <p:tgtEl>
                                          <p:spTgt spid="27"/>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30"/>
                                        </p:tgtEl>
                                        <p:attrNameLst>
                                          <p:attrName>style.visibility</p:attrName>
                                        </p:attrNameLst>
                                      </p:cBhvr>
                                      <p:to>
                                        <p:strVal val="visible"/>
                                      </p:to>
                                    </p:set>
                                    <p:anim calcmode="lin" valueType="num">
                                      <p:cBhvr>
                                        <p:cTn id="199" dur="500" fill="hold"/>
                                        <p:tgtEl>
                                          <p:spTgt spid="30"/>
                                        </p:tgtEl>
                                        <p:attrNameLst>
                                          <p:attrName>ppt_w</p:attrName>
                                        </p:attrNameLst>
                                      </p:cBhvr>
                                      <p:tavLst>
                                        <p:tav tm="0">
                                          <p:val>
                                            <p:fltVal val="0"/>
                                          </p:val>
                                        </p:tav>
                                        <p:tav tm="100000">
                                          <p:val>
                                            <p:strVal val="#ppt_w"/>
                                          </p:val>
                                        </p:tav>
                                      </p:tavLst>
                                    </p:anim>
                                    <p:anim calcmode="lin" valueType="num">
                                      <p:cBhvr>
                                        <p:cTn id="200" dur="500" fill="hold"/>
                                        <p:tgtEl>
                                          <p:spTgt spid="30"/>
                                        </p:tgtEl>
                                        <p:attrNameLst>
                                          <p:attrName>ppt_h</p:attrName>
                                        </p:attrNameLst>
                                      </p:cBhvr>
                                      <p:tavLst>
                                        <p:tav tm="0">
                                          <p:val>
                                            <p:fltVal val="0"/>
                                          </p:val>
                                        </p:tav>
                                        <p:tav tm="100000">
                                          <p:val>
                                            <p:strVal val="#ppt_h"/>
                                          </p:val>
                                        </p:tav>
                                      </p:tavLst>
                                    </p:anim>
                                    <p:animEffect transition="in" filter="fade">
                                      <p:cBhvr>
                                        <p:cTn id="201" dur="500"/>
                                        <p:tgtEl>
                                          <p:spTgt spid="30"/>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 calcmode="lin" valueType="num">
                                      <p:cBhvr>
                                        <p:cTn id="206" dur="500" fill="hold"/>
                                        <p:tgtEl>
                                          <p:spTgt spid="33"/>
                                        </p:tgtEl>
                                        <p:attrNameLst>
                                          <p:attrName>ppt_w</p:attrName>
                                        </p:attrNameLst>
                                      </p:cBhvr>
                                      <p:tavLst>
                                        <p:tav tm="0">
                                          <p:val>
                                            <p:fltVal val="0"/>
                                          </p:val>
                                        </p:tav>
                                        <p:tav tm="100000">
                                          <p:val>
                                            <p:strVal val="#ppt_w"/>
                                          </p:val>
                                        </p:tav>
                                      </p:tavLst>
                                    </p:anim>
                                    <p:anim calcmode="lin" valueType="num">
                                      <p:cBhvr>
                                        <p:cTn id="207" dur="500" fill="hold"/>
                                        <p:tgtEl>
                                          <p:spTgt spid="33"/>
                                        </p:tgtEl>
                                        <p:attrNameLst>
                                          <p:attrName>ppt_h</p:attrName>
                                        </p:attrNameLst>
                                      </p:cBhvr>
                                      <p:tavLst>
                                        <p:tav tm="0">
                                          <p:val>
                                            <p:fltVal val="0"/>
                                          </p:val>
                                        </p:tav>
                                        <p:tav tm="100000">
                                          <p:val>
                                            <p:strVal val="#ppt_h"/>
                                          </p:val>
                                        </p:tav>
                                      </p:tavLst>
                                    </p:anim>
                                    <p:animEffect transition="in" filter="fade">
                                      <p:cBhvr>
                                        <p:cTn id="208" dur="500"/>
                                        <p:tgtEl>
                                          <p:spTgt spid="33"/>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37"/>
                                        </p:tgtEl>
                                        <p:attrNameLst>
                                          <p:attrName>style.visibility</p:attrName>
                                        </p:attrNameLst>
                                      </p:cBhvr>
                                      <p:to>
                                        <p:strVal val="visible"/>
                                      </p:to>
                                    </p:set>
                                    <p:anim calcmode="lin" valueType="num">
                                      <p:cBhvr>
                                        <p:cTn id="213" dur="500" fill="hold"/>
                                        <p:tgtEl>
                                          <p:spTgt spid="37"/>
                                        </p:tgtEl>
                                        <p:attrNameLst>
                                          <p:attrName>ppt_w</p:attrName>
                                        </p:attrNameLst>
                                      </p:cBhvr>
                                      <p:tavLst>
                                        <p:tav tm="0">
                                          <p:val>
                                            <p:fltVal val="0"/>
                                          </p:val>
                                        </p:tav>
                                        <p:tav tm="100000">
                                          <p:val>
                                            <p:strVal val="#ppt_w"/>
                                          </p:val>
                                        </p:tav>
                                      </p:tavLst>
                                    </p:anim>
                                    <p:anim calcmode="lin" valueType="num">
                                      <p:cBhvr>
                                        <p:cTn id="214" dur="500" fill="hold"/>
                                        <p:tgtEl>
                                          <p:spTgt spid="37"/>
                                        </p:tgtEl>
                                        <p:attrNameLst>
                                          <p:attrName>ppt_h</p:attrName>
                                        </p:attrNameLst>
                                      </p:cBhvr>
                                      <p:tavLst>
                                        <p:tav tm="0">
                                          <p:val>
                                            <p:fltVal val="0"/>
                                          </p:val>
                                        </p:tav>
                                        <p:tav tm="100000">
                                          <p:val>
                                            <p:strVal val="#ppt_h"/>
                                          </p:val>
                                        </p:tav>
                                      </p:tavLst>
                                    </p:anim>
                                    <p:animEffect transition="in" filter="fade">
                                      <p:cBhvr>
                                        <p:cTn id="2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Kể lại câu chuyện </a:t>
            </a:r>
            <a:r>
              <a:rPr lang="en-US" sz="2800" b="1" i="1">
                <a:latin typeface="Arial" pitchFamily="34" charset="0"/>
                <a:ea typeface="Arial-Rounded" pitchFamily="34" charset="0"/>
                <a:cs typeface="Arial" pitchFamily="34" charset="0"/>
              </a:rPr>
              <a:t>Kiến và chim bồ câu</a:t>
            </a:r>
            <a:r>
              <a:rPr lang="en-US" sz="2800" b="1">
                <a:latin typeface="Arial" pitchFamily="34" charset="0"/>
                <a:ea typeface="Arial-Rounded" pitchFamily="34" charset="0"/>
                <a:cs typeface="Arial" pitchFamily="34" charset="0"/>
              </a:rPr>
              <a:t> </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a:latin typeface="Arial" pitchFamily="34" charset="0"/>
                <a:cs typeface="Arial" pitchFamily="34" charset="0"/>
              </a:rPr>
              <a:t>Một con kiến (…)</a:t>
            </a: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a:latin typeface="Arial" pitchFamily="34" charset="0"/>
                <a:cs typeface="Arial" pitchFamily="34" charset="0"/>
              </a:rPr>
              <a:t>Nghe tiếng kê cứu (…)</a:t>
            </a: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a:latin typeface="Arial" pitchFamily="34" charset="0"/>
                <a:cs typeface="Arial" pitchFamily="34" charset="0"/>
              </a:rPr>
              <a:t>Một hôm kiến thấy (…)</a:t>
            </a: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a:latin typeface="Arial" pitchFamily="34" charset="0"/>
                <a:cs typeface="Arial" pitchFamily="34" charset="0"/>
              </a:rPr>
              <a:t>Bồ câu tìm đến chỗ kiến (…)</a:t>
            </a:r>
          </a:p>
        </p:txBody>
      </p:sp>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8</a:t>
            </a: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Tìm trong hoặc ngoài bài đọc </a:t>
            </a:r>
            <a:r>
              <a:rPr lang="en-US" sz="2400" b="1" i="1">
                <a:latin typeface="Arial" pitchFamily="34" charset="0"/>
                <a:ea typeface="Arial-Rounded" pitchFamily="34" charset="0"/>
                <a:cs typeface="Arial" pitchFamily="34" charset="0"/>
              </a:rPr>
              <a:t>Kiến và chim bồ câu </a:t>
            </a:r>
            <a:r>
              <a:rPr lang="en-US" sz="2400" b="1">
                <a:latin typeface="Arial" pitchFamily="34" charset="0"/>
                <a:ea typeface="Arial-Rounded" pitchFamily="34" charset="0"/>
                <a:cs typeface="Arial" pitchFamily="34" charset="0"/>
              </a:rPr>
              <a:t>từ ngữ có tiếng chứa vần </a:t>
            </a:r>
            <a:r>
              <a:rPr lang="en-US" sz="2400" b="1" i="1">
                <a:latin typeface="Arial" pitchFamily="34" charset="0"/>
                <a:ea typeface="Arial-Rounded" pitchFamily="34" charset="0"/>
                <a:cs typeface="Arial" pitchFamily="34" charset="0"/>
              </a:rPr>
              <a:t>ăn, ăng, oat, oắt</a:t>
            </a:r>
            <a:r>
              <a:rPr lang="en-US" sz="2400" b="1">
                <a:latin typeface="Arial" pitchFamily="34" charset="0"/>
                <a:ea typeface="Arial-Rounded" pitchFamily="34" charset="0"/>
                <a:cs typeface="Arial"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ăn</a:t>
            </a: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con</a:t>
              </a:r>
            </a:p>
            <a:p>
              <a:pPr algn="ctr"/>
              <a:r>
                <a:rPr lang="en-US" sz="3200" b="1">
                  <a:solidFill>
                    <a:schemeClr val="bg1"/>
                  </a:solidFill>
                  <a:latin typeface="Arial" pitchFamily="34" charset="0"/>
                  <a:ea typeface="Arial-Rounded" pitchFamily="34" charset="0"/>
                  <a:cs typeface="Arial" pitchFamily="34" charset="0"/>
                </a:rPr>
                <a:t>trăn</a:t>
              </a: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khăn</a:t>
              </a: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bắn</a:t>
              </a: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thằn</a:t>
              </a:r>
            </a:p>
            <a:p>
              <a:pPr algn="ctr"/>
              <a:r>
                <a:rPr lang="en-US" sz="3200" b="1">
                  <a:solidFill>
                    <a:schemeClr val="bg1"/>
                  </a:solidFill>
                  <a:latin typeface="Arial" pitchFamily="34" charset="0"/>
                  <a:ea typeface="Arial-Rounded" pitchFamily="34" charset="0"/>
                  <a:cs typeface="Arial" pitchFamily="34" charset="0"/>
                </a:rPr>
                <a:t>lằn</a:t>
              </a: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xăng</a:t>
              </a: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ăng</a:t>
            </a: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la mắng</a:t>
              </a: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tặng</a:t>
              </a: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xăng</a:t>
              </a: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a:latin typeface="Arial" pitchFamily="34" charset="0"/>
                <a:cs typeface="Arial" pitchFamily="34" charset="0"/>
              </a:rPr>
              <a:t>So sánh</a:t>
            </a: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ăn</a:t>
            </a: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ăng</a:t>
            </a: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ăn</a:t>
            </a: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ăn</a:t>
            </a: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392</Words>
  <Application>Microsoft Office PowerPoint</Application>
  <PresentationFormat>On-screen Show (16:9)</PresentationFormat>
  <Paragraphs>85</Paragraphs>
  <Slides>13</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227</cp:revision>
  <dcterms:created xsi:type="dcterms:W3CDTF">2020-12-08T15:48:47Z</dcterms:created>
  <dcterms:modified xsi:type="dcterms:W3CDTF">2022-03-22T03:06:10Z</dcterms:modified>
</cp:coreProperties>
</file>