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70" r:id="rId2"/>
    <p:sldId id="275" r:id="rId3"/>
    <p:sldId id="276" r:id="rId4"/>
    <p:sldId id="263" r:id="rId5"/>
    <p:sldId id="272" r:id="rId6"/>
    <p:sldId id="274" r:id="rId7"/>
    <p:sldId id="264" r:id="rId8"/>
    <p:sldId id="268" r:id="rId9"/>
    <p:sldId id="266" r:id="rId10"/>
    <p:sldId id="273" r:id="rId11"/>
  </p:sldIdLst>
  <p:sldSz cx="9144000" cy="5143500" type="screen16x9"/>
  <p:notesSz cx="6858000" cy="9144000"/>
  <p:defaultTextStyle>
    <a:defPPr>
      <a:defRPr lang="en-US"/>
    </a:defPPr>
    <a:lvl1pPr algn="l" defTabSz="912813" rtl="0" fontAlgn="base">
      <a:spcBef>
        <a:spcPct val="0"/>
      </a:spcBef>
      <a:spcAft>
        <a:spcPct val="0"/>
      </a:spcAft>
      <a:defRPr kern="1200">
        <a:solidFill>
          <a:schemeClr val="tx1"/>
        </a:solidFill>
        <a:latin typeface="Arial" charset="0"/>
        <a:ea typeface="+mn-ea"/>
        <a:cs typeface="Arial" charset="0"/>
      </a:defRPr>
    </a:lvl1pPr>
    <a:lvl2pPr marL="455613" indent="1588" algn="l" defTabSz="912813" rtl="0" fontAlgn="base">
      <a:spcBef>
        <a:spcPct val="0"/>
      </a:spcBef>
      <a:spcAft>
        <a:spcPct val="0"/>
      </a:spcAft>
      <a:defRPr kern="1200">
        <a:solidFill>
          <a:schemeClr val="tx1"/>
        </a:solidFill>
        <a:latin typeface="Arial" charset="0"/>
        <a:ea typeface="+mn-ea"/>
        <a:cs typeface="Arial" charset="0"/>
      </a:defRPr>
    </a:lvl2pPr>
    <a:lvl3pPr marL="912813" indent="1588" algn="l" defTabSz="912813" rtl="0" fontAlgn="base">
      <a:spcBef>
        <a:spcPct val="0"/>
      </a:spcBef>
      <a:spcAft>
        <a:spcPct val="0"/>
      </a:spcAft>
      <a:defRPr kern="1200">
        <a:solidFill>
          <a:schemeClr val="tx1"/>
        </a:solidFill>
        <a:latin typeface="Arial" charset="0"/>
        <a:ea typeface="+mn-ea"/>
        <a:cs typeface="Arial" charset="0"/>
      </a:defRPr>
    </a:lvl3pPr>
    <a:lvl4pPr marL="1370013" indent="1588" algn="l" defTabSz="912813" rtl="0" fontAlgn="base">
      <a:spcBef>
        <a:spcPct val="0"/>
      </a:spcBef>
      <a:spcAft>
        <a:spcPct val="0"/>
      </a:spcAft>
      <a:defRPr kern="1200">
        <a:solidFill>
          <a:schemeClr val="tx1"/>
        </a:solidFill>
        <a:latin typeface="Arial" charset="0"/>
        <a:ea typeface="+mn-ea"/>
        <a:cs typeface="Arial" charset="0"/>
      </a:defRPr>
    </a:lvl4pPr>
    <a:lvl5pPr marL="1827213" indent="1588" algn="l" defTabSz="912813"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B00"/>
    <a:srgbClr val="FBD6B7"/>
    <a:srgbClr val="A9DA74"/>
    <a:srgbClr val="EBF6F9"/>
    <a:srgbClr val="E824B5"/>
    <a:srgbClr val="00DA63"/>
    <a:srgbClr val="0DFF7A"/>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332" autoAdjust="0"/>
  </p:normalViewPr>
  <p:slideViewPr>
    <p:cSldViewPr>
      <p:cViewPr varScale="1">
        <p:scale>
          <a:sx n="93" d="100"/>
          <a:sy n="93" d="100"/>
        </p:scale>
        <p:origin x="168"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276"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276" fontAlgn="auto">
              <a:spcBef>
                <a:spcPts val="0"/>
              </a:spcBef>
              <a:spcAft>
                <a:spcPts val="0"/>
              </a:spcAft>
              <a:defRPr sz="1200">
                <a:latin typeface="+mn-lt"/>
                <a:cs typeface="+mn-cs"/>
              </a:defRPr>
            </a:lvl1pPr>
          </a:lstStyle>
          <a:p>
            <a:pPr>
              <a:defRPr/>
            </a:pPr>
            <a:fld id="{AF5CABE3-FD6B-4323-AB82-F571EA804D63}" type="datetimeFigureOut">
              <a:rPr lang="en-US"/>
              <a:pPr>
                <a:defRPr/>
              </a:pPr>
              <a:t>3/14/2022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914276"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914276" fontAlgn="auto">
              <a:spcBef>
                <a:spcPts val="0"/>
              </a:spcBef>
              <a:spcAft>
                <a:spcPts val="0"/>
              </a:spcAft>
              <a:defRPr sz="1200">
                <a:latin typeface="+mn-lt"/>
                <a:cs typeface="+mn-cs"/>
              </a:defRPr>
            </a:lvl1pPr>
          </a:lstStyle>
          <a:p>
            <a:pPr>
              <a:defRPr/>
            </a:pPr>
            <a:fld id="{DB8AF24C-41D2-4F2A-8845-47E36E449105}" type="slidenum">
              <a:rPr lang="en-US"/>
              <a:pPr>
                <a:defRPr/>
              </a:pPr>
              <a:t>‹#›</a:t>
            </a:fld>
            <a:endParaRPr lang="en-US"/>
          </a:p>
        </p:txBody>
      </p:sp>
    </p:spTree>
    <p:extLst>
      <p:ext uri="{BB962C8B-B14F-4D97-AF65-F5344CB8AC3E}">
        <p14:creationId xmlns:p14="http://schemas.microsoft.com/office/powerpoint/2010/main" val="29836032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cho hs làm bảng lớp hoặc bảng con, sau đó đổi chiếu kết quả trên màn hình. k nên khai thác quá nhiều trên màn hình</a:t>
            </a:r>
            <a:endParaRPr lang="en-US"/>
          </a:p>
        </p:txBody>
      </p:sp>
      <p:sp>
        <p:nvSpPr>
          <p:cNvPr id="4" name="Slide Number Placeholder 3"/>
          <p:cNvSpPr>
            <a:spLocks noGrp="1"/>
          </p:cNvSpPr>
          <p:nvPr>
            <p:ph type="sldNum" sz="quarter" idx="10"/>
          </p:nvPr>
        </p:nvSpPr>
        <p:spPr/>
        <p:txBody>
          <a:bodyPr/>
          <a:lstStyle/>
          <a:p>
            <a:fld id="{8D49462B-6CA1-48CF-A14A-7A4DFCCD989D}" type="slidenum">
              <a:rPr lang="en-US" smtClean="0"/>
              <a:t>2</a:t>
            </a:fld>
            <a:endParaRPr lang="en-US"/>
          </a:p>
        </p:txBody>
      </p:sp>
    </p:spTree>
    <p:extLst>
      <p:ext uri="{BB962C8B-B14F-4D97-AF65-F5344CB8AC3E}">
        <p14:creationId xmlns:p14="http://schemas.microsoft.com/office/powerpoint/2010/main" val="2726720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E631CB0-C4BE-4F1B-85EF-E5013D6FFBBD}" type="datetimeFigureOut">
              <a:rPr lang="en-US"/>
              <a:pPr>
                <a:defRPr/>
              </a:pPr>
              <a:t>3/14/2022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5E0400-389B-4A0D-ADF6-B053FE4C8D9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A3A29C2-F440-4461-B68C-1462EFC34D22}" type="datetimeFigureOut">
              <a:rPr lang="en-US"/>
              <a:pPr>
                <a:defRPr/>
              </a:pPr>
              <a:t>3/14/2022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CC6E67-E4EE-490C-9487-45F397E1BD5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292575A-53A0-40AF-AC56-56F2E3CB0E6C}" type="datetimeFigureOut">
              <a:rPr lang="en-US"/>
              <a:pPr>
                <a:defRPr/>
              </a:pPr>
              <a:t>3/14/2022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59B1A8-1F45-4398-8D8F-F5B3D756E66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0"/>
            <a:ext cx="8229600" cy="3394075"/>
          </a:xfrm>
        </p:spPr>
        <p:txBody>
          <a:bodyPr/>
          <a:lstStyle/>
          <a:p>
            <a:endParaRPr lang="en-US"/>
          </a:p>
        </p:txBody>
      </p:sp>
      <p:sp>
        <p:nvSpPr>
          <p:cNvPr id="4" name="Date Placeholder 3"/>
          <p:cNvSpPr>
            <a:spLocks noGrp="1"/>
          </p:cNvSpPr>
          <p:nvPr>
            <p:ph type="dt" sz="half" idx="10"/>
          </p:nvPr>
        </p:nvSpPr>
        <p:spPr>
          <a:xfrm>
            <a:off x="457200" y="4767263"/>
            <a:ext cx="2133600" cy="274637"/>
          </a:xfrm>
        </p:spPr>
        <p:txBody>
          <a:bodyPr/>
          <a:lstStyle>
            <a:lvl1pPr>
              <a:defRPr/>
            </a:lvl1pPr>
          </a:lstStyle>
          <a:p>
            <a:pPr>
              <a:defRPr/>
            </a:pPr>
            <a:fld id="{7AECAE0E-371C-48F2-B70A-5691A83147AD}" type="datetimeFigureOut">
              <a:rPr lang="en-US"/>
              <a:pPr>
                <a:defRPr/>
              </a:pPr>
              <a:t>3/14/2022</a:t>
            </a:fld>
            <a:endParaRPr lang="en-US"/>
          </a:p>
        </p:txBody>
      </p:sp>
      <p:sp>
        <p:nvSpPr>
          <p:cNvPr id="5" name="Footer Placeholder 4"/>
          <p:cNvSpPr>
            <a:spLocks noGrp="1"/>
          </p:cNvSpPr>
          <p:nvPr>
            <p:ph type="ftr" sz="quarter" idx="11"/>
          </p:nvPr>
        </p:nvSpPr>
        <p:spPr>
          <a:xfrm>
            <a:off x="3124200" y="4767263"/>
            <a:ext cx="2895600" cy="274637"/>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p:spPr>
        <p:txBody>
          <a:bodyPr/>
          <a:lstStyle>
            <a:lvl1pPr>
              <a:defRPr/>
            </a:lvl1pPr>
          </a:lstStyle>
          <a:p>
            <a:pPr>
              <a:defRPr/>
            </a:pPr>
            <a:fld id="{21778DB4-7FB3-4B78-9BD7-F6EA80F7699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503C0C-43E9-4175-9D9D-388B1A97F69C}" type="datetimeFigureOut">
              <a:rPr lang="en-US"/>
              <a:pPr>
                <a:defRPr/>
              </a:pPr>
              <a:t>3/14/2022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2A9927-7C75-4DF6-8D56-CB9E7962129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659CE12-8AEE-4E00-A2E4-E320528001BC}" type="datetimeFigureOut">
              <a:rPr lang="en-US"/>
              <a:pPr>
                <a:defRPr/>
              </a:pPr>
              <a:t>3/14/2022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59FBF8-605A-4764-B65B-F95EA278C30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4417C63-3EDE-4276-88A4-FA7DEE10E0E1}" type="datetimeFigureOut">
              <a:rPr lang="en-US"/>
              <a:pPr>
                <a:defRPr/>
              </a:pPr>
              <a:t>3/14/2022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35879C6-1C81-4C46-937B-AFD337D292E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B62A244-D45D-48E7-995C-031ADD064CF5}" type="datetimeFigureOut">
              <a:rPr lang="en-US"/>
              <a:pPr>
                <a:defRPr/>
              </a:pPr>
              <a:t>3/14/2022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D6EF815-77F5-43AF-BDA1-976DEB19310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1FC701-A928-4F46-A9F4-F0C6DCCA7F6A}" type="datetimeFigureOut">
              <a:rPr lang="en-US"/>
              <a:pPr>
                <a:defRPr/>
              </a:pPr>
              <a:t>3/14/2022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783F381-70A8-4FC7-BE15-60D2E7BD36A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6D88D4-9338-44F1-B868-83CB96637433}" type="datetimeFigureOut">
              <a:rPr lang="en-US"/>
              <a:pPr>
                <a:defRPr/>
              </a:pPr>
              <a:t>3/14/2022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D0BEE7B-940F-4917-A229-C0AB6C040C4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03A1E99-F3FF-46A2-880B-ACE366FC58AE}" type="datetimeFigureOut">
              <a:rPr lang="en-US"/>
              <a:pPr>
                <a:defRPr/>
              </a:pPr>
              <a:t>3/14/2022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055771-8A14-488B-B502-3F773CC5993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9D03AF8-7890-407D-B4A9-2214AB58B0F2}" type="datetimeFigureOut">
              <a:rPr lang="en-US"/>
              <a:pPr>
                <a:defRPr/>
              </a:pPr>
              <a:t>3/14/2022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24ED3A-7567-44F0-810A-875BA109E27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28" tIns="45714" rIns="91428" bIns="45714" rtlCol="0" anchor="ctr"/>
          <a:lstStyle>
            <a:lvl1pPr algn="l" defTabSz="914276" fontAlgn="auto">
              <a:spcBef>
                <a:spcPts val="0"/>
              </a:spcBef>
              <a:spcAft>
                <a:spcPts val="0"/>
              </a:spcAft>
              <a:defRPr sz="1200">
                <a:solidFill>
                  <a:schemeClr val="tx1">
                    <a:tint val="75000"/>
                  </a:schemeClr>
                </a:solidFill>
                <a:latin typeface="+mn-lt"/>
                <a:cs typeface="+mn-cs"/>
              </a:defRPr>
            </a:lvl1pPr>
          </a:lstStyle>
          <a:p>
            <a:pPr>
              <a:defRPr/>
            </a:pPr>
            <a:fld id="{3FCB4CCE-9935-4E1E-9297-994D799A0963}" type="datetimeFigureOut">
              <a:rPr lang="en-US"/>
              <a:pPr>
                <a:defRPr/>
              </a:pPr>
              <a:t>3/14/2022</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28" tIns="45714" rIns="91428" bIns="45714" rtlCol="0" anchor="ctr"/>
          <a:lstStyle>
            <a:lvl1pPr algn="ctr" defTabSz="914276"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28" tIns="45714" rIns="91428" bIns="45714" rtlCol="0" anchor="ctr"/>
          <a:lstStyle>
            <a:lvl1pPr algn="r" defTabSz="914276" fontAlgn="auto">
              <a:spcBef>
                <a:spcPts val="0"/>
              </a:spcBef>
              <a:spcAft>
                <a:spcPts val="0"/>
              </a:spcAft>
              <a:defRPr sz="1200">
                <a:solidFill>
                  <a:schemeClr val="tx1">
                    <a:tint val="75000"/>
                  </a:schemeClr>
                </a:solidFill>
                <a:latin typeface="+mn-lt"/>
                <a:cs typeface="+mn-cs"/>
              </a:defRPr>
            </a:lvl1pPr>
          </a:lstStyle>
          <a:p>
            <a:pPr>
              <a:defRPr/>
            </a:pPr>
            <a:fld id="{A635CDA2-CC5E-4BD7-B748-2954B29664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p:cNvPicPr>
          <p:nvPr/>
        </p:nvPicPr>
        <p:blipFill>
          <a:blip r:embed="rId4"/>
          <a:srcRect/>
          <a:stretch>
            <a:fillRect/>
          </a:stretch>
        </p:blipFill>
        <p:spPr bwMode="auto">
          <a:xfrm>
            <a:off x="0" y="0"/>
            <a:ext cx="9144000" cy="5143500"/>
          </a:xfrm>
          <a:prstGeom prst="rect">
            <a:avLst/>
          </a:prstGeom>
          <a:noFill/>
          <a:ln w="9525">
            <a:noFill/>
            <a:miter lim="800000"/>
            <a:headEnd/>
            <a:tailEnd/>
          </a:ln>
        </p:spPr>
      </p:pic>
      <p:pic>
        <p:nvPicPr>
          <p:cNvPr id="5" name="Picture 5" descr="Không có mô tả."/>
          <p:cNvPicPr>
            <a:picLocks noChangeAspect="1" noChangeArrowheads="1"/>
          </p:cNvPicPr>
          <p:nvPr/>
        </p:nvPicPr>
        <p:blipFill rotWithShape="1">
          <a:blip r:embed="rId5"/>
          <a:srcRect l="14159" t="20454" r="4425"/>
          <a:stretch/>
        </p:blipFill>
        <p:spPr bwMode="auto">
          <a:xfrm>
            <a:off x="1295400" y="514349"/>
            <a:ext cx="6553200" cy="2464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23"/>
          <p:cNvSpPr txBox="1">
            <a:spLocks noChangeArrowheads="1"/>
          </p:cNvSpPr>
          <p:nvPr/>
        </p:nvSpPr>
        <p:spPr bwMode="auto">
          <a:xfrm>
            <a:off x="2781300" y="2764664"/>
            <a:ext cx="3581400" cy="609600"/>
          </a:xfrm>
          <a:prstGeom prst="rect">
            <a:avLst/>
          </a:prstGeom>
          <a:noFill/>
          <a:ln w="9525">
            <a:noFill/>
            <a:miter lim="800000"/>
            <a:headEnd/>
            <a:tailEnd/>
          </a:ln>
        </p:spPr>
        <p:txBody>
          <a:bodyPr vert="horz" wrap="square" lIns="91403" tIns="45702" rIns="91403" bIns="45702"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eaLnBrk="1" hangingPunct="1">
              <a:spcBef>
                <a:spcPct val="0"/>
              </a:spcBef>
              <a:buFontTx/>
              <a:buNone/>
            </a:pPr>
            <a:r>
              <a:rPr lang="en-US" smtClean="0">
                <a:solidFill>
                  <a:schemeClr val="hlink"/>
                </a:solidFill>
              </a:rPr>
              <a:t>          </a:t>
            </a:r>
            <a:r>
              <a:rPr lang="en-US" b="1" smtClean="0">
                <a:solidFill>
                  <a:schemeClr val="hlink"/>
                </a:solidFill>
              </a:rPr>
              <a:t>TIẾT 2</a:t>
            </a:r>
            <a:endParaRPr lang="en-US" b="1" dirty="0"/>
          </a:p>
        </p:txBody>
      </p:sp>
      <p:sp>
        <p:nvSpPr>
          <p:cNvPr id="7" name="Rectangle 23"/>
          <p:cNvSpPr txBox="1">
            <a:spLocks noChangeArrowheads="1"/>
          </p:cNvSpPr>
          <p:nvPr/>
        </p:nvSpPr>
        <p:spPr bwMode="auto">
          <a:xfrm>
            <a:off x="6705600" y="4731100"/>
            <a:ext cx="2590800" cy="430731"/>
          </a:xfrm>
          <a:prstGeom prst="rect">
            <a:avLst/>
          </a:prstGeom>
          <a:noFill/>
          <a:ln w="9525">
            <a:noFill/>
            <a:miter lim="800000"/>
            <a:headEnd/>
            <a:tailEnd/>
          </a:ln>
        </p:spPr>
        <p:txBody>
          <a:bodyPr vert="horz" wrap="square" lIns="91403" tIns="45702" rIns="91403" bIns="45702"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eaLnBrk="1" hangingPunct="1">
              <a:spcBef>
                <a:spcPct val="0"/>
              </a:spcBef>
              <a:buFontTx/>
              <a:buNone/>
            </a:pPr>
            <a:r>
              <a:rPr lang="en-US" sz="2400" b="1" dirty="0" smtClean="0">
                <a:solidFill>
                  <a:schemeClr val="hlink"/>
                </a:solidFill>
              </a:rPr>
              <a:t>Trang 46 – 47/SGK</a:t>
            </a:r>
            <a:endParaRPr lang="en-US" sz="2400" b="1" dirty="0"/>
          </a:p>
        </p:txBody>
      </p:sp>
      <p:pic>
        <p:nvPicPr>
          <p:cNvPr id="2"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60655" y="2698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C7C4CE-D2E0-4167-B337-F0ECFE51F560}"/>
              </a:ext>
            </a:extLst>
          </p:cNvPr>
          <p:cNvSpPr/>
          <p:nvPr/>
        </p:nvSpPr>
        <p:spPr>
          <a:xfrm>
            <a:off x="609600" y="1352550"/>
            <a:ext cx="8076249" cy="707886"/>
          </a:xfrm>
          <a:prstGeom prst="rect">
            <a:avLst/>
          </a:prstGeom>
          <a:noFill/>
        </p:spPr>
        <p:txBody>
          <a:bodyPr wrap="none" lIns="91440" tIns="45720" rIns="91440" bIns="45720">
            <a:prstTxWarp prst="textArchUp">
              <a:avLst/>
            </a:prstTxWarp>
            <a:spAutoFit/>
          </a:bodyPr>
          <a:lstStyle/>
          <a:p>
            <a:pPr algn="ctr"/>
            <a:r>
              <a:rPr lang="en-US" sz="4000" b="1" dirty="0" smtClean="0">
                <a:ln w="22225">
                  <a:solidFill>
                    <a:schemeClr val="accent2"/>
                  </a:solidFill>
                  <a:prstDash val="solid"/>
                </a:ln>
                <a:solidFill>
                  <a:schemeClr val="accent2">
                    <a:lumMod val="40000"/>
                    <a:lumOff val="60000"/>
                  </a:schemeClr>
                </a:solidFill>
                <a:effectLst>
                  <a:reflection blurRad="6350" stA="60000" endA="900" endPos="60000" dist="60007" dir="5400000" sy="-100000" algn="bl" rotWithShape="0"/>
                </a:effectLst>
              </a:rPr>
              <a:t>Xin chào và hẹn gặp lại các con!</a:t>
            </a:r>
            <a:endParaRPr lang="en-US" sz="4000" b="1" dirty="0">
              <a:ln w="22225">
                <a:solidFill>
                  <a:schemeClr val="accent2"/>
                </a:solidFill>
                <a:prstDash val="solid"/>
              </a:ln>
              <a:solidFill>
                <a:schemeClr val="accent2">
                  <a:lumMod val="40000"/>
                  <a:lumOff val="60000"/>
                </a:schemeClr>
              </a:solidFill>
              <a:effectLst>
                <a:reflection blurRad="6350" stA="60000" endA="900" endPos="60000" dist="60007" dir="5400000" sy="-100000" algn="bl" rotWithShape="0"/>
              </a:effectLst>
            </a:endParaRPr>
          </a:p>
        </p:txBody>
      </p:sp>
    </p:spTree>
    <p:extLst>
      <p:ext uri="{BB962C8B-B14F-4D97-AF65-F5344CB8AC3E}">
        <p14:creationId xmlns:p14="http://schemas.microsoft.com/office/powerpoint/2010/main" val="262208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40423" y="369887"/>
            <a:ext cx="533400" cy="533400"/>
          </a:xfrm>
          <a:prstGeom prst="ellipse">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nArial" pitchFamily="34" charset="0"/>
              </a:rPr>
              <a:t>2</a:t>
            </a:r>
            <a:endParaRPr lang="en-US" sz="3200" b="1">
              <a:ln w="18415" cmpd="sng">
                <a:solidFill>
                  <a:srgbClr val="FFFFFF"/>
                </a:solidFill>
                <a:prstDash val="solid"/>
              </a:ln>
              <a:solidFill>
                <a:srgbClr val="FFFFFF"/>
              </a:solidFill>
              <a:effectLst>
                <a:outerShdw blurRad="63500" dir="3600000" algn="tl" rotWithShape="0">
                  <a:srgbClr val="000000">
                    <a:alpha val="70000"/>
                  </a:srgbClr>
                </a:outerShdw>
              </a:effectLst>
              <a:latin typeface=".VnArial" pitchFamily="34" charset="0"/>
            </a:endParaRPr>
          </a:p>
        </p:txBody>
      </p:sp>
      <p:sp>
        <p:nvSpPr>
          <p:cNvPr id="3" name="Title 4"/>
          <p:cNvSpPr txBox="1">
            <a:spLocks/>
          </p:cNvSpPr>
          <p:nvPr/>
        </p:nvSpPr>
        <p:spPr>
          <a:xfrm>
            <a:off x="640486" y="234950"/>
            <a:ext cx="6293714"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smtClean="0">
                <a:latin typeface="Arial" pitchFamily="34" charset="0"/>
                <a:cs typeface="Arial" pitchFamily="34" charset="0"/>
              </a:rPr>
              <a:t>Đặt tính rồi tính</a:t>
            </a:r>
            <a:endParaRPr lang="en-US" sz="2800">
              <a:latin typeface="Arial" pitchFamily="34" charset="0"/>
              <a:cs typeface="Arial" pitchFamily="34" charset="0"/>
            </a:endParaRPr>
          </a:p>
        </p:txBody>
      </p:sp>
      <p:sp>
        <p:nvSpPr>
          <p:cNvPr id="2" name="Rounded Rectangle 1"/>
          <p:cNvSpPr/>
          <p:nvPr/>
        </p:nvSpPr>
        <p:spPr>
          <a:xfrm>
            <a:off x="762000" y="1200150"/>
            <a:ext cx="2240687" cy="762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Arial" pitchFamily="34" charset="0"/>
                <a:cs typeface="Arial" pitchFamily="34" charset="0"/>
              </a:rPr>
              <a:t>42 +  4</a:t>
            </a:r>
            <a:endParaRPr lang="en-US" sz="4000" b="1" dirty="0">
              <a:solidFill>
                <a:schemeClr val="tx1"/>
              </a:solidFill>
              <a:latin typeface="Arial" pitchFamily="34" charset="0"/>
              <a:cs typeface="Arial" pitchFamily="34" charset="0"/>
            </a:endParaRPr>
          </a:p>
        </p:txBody>
      </p:sp>
      <p:sp>
        <p:nvSpPr>
          <p:cNvPr id="13" name="Rounded Rectangle 12"/>
          <p:cNvSpPr/>
          <p:nvPr/>
        </p:nvSpPr>
        <p:spPr>
          <a:xfrm>
            <a:off x="3356008" y="1207077"/>
            <a:ext cx="2206592" cy="762000"/>
          </a:xfrm>
          <a:prstGeom prst="round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Arial" pitchFamily="34" charset="0"/>
                <a:cs typeface="Arial" pitchFamily="34" charset="0"/>
              </a:rPr>
              <a:t>73 +  6</a:t>
            </a:r>
            <a:endParaRPr lang="en-US" sz="4000" b="1" dirty="0">
              <a:solidFill>
                <a:schemeClr val="tx1"/>
              </a:solidFill>
              <a:latin typeface="Arial" pitchFamily="34" charset="0"/>
              <a:cs typeface="Arial" pitchFamily="34" charset="0"/>
            </a:endParaRPr>
          </a:p>
        </p:txBody>
      </p:sp>
      <p:sp>
        <p:nvSpPr>
          <p:cNvPr id="14" name="Rounded Rectangle 13"/>
          <p:cNvSpPr/>
          <p:nvPr/>
        </p:nvSpPr>
        <p:spPr>
          <a:xfrm>
            <a:off x="5813857" y="1207077"/>
            <a:ext cx="2339543" cy="762000"/>
          </a:xfrm>
          <a:prstGeom prst="roundRect">
            <a:avLst/>
          </a:prstGeom>
          <a:solidFill>
            <a:srgbClr val="A6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Arial" pitchFamily="34" charset="0"/>
                <a:cs typeface="Arial" pitchFamily="34" charset="0"/>
              </a:rPr>
              <a:t>34 +  5</a:t>
            </a:r>
            <a:endParaRPr lang="en-US" sz="4000" b="1" dirty="0">
              <a:solidFill>
                <a:schemeClr val="tx1"/>
              </a:solidFill>
              <a:latin typeface="Arial" pitchFamily="34" charset="0"/>
              <a:cs typeface="Arial" pitchFamily="34" charset="0"/>
            </a:endParaRPr>
          </a:p>
        </p:txBody>
      </p:sp>
      <p:sp>
        <p:nvSpPr>
          <p:cNvPr id="24" name="TextBox 23"/>
          <p:cNvSpPr txBox="1"/>
          <p:nvPr/>
        </p:nvSpPr>
        <p:spPr>
          <a:xfrm>
            <a:off x="1965266" y="1236036"/>
            <a:ext cx="533400" cy="707886"/>
          </a:xfrm>
          <a:prstGeom prst="rect">
            <a:avLst/>
          </a:prstGeom>
          <a:noFill/>
        </p:spPr>
        <p:txBody>
          <a:bodyPr wrap="square" rtlCol="0">
            <a:spAutoFit/>
          </a:bodyPr>
          <a:lstStyle/>
          <a:p>
            <a:pPr algn="ctr"/>
            <a:r>
              <a:rPr lang="en-US" sz="4000" smtClean="0">
                <a:solidFill>
                  <a:srgbClr val="FF0000"/>
                </a:solidFill>
                <a:latin typeface="Arial" pitchFamily="34" charset="0"/>
                <a:cs typeface="Arial" pitchFamily="34" charset="0"/>
              </a:rPr>
              <a:t>0</a:t>
            </a:r>
            <a:endParaRPr lang="en-US" sz="4000">
              <a:solidFill>
                <a:srgbClr val="FF0000"/>
              </a:solidFill>
              <a:latin typeface="Arial" pitchFamily="34" charset="0"/>
              <a:cs typeface="Arial" pitchFamily="34" charset="0"/>
            </a:endParaRPr>
          </a:p>
        </p:txBody>
      </p:sp>
      <p:sp>
        <p:nvSpPr>
          <p:cNvPr id="25" name="TextBox 24"/>
          <p:cNvSpPr txBox="1"/>
          <p:nvPr/>
        </p:nvSpPr>
        <p:spPr>
          <a:xfrm>
            <a:off x="4572000" y="1226327"/>
            <a:ext cx="533400" cy="707886"/>
          </a:xfrm>
          <a:prstGeom prst="rect">
            <a:avLst/>
          </a:prstGeom>
          <a:noFill/>
        </p:spPr>
        <p:txBody>
          <a:bodyPr wrap="square" rtlCol="0">
            <a:spAutoFit/>
          </a:bodyPr>
          <a:lstStyle/>
          <a:p>
            <a:pPr algn="ctr"/>
            <a:r>
              <a:rPr lang="en-US" sz="4000" smtClean="0">
                <a:solidFill>
                  <a:srgbClr val="FF0000"/>
                </a:solidFill>
                <a:latin typeface="Arial" pitchFamily="34" charset="0"/>
                <a:cs typeface="Arial" pitchFamily="34" charset="0"/>
              </a:rPr>
              <a:t>0</a:t>
            </a:r>
            <a:endParaRPr lang="en-US" sz="4000">
              <a:solidFill>
                <a:srgbClr val="FF0000"/>
              </a:solidFill>
              <a:latin typeface="Arial" pitchFamily="34" charset="0"/>
              <a:cs typeface="Arial" pitchFamily="34" charset="0"/>
            </a:endParaRPr>
          </a:p>
        </p:txBody>
      </p:sp>
      <p:sp>
        <p:nvSpPr>
          <p:cNvPr id="32" name="TextBox 31"/>
          <p:cNvSpPr txBox="1"/>
          <p:nvPr/>
        </p:nvSpPr>
        <p:spPr>
          <a:xfrm>
            <a:off x="7077627" y="1245577"/>
            <a:ext cx="533400" cy="707886"/>
          </a:xfrm>
          <a:prstGeom prst="rect">
            <a:avLst/>
          </a:prstGeom>
          <a:noFill/>
        </p:spPr>
        <p:txBody>
          <a:bodyPr wrap="square" rtlCol="0">
            <a:spAutoFit/>
          </a:bodyPr>
          <a:lstStyle/>
          <a:p>
            <a:pPr algn="ctr"/>
            <a:r>
              <a:rPr lang="en-US" sz="4000" smtClean="0">
                <a:solidFill>
                  <a:srgbClr val="FF0000"/>
                </a:solidFill>
                <a:latin typeface="Arial" pitchFamily="34" charset="0"/>
                <a:cs typeface="Arial" pitchFamily="34" charset="0"/>
              </a:rPr>
              <a:t>0</a:t>
            </a:r>
            <a:endParaRPr lang="en-US" sz="400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11668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00" y="-1070"/>
            <a:ext cx="7162800" cy="5408975"/>
            <a:chOff x="762000" y="-1070"/>
            <a:chExt cx="7162800" cy="5408975"/>
          </a:xfrm>
        </p:grpSpPr>
        <p:grpSp>
          <p:nvGrpSpPr>
            <p:cNvPr id="4" name="Group 3"/>
            <p:cNvGrpSpPr/>
            <p:nvPr/>
          </p:nvGrpSpPr>
          <p:grpSpPr>
            <a:xfrm>
              <a:off x="762000" y="-1070"/>
              <a:ext cx="7162800" cy="2720939"/>
              <a:chOff x="138545" y="742949"/>
              <a:chExt cx="8929255" cy="3857188"/>
            </a:xfrm>
          </p:grpSpPr>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762000" y="2686966"/>
              <a:ext cx="7162800" cy="2720939"/>
              <a:chOff x="138545" y="742949"/>
              <a:chExt cx="8929255" cy="3857188"/>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427748" y="2451331"/>
            <a:ext cx="3047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200" dirty="0">
                <a:solidFill>
                  <a:srgbClr val="FF0000"/>
                </a:solidFill>
                <a:latin typeface="HP001 4 hàng" panose="020B0603050302020204" pitchFamily="34" charset="0"/>
                <a:cs typeface="Times New Roman" panose="02020603050405020304" pitchFamily="18" charset="0"/>
              </a:rPr>
              <a:t>4</a:t>
            </a:r>
          </a:p>
        </p:txBody>
      </p:sp>
      <p:pic>
        <p:nvPicPr>
          <p:cNvPr id="15" name="Picture 14"/>
          <p:cNvPicPr>
            <a:picLocks noChangeAspect="1"/>
          </p:cNvPicPr>
          <p:nvPr/>
        </p:nvPicPr>
        <p:blipFill>
          <a:blip r:embed="rId3"/>
          <a:stretch>
            <a:fillRect/>
          </a:stretch>
        </p:blipFill>
        <p:spPr>
          <a:xfrm>
            <a:off x="3290596" y="150482"/>
            <a:ext cx="1307297" cy="656475"/>
          </a:xfrm>
          <a:prstGeom prst="rect">
            <a:avLst/>
          </a:prstGeom>
        </p:spPr>
      </p:pic>
      <p:pic>
        <p:nvPicPr>
          <p:cNvPr id="16" name="Picture 15"/>
          <p:cNvPicPr>
            <a:picLocks noChangeAspect="1"/>
          </p:cNvPicPr>
          <p:nvPr/>
        </p:nvPicPr>
        <p:blipFill>
          <a:blip r:embed="rId4"/>
          <a:stretch>
            <a:fillRect/>
          </a:stretch>
        </p:blipFill>
        <p:spPr>
          <a:xfrm>
            <a:off x="1605455" y="133350"/>
            <a:ext cx="776154" cy="666635"/>
          </a:xfrm>
          <a:prstGeom prst="rect">
            <a:avLst/>
          </a:prstGeom>
        </p:spPr>
      </p:pic>
      <p:sp>
        <p:nvSpPr>
          <p:cNvPr id="1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140701" y="121227"/>
            <a:ext cx="456186"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dirty="0" smtClean="0">
                <a:solidFill>
                  <a:srgbClr val="FF0000"/>
                </a:solidFill>
                <a:latin typeface="HP001 4 hàng" panose="020B0603050302020204" pitchFamily="34" charset="0"/>
                <a:cs typeface="Times New Roman" panose="02020603050405020304" pitchFamily="18" charset="0"/>
              </a:rPr>
              <a:t>3</a:t>
            </a:r>
            <a:r>
              <a:rPr lang="en-US" altLang="en-US" sz="3150" dirty="0" smtClean="0">
                <a:solidFill>
                  <a:srgbClr val="FF0000"/>
                </a:solidFill>
                <a:latin typeface="HP001 4 hàng" panose="020B0603050302020204" pitchFamily="34" charset="0"/>
                <a:cs typeface="Times New Roman" panose="02020603050405020304" pitchFamily="18" charset="0"/>
              </a:rPr>
              <a:t> </a:t>
            </a:r>
            <a:endParaRPr lang="en-US" altLang="en-US" sz="3150" dirty="0">
              <a:solidFill>
                <a:srgbClr val="FF0000"/>
              </a:solidFill>
              <a:latin typeface="HP001 4 hàng" panose="020B0603050302020204" pitchFamily="34" charset="0"/>
              <a:cs typeface="Times New Roman" panose="02020603050405020304" pitchFamily="18" charset="0"/>
            </a:endParaRPr>
          </a:p>
        </p:txBody>
      </p:sp>
      <p:sp>
        <p:nvSpPr>
          <p:cNvPr id="2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613707" y="205658"/>
            <a:ext cx="32459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dirty="0" smtClean="0">
                <a:solidFill>
                  <a:srgbClr val="FF0000"/>
                </a:solidFill>
                <a:latin typeface="HP001 4 hàng" panose="020B0603050302020204" pitchFamily="34" charset="0"/>
                <a:cs typeface="Times New Roman" panose="02020603050405020304" pitchFamily="18" charset="0"/>
              </a:rPr>
              <a:t>2</a:t>
            </a:r>
            <a:endParaRPr lang="en-US" altLang="en-US" sz="2200" dirty="0">
              <a:solidFill>
                <a:srgbClr val="FF0000"/>
              </a:solidFill>
              <a:latin typeface="HP001 4 hàng" panose="020B0603050302020204" pitchFamily="34" charset="0"/>
              <a:cs typeface="Times New Roman" panose="02020603050405020304" pitchFamily="18" charset="0"/>
            </a:endParaRPr>
          </a:p>
        </p:txBody>
      </p:sp>
      <p:sp>
        <p:nvSpPr>
          <p:cNvPr id="2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863451" y="107315"/>
            <a:ext cx="33787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4400" dirty="0" smtClean="0">
                <a:solidFill>
                  <a:srgbClr val="FF0000"/>
                </a:solidFill>
                <a:latin typeface="HP001 4 hàng" panose="020B0603050302020204" pitchFamily="34" charset="0"/>
                <a:cs typeface="Times New Roman" panose="02020603050405020304" pitchFamily="18" charset="0"/>
              </a:rPr>
              <a:t>-</a:t>
            </a:r>
            <a:endParaRPr lang="en-US" altLang="en-US" sz="4400" dirty="0">
              <a:solidFill>
                <a:srgbClr val="FF0000"/>
              </a:solidFill>
              <a:latin typeface="HP001 4 hàng" panose="020B0603050302020204" pitchFamily="34" charset="0"/>
              <a:cs typeface="Times New Roman" panose="02020603050405020304" pitchFamily="18" charset="0"/>
            </a:endParaRPr>
          </a:p>
        </p:txBody>
      </p:sp>
      <p:sp>
        <p:nvSpPr>
          <p:cNvPr id="2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378250" y="94441"/>
            <a:ext cx="33787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4400" dirty="0" smtClean="0">
                <a:solidFill>
                  <a:srgbClr val="FF0000"/>
                </a:solidFill>
                <a:latin typeface="HP001 4 hàng" panose="020B0603050302020204" pitchFamily="34" charset="0"/>
                <a:cs typeface="Times New Roman" panose="02020603050405020304" pitchFamily="18" charset="0"/>
              </a:rPr>
              <a:t>-</a:t>
            </a:r>
            <a:endParaRPr lang="en-US" altLang="en-US" sz="4400" dirty="0">
              <a:solidFill>
                <a:srgbClr val="FF0000"/>
              </a:solidFill>
              <a:latin typeface="HP001 4 hàng" panose="020B0603050302020204" pitchFamily="34" charset="0"/>
              <a:cs typeface="Times New Roman" panose="02020603050405020304" pitchFamily="18" charset="0"/>
            </a:endParaRPr>
          </a:p>
        </p:txBody>
      </p:sp>
      <p:pic>
        <p:nvPicPr>
          <p:cNvPr id="23" name="Picture 22"/>
          <p:cNvPicPr>
            <a:picLocks noChangeAspect="1"/>
          </p:cNvPicPr>
          <p:nvPr/>
        </p:nvPicPr>
        <p:blipFill>
          <a:blip r:embed="rId5"/>
          <a:stretch>
            <a:fillRect/>
          </a:stretch>
        </p:blipFill>
        <p:spPr>
          <a:xfrm>
            <a:off x="1814608" y="153898"/>
            <a:ext cx="938866" cy="638679"/>
          </a:xfrm>
          <a:prstGeom prst="rect">
            <a:avLst/>
          </a:prstGeom>
        </p:spPr>
      </p:pic>
      <p:pic>
        <p:nvPicPr>
          <p:cNvPr id="24" name="Picture 23"/>
          <p:cNvPicPr>
            <a:picLocks noChangeAspect="1"/>
          </p:cNvPicPr>
          <p:nvPr/>
        </p:nvPicPr>
        <p:blipFill>
          <a:blip r:embed="rId4"/>
          <a:stretch>
            <a:fillRect/>
          </a:stretch>
        </p:blipFill>
        <p:spPr>
          <a:xfrm>
            <a:off x="3144822" y="596708"/>
            <a:ext cx="776154" cy="666635"/>
          </a:xfrm>
          <a:prstGeom prst="rect">
            <a:avLst/>
          </a:prstGeom>
        </p:spPr>
      </p:pic>
      <p:pic>
        <p:nvPicPr>
          <p:cNvPr id="25" name="Picture 24"/>
          <p:cNvPicPr>
            <a:picLocks noChangeAspect="1"/>
          </p:cNvPicPr>
          <p:nvPr/>
        </p:nvPicPr>
        <p:blipFill>
          <a:blip r:embed="rId6"/>
          <a:stretch>
            <a:fillRect/>
          </a:stretch>
        </p:blipFill>
        <p:spPr>
          <a:xfrm>
            <a:off x="3393938" y="623545"/>
            <a:ext cx="1049620" cy="591363"/>
          </a:xfrm>
          <a:prstGeom prst="rect">
            <a:avLst/>
          </a:prstGeom>
        </p:spPr>
      </p:pic>
      <p:pic>
        <p:nvPicPr>
          <p:cNvPr id="46" name="Picture 45"/>
          <p:cNvPicPr>
            <a:picLocks noChangeAspect="1"/>
          </p:cNvPicPr>
          <p:nvPr/>
        </p:nvPicPr>
        <p:blipFill>
          <a:blip r:embed="rId7"/>
          <a:stretch>
            <a:fillRect/>
          </a:stretch>
        </p:blipFill>
        <p:spPr>
          <a:xfrm>
            <a:off x="836959" y="2185565"/>
            <a:ext cx="512108" cy="591363"/>
          </a:xfrm>
          <a:prstGeom prst="rect">
            <a:avLst/>
          </a:prstGeom>
        </p:spPr>
      </p:pic>
      <p:cxnSp>
        <p:nvCxnSpPr>
          <p:cNvPr id="47" name="Straight Connector 46"/>
          <p:cNvCxnSpPr/>
          <p:nvPr/>
        </p:nvCxnSpPr>
        <p:spPr>
          <a:xfrm>
            <a:off x="1264162" y="2830167"/>
            <a:ext cx="5233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7"/>
          <a:stretch>
            <a:fillRect/>
          </a:stretch>
        </p:blipFill>
        <p:spPr>
          <a:xfrm>
            <a:off x="2359207" y="2197049"/>
            <a:ext cx="512108" cy="591363"/>
          </a:xfrm>
          <a:prstGeom prst="rect">
            <a:avLst/>
          </a:prstGeom>
        </p:spPr>
      </p:pic>
      <p:pic>
        <p:nvPicPr>
          <p:cNvPr id="54" name="Picture 53"/>
          <p:cNvPicPr>
            <a:picLocks noChangeAspect="1"/>
          </p:cNvPicPr>
          <p:nvPr/>
        </p:nvPicPr>
        <p:blipFill>
          <a:blip r:embed="rId7"/>
          <a:stretch>
            <a:fillRect/>
          </a:stretch>
        </p:blipFill>
        <p:spPr>
          <a:xfrm>
            <a:off x="3887749" y="2197049"/>
            <a:ext cx="512108" cy="591363"/>
          </a:xfrm>
          <a:prstGeom prst="rect">
            <a:avLst/>
          </a:prstGeom>
        </p:spPr>
      </p:pic>
      <p:pic>
        <p:nvPicPr>
          <p:cNvPr id="57" name="Picture 56"/>
          <p:cNvPicPr>
            <a:picLocks noChangeAspect="1"/>
          </p:cNvPicPr>
          <p:nvPr/>
        </p:nvPicPr>
        <p:blipFill>
          <a:blip r:embed="rId8"/>
          <a:stretch>
            <a:fillRect/>
          </a:stretch>
        </p:blipFill>
        <p:spPr>
          <a:xfrm>
            <a:off x="2897187" y="2427526"/>
            <a:ext cx="487722" cy="591363"/>
          </a:xfrm>
          <a:prstGeom prst="rect">
            <a:avLst/>
          </a:prstGeom>
        </p:spPr>
      </p:pic>
      <p:pic>
        <p:nvPicPr>
          <p:cNvPr id="58" name="Picture 57"/>
          <p:cNvPicPr>
            <a:picLocks noChangeAspect="1"/>
          </p:cNvPicPr>
          <p:nvPr/>
        </p:nvPicPr>
        <p:blipFill>
          <a:blip r:embed="rId9"/>
          <a:stretch>
            <a:fillRect/>
          </a:stretch>
        </p:blipFill>
        <p:spPr>
          <a:xfrm>
            <a:off x="2629842" y="2870397"/>
            <a:ext cx="475529" cy="591363"/>
          </a:xfrm>
          <a:prstGeom prst="rect">
            <a:avLst/>
          </a:prstGeom>
        </p:spPr>
      </p:pic>
      <p:pic>
        <p:nvPicPr>
          <p:cNvPr id="60" name="Picture 59"/>
          <p:cNvPicPr>
            <a:picLocks noChangeAspect="1"/>
          </p:cNvPicPr>
          <p:nvPr/>
        </p:nvPicPr>
        <p:blipFill>
          <a:blip r:embed="rId10"/>
          <a:stretch>
            <a:fillRect/>
          </a:stretch>
        </p:blipFill>
        <p:spPr>
          <a:xfrm>
            <a:off x="4420811" y="2869671"/>
            <a:ext cx="487722" cy="591363"/>
          </a:xfrm>
          <a:prstGeom prst="rect">
            <a:avLst/>
          </a:prstGeom>
        </p:spPr>
      </p:pic>
      <p:cxnSp>
        <p:nvCxnSpPr>
          <p:cNvPr id="63" name="Straight Connector 62"/>
          <p:cNvCxnSpPr/>
          <p:nvPr/>
        </p:nvCxnSpPr>
        <p:spPr>
          <a:xfrm>
            <a:off x="4325897" y="2830167"/>
            <a:ext cx="54399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926288" y="1477153"/>
            <a:ext cx="33787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4400" dirty="0" smtClean="0">
                <a:solidFill>
                  <a:srgbClr val="FF0000"/>
                </a:solidFill>
                <a:latin typeface="HP001 4 hàng" panose="020B0603050302020204" pitchFamily="34" charset="0"/>
                <a:cs typeface="Times New Roman" panose="02020603050405020304" pitchFamily="18" charset="0"/>
              </a:rPr>
              <a:t>-</a:t>
            </a:r>
            <a:endParaRPr lang="en-US" altLang="en-US" sz="4400" dirty="0">
              <a:solidFill>
                <a:srgbClr val="FF0000"/>
              </a:solidFill>
              <a:latin typeface="HP001 4 hàng" panose="020B0603050302020204" pitchFamily="34" charset="0"/>
              <a:cs typeface="Times New Roman" panose="02020603050405020304" pitchFamily="18" charset="0"/>
            </a:endParaRPr>
          </a:p>
        </p:txBody>
      </p:sp>
      <p:cxnSp>
        <p:nvCxnSpPr>
          <p:cNvPr id="71" name="Straight Connector 70"/>
          <p:cNvCxnSpPr/>
          <p:nvPr/>
        </p:nvCxnSpPr>
        <p:spPr>
          <a:xfrm>
            <a:off x="2819400" y="2830167"/>
            <a:ext cx="5233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73" name="Picture 72"/>
          <p:cNvPicPr>
            <a:picLocks noChangeAspect="1"/>
          </p:cNvPicPr>
          <p:nvPr/>
        </p:nvPicPr>
        <p:blipFill>
          <a:blip r:embed="rId11"/>
          <a:stretch>
            <a:fillRect/>
          </a:stretch>
        </p:blipFill>
        <p:spPr>
          <a:xfrm>
            <a:off x="2574848" y="1979004"/>
            <a:ext cx="597460" cy="591363"/>
          </a:xfrm>
          <a:prstGeom prst="rect">
            <a:avLst/>
          </a:prstGeom>
        </p:spPr>
      </p:pic>
      <p:pic>
        <p:nvPicPr>
          <p:cNvPr id="75" name="Picture 74"/>
          <p:cNvPicPr>
            <a:picLocks noChangeAspect="1"/>
          </p:cNvPicPr>
          <p:nvPr/>
        </p:nvPicPr>
        <p:blipFill>
          <a:blip r:embed="rId12"/>
          <a:stretch>
            <a:fillRect/>
          </a:stretch>
        </p:blipFill>
        <p:spPr>
          <a:xfrm>
            <a:off x="2574848" y="2421875"/>
            <a:ext cx="597460" cy="591363"/>
          </a:xfrm>
          <a:prstGeom prst="rect">
            <a:avLst/>
          </a:prstGeom>
        </p:spPr>
      </p:pic>
      <p:pic>
        <p:nvPicPr>
          <p:cNvPr id="78" name="Picture 77"/>
          <p:cNvPicPr>
            <a:picLocks noChangeAspect="1"/>
          </p:cNvPicPr>
          <p:nvPr/>
        </p:nvPicPr>
        <p:blipFill>
          <a:blip r:embed="rId12"/>
          <a:stretch>
            <a:fillRect/>
          </a:stretch>
        </p:blipFill>
        <p:spPr>
          <a:xfrm>
            <a:off x="1041770" y="2429683"/>
            <a:ext cx="597460" cy="591363"/>
          </a:xfrm>
          <a:prstGeom prst="rect">
            <a:avLst/>
          </a:prstGeom>
        </p:spPr>
      </p:pic>
      <p:pic>
        <p:nvPicPr>
          <p:cNvPr id="79" name="Picture 78"/>
          <p:cNvPicPr>
            <a:picLocks noChangeAspect="1"/>
          </p:cNvPicPr>
          <p:nvPr/>
        </p:nvPicPr>
        <p:blipFill>
          <a:blip r:embed="rId12"/>
          <a:stretch>
            <a:fillRect/>
          </a:stretch>
        </p:blipFill>
        <p:spPr>
          <a:xfrm>
            <a:off x="4104778" y="2429683"/>
            <a:ext cx="597460" cy="591363"/>
          </a:xfrm>
          <a:prstGeom prst="rect">
            <a:avLst/>
          </a:prstGeom>
        </p:spPr>
      </p:pic>
      <p:pic>
        <p:nvPicPr>
          <p:cNvPr id="85" name="Picture 84"/>
          <p:cNvPicPr>
            <a:picLocks noChangeAspect="1"/>
          </p:cNvPicPr>
          <p:nvPr/>
        </p:nvPicPr>
        <p:blipFill>
          <a:blip r:embed="rId13"/>
          <a:stretch>
            <a:fillRect/>
          </a:stretch>
        </p:blipFill>
        <p:spPr>
          <a:xfrm>
            <a:off x="4365942" y="1984199"/>
            <a:ext cx="597460" cy="591363"/>
          </a:xfrm>
          <a:prstGeom prst="rect">
            <a:avLst/>
          </a:prstGeom>
        </p:spPr>
      </p:pic>
      <p:sp>
        <p:nvSpPr>
          <p:cNvPr id="6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427748" y="2910433"/>
            <a:ext cx="216657" cy="43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200" dirty="0">
                <a:solidFill>
                  <a:srgbClr val="FF0000"/>
                </a:solidFill>
                <a:latin typeface="HP001 4 hàng" panose="020B0603050302020204" pitchFamily="34" charset="0"/>
                <a:cs typeface="Times New Roman" panose="02020603050405020304" pitchFamily="18" charset="0"/>
              </a:rPr>
              <a:t>6</a:t>
            </a:r>
          </a:p>
        </p:txBody>
      </p:sp>
      <p:pic>
        <p:nvPicPr>
          <p:cNvPr id="2" name="Picture 1"/>
          <p:cNvPicPr>
            <a:picLocks noChangeAspect="1"/>
          </p:cNvPicPr>
          <p:nvPr/>
        </p:nvPicPr>
        <p:blipFill>
          <a:blip r:embed="rId14"/>
          <a:stretch>
            <a:fillRect/>
          </a:stretch>
        </p:blipFill>
        <p:spPr>
          <a:xfrm>
            <a:off x="2536047" y="144559"/>
            <a:ext cx="1071777" cy="646232"/>
          </a:xfrm>
          <a:prstGeom prst="rect">
            <a:avLst/>
          </a:prstGeom>
        </p:spPr>
      </p:pic>
      <p:sp>
        <p:nvSpPr>
          <p:cNvPr id="9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630531" y="213738"/>
            <a:ext cx="31292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200" dirty="0" smtClean="0">
                <a:solidFill>
                  <a:srgbClr val="FF0000"/>
                </a:solidFill>
                <a:latin typeface="HP001 4 hàng" panose="020B0603050302020204" pitchFamily="34" charset="0"/>
                <a:cs typeface="Times New Roman" panose="02020603050405020304" pitchFamily="18" charset="0"/>
              </a:rPr>
              <a:t>4</a:t>
            </a:r>
            <a:endParaRPr lang="en-US" altLang="en-US" sz="2200" dirty="0">
              <a:solidFill>
                <a:srgbClr val="FF0000"/>
              </a:solidFill>
              <a:latin typeface="HP001 4 hàng" panose="020B0603050302020204" pitchFamily="34" charset="0"/>
              <a:cs typeface="Times New Roman" panose="02020603050405020304" pitchFamily="18" charset="0"/>
            </a:endParaRPr>
          </a:p>
        </p:txBody>
      </p:sp>
      <p:sp>
        <p:nvSpPr>
          <p:cNvPr id="9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427960" y="224415"/>
            <a:ext cx="3047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200" dirty="0">
                <a:solidFill>
                  <a:srgbClr val="FF0000"/>
                </a:solidFill>
                <a:latin typeface="HP001 4 hàng" panose="020B0603050302020204" pitchFamily="34" charset="0"/>
                <a:cs typeface="Times New Roman" panose="02020603050405020304" pitchFamily="18" charset="0"/>
              </a:rPr>
              <a:t>1</a:t>
            </a:r>
          </a:p>
        </p:txBody>
      </p:sp>
      <p:sp>
        <p:nvSpPr>
          <p:cNvPr id="9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901591" y="213738"/>
            <a:ext cx="32459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dirty="0">
                <a:solidFill>
                  <a:srgbClr val="FF0000"/>
                </a:solidFill>
                <a:latin typeface="HP001 4 hàng" panose="020B0603050302020204" pitchFamily="34" charset="0"/>
                <a:cs typeface="Times New Roman" panose="02020603050405020304" pitchFamily="18" charset="0"/>
              </a:rPr>
              <a:t>0</a:t>
            </a:r>
          </a:p>
        </p:txBody>
      </p:sp>
      <p:sp>
        <p:nvSpPr>
          <p:cNvPr id="9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149348" y="207351"/>
            <a:ext cx="32459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dirty="0" smtClean="0">
                <a:solidFill>
                  <a:srgbClr val="FF0000"/>
                </a:solidFill>
                <a:latin typeface="HP001 4 hàng" panose="020B0603050302020204" pitchFamily="34" charset="0"/>
                <a:cs typeface="Times New Roman" panose="02020603050405020304" pitchFamily="18" charset="0"/>
              </a:rPr>
              <a:t>2</a:t>
            </a:r>
            <a:endParaRPr lang="en-US" altLang="en-US" sz="2200" dirty="0">
              <a:solidFill>
                <a:srgbClr val="FF0000"/>
              </a:solidFill>
              <a:latin typeface="HP001 4 hàng" panose="020B0603050302020204" pitchFamily="34" charset="0"/>
              <a:cs typeface="Times New Roman" panose="02020603050405020304" pitchFamily="18" charset="0"/>
            </a:endParaRPr>
          </a:p>
        </p:txBody>
      </p:sp>
      <p:sp>
        <p:nvSpPr>
          <p:cNvPr id="9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386371" y="206804"/>
            <a:ext cx="32459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dirty="0" smtClean="0">
                <a:solidFill>
                  <a:srgbClr val="FF0000"/>
                </a:solidFill>
                <a:latin typeface="HP001 4 hàng" panose="020B0603050302020204" pitchFamily="34" charset="0"/>
                <a:cs typeface="Times New Roman" panose="02020603050405020304" pitchFamily="18" charset="0"/>
              </a:rPr>
              <a:t>2</a:t>
            </a:r>
            <a:endParaRPr lang="en-US" altLang="en-US" sz="2200" dirty="0">
              <a:solidFill>
                <a:srgbClr val="FF0000"/>
              </a:solidFill>
              <a:latin typeface="HP001 4 hàng" panose="020B0603050302020204" pitchFamily="34" charset="0"/>
              <a:cs typeface="Times New Roman" panose="02020603050405020304" pitchFamily="18" charset="0"/>
            </a:endParaRPr>
          </a:p>
        </p:txBody>
      </p:sp>
      <p:pic>
        <p:nvPicPr>
          <p:cNvPr id="42" name="Picture 41"/>
          <p:cNvPicPr>
            <a:picLocks noChangeAspect="1"/>
          </p:cNvPicPr>
          <p:nvPr/>
        </p:nvPicPr>
        <p:blipFill>
          <a:blip r:embed="rId15"/>
          <a:stretch>
            <a:fillRect/>
          </a:stretch>
        </p:blipFill>
        <p:spPr>
          <a:xfrm>
            <a:off x="2630459" y="1039403"/>
            <a:ext cx="1133954" cy="646232"/>
          </a:xfrm>
          <a:prstGeom prst="rect">
            <a:avLst/>
          </a:prstGeom>
        </p:spPr>
      </p:pic>
      <p:pic>
        <p:nvPicPr>
          <p:cNvPr id="43" name="Picture 42"/>
          <p:cNvPicPr>
            <a:picLocks noChangeAspect="1"/>
          </p:cNvPicPr>
          <p:nvPr/>
        </p:nvPicPr>
        <p:blipFill>
          <a:blip r:embed="rId16"/>
          <a:stretch>
            <a:fillRect/>
          </a:stretch>
        </p:blipFill>
        <p:spPr>
          <a:xfrm>
            <a:off x="2834804" y="1036223"/>
            <a:ext cx="1317021" cy="646232"/>
          </a:xfrm>
          <a:prstGeom prst="rect">
            <a:avLst/>
          </a:prstGeom>
        </p:spPr>
      </p:pic>
      <p:pic>
        <p:nvPicPr>
          <p:cNvPr id="45" name="Picture 44"/>
          <p:cNvPicPr>
            <a:picLocks noChangeAspect="1"/>
          </p:cNvPicPr>
          <p:nvPr/>
        </p:nvPicPr>
        <p:blipFill>
          <a:blip r:embed="rId17"/>
          <a:stretch>
            <a:fillRect/>
          </a:stretch>
        </p:blipFill>
        <p:spPr>
          <a:xfrm>
            <a:off x="3714666" y="1046614"/>
            <a:ext cx="1283007" cy="646232"/>
          </a:xfrm>
          <a:prstGeom prst="rect">
            <a:avLst/>
          </a:prstGeom>
        </p:spPr>
      </p:pic>
      <p:sp>
        <p:nvSpPr>
          <p:cNvPr id="9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27785" y="1551873"/>
            <a:ext cx="3047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200" dirty="0">
                <a:solidFill>
                  <a:srgbClr val="FF0000"/>
                </a:solidFill>
                <a:latin typeface="HP001 4 hàng" panose="020B0603050302020204" pitchFamily="34" charset="0"/>
                <a:cs typeface="Times New Roman" panose="02020603050405020304" pitchFamily="18" charset="0"/>
              </a:rPr>
              <a:t>1</a:t>
            </a:r>
          </a:p>
        </p:txBody>
      </p:sp>
      <p:pic>
        <p:nvPicPr>
          <p:cNvPr id="48" name="Picture 47"/>
          <p:cNvPicPr>
            <a:picLocks noChangeAspect="1"/>
          </p:cNvPicPr>
          <p:nvPr/>
        </p:nvPicPr>
        <p:blipFill>
          <a:blip r:embed="rId18"/>
          <a:stretch>
            <a:fillRect/>
          </a:stretch>
        </p:blipFill>
        <p:spPr>
          <a:xfrm>
            <a:off x="1190566" y="1504191"/>
            <a:ext cx="798390" cy="646232"/>
          </a:xfrm>
          <a:prstGeom prst="rect">
            <a:avLst/>
          </a:prstGeom>
        </p:spPr>
      </p:pic>
      <p:sp>
        <p:nvSpPr>
          <p:cNvPr id="9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811992" y="1554121"/>
            <a:ext cx="3047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200" dirty="0">
                <a:solidFill>
                  <a:srgbClr val="FF0000"/>
                </a:solidFill>
                <a:latin typeface="HP001 4 hàng" panose="020B0603050302020204" pitchFamily="34" charset="0"/>
                <a:cs typeface="Times New Roman" panose="02020603050405020304" pitchFamily="18" charset="0"/>
              </a:rPr>
              <a:t>4</a:t>
            </a:r>
          </a:p>
        </p:txBody>
      </p:sp>
      <p:sp>
        <p:nvSpPr>
          <p:cNvPr id="10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056959" y="1552899"/>
            <a:ext cx="3047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200" dirty="0" smtClean="0">
                <a:solidFill>
                  <a:srgbClr val="FF0000"/>
                </a:solidFill>
                <a:latin typeface="HP001 4 hàng" panose="020B0603050302020204" pitchFamily="34" charset="0"/>
                <a:cs typeface="Times New Roman" panose="02020603050405020304" pitchFamily="18" charset="0"/>
              </a:rPr>
              <a:t>6</a:t>
            </a:r>
            <a:endParaRPr lang="en-US" altLang="en-US" sz="2200" dirty="0">
              <a:solidFill>
                <a:srgbClr val="FF0000"/>
              </a:solidFill>
              <a:latin typeface="HP001 4 hàng" panose="020B0603050302020204" pitchFamily="34" charset="0"/>
              <a:cs typeface="Times New Roman" panose="02020603050405020304" pitchFamily="18" charset="0"/>
            </a:endParaRPr>
          </a:p>
        </p:txBody>
      </p:sp>
      <p:sp>
        <p:nvSpPr>
          <p:cNvPr id="10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175154" y="2003825"/>
            <a:ext cx="3047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200" dirty="0">
                <a:solidFill>
                  <a:srgbClr val="FF0000"/>
                </a:solidFill>
                <a:latin typeface="HP001 4 hàng" panose="020B0603050302020204" pitchFamily="34" charset="0"/>
                <a:cs typeface="Times New Roman" panose="02020603050405020304" pitchFamily="18" charset="0"/>
              </a:rPr>
              <a:t>4</a:t>
            </a:r>
          </a:p>
        </p:txBody>
      </p:sp>
      <p:sp>
        <p:nvSpPr>
          <p:cNvPr id="10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419271" y="2003825"/>
            <a:ext cx="3047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200" dirty="0" smtClean="0">
                <a:solidFill>
                  <a:srgbClr val="FF0000"/>
                </a:solidFill>
                <a:latin typeface="HP001 4 hàng" panose="020B0603050302020204" pitchFamily="34" charset="0"/>
                <a:cs typeface="Times New Roman" panose="02020603050405020304" pitchFamily="18" charset="0"/>
              </a:rPr>
              <a:t>2</a:t>
            </a:r>
            <a:endParaRPr lang="en-US" altLang="en-US" sz="2200" dirty="0">
              <a:solidFill>
                <a:srgbClr val="FF0000"/>
              </a:solidFill>
              <a:latin typeface="HP001 4 hàng" panose="020B0603050302020204" pitchFamily="34" charset="0"/>
              <a:cs typeface="Times New Roman" panose="02020603050405020304" pitchFamily="18" charset="0"/>
            </a:endParaRPr>
          </a:p>
        </p:txBody>
      </p:sp>
      <p:sp>
        <p:nvSpPr>
          <p:cNvPr id="10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194278" y="2901591"/>
            <a:ext cx="2531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200" dirty="0" smtClean="0">
                <a:solidFill>
                  <a:srgbClr val="FF0000"/>
                </a:solidFill>
                <a:latin typeface="HP001 4 hàng" panose="020B0603050302020204" pitchFamily="34" charset="0"/>
                <a:cs typeface="Times New Roman" panose="02020603050405020304" pitchFamily="18" charset="0"/>
              </a:rPr>
              <a:t>4</a:t>
            </a:r>
            <a:endParaRPr lang="en-US" altLang="en-US" sz="2200" dirty="0">
              <a:solidFill>
                <a:srgbClr val="FF0000"/>
              </a:solidFill>
              <a:latin typeface="HP001 4 hàng" panose="020B0603050302020204" pitchFamily="34" charset="0"/>
              <a:cs typeface="Times New Roman" panose="02020603050405020304" pitchFamily="18" charset="0"/>
            </a:endParaRPr>
          </a:p>
        </p:txBody>
      </p:sp>
      <p:sp>
        <p:nvSpPr>
          <p:cNvPr id="10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956327" y="2018299"/>
            <a:ext cx="216657" cy="43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200" dirty="0" smtClean="0">
                <a:solidFill>
                  <a:srgbClr val="FF0000"/>
                </a:solidFill>
                <a:latin typeface="HP001 4 hàng" panose="020B0603050302020204" pitchFamily="34" charset="0"/>
                <a:cs typeface="Times New Roman" panose="02020603050405020304" pitchFamily="18" charset="0"/>
              </a:rPr>
              <a:t>3</a:t>
            </a:r>
            <a:endParaRPr lang="en-US" altLang="en-US" sz="2200" dirty="0">
              <a:solidFill>
                <a:srgbClr val="FF0000"/>
              </a:solidFill>
              <a:latin typeface="HP001 4 hàng" panose="020B0603050302020204" pitchFamily="34" charset="0"/>
              <a:cs typeface="Times New Roman" panose="02020603050405020304" pitchFamily="18" charset="0"/>
            </a:endParaRPr>
          </a:p>
        </p:txBody>
      </p:sp>
      <p:sp>
        <p:nvSpPr>
          <p:cNvPr id="10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956327" y="2910433"/>
            <a:ext cx="216657" cy="43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200" dirty="0">
                <a:solidFill>
                  <a:srgbClr val="FF0000"/>
                </a:solidFill>
                <a:latin typeface="HP001 4 hàng" panose="020B0603050302020204" pitchFamily="34" charset="0"/>
                <a:cs typeface="Times New Roman" panose="02020603050405020304" pitchFamily="18" charset="0"/>
              </a:rPr>
              <a:t>9</a:t>
            </a:r>
          </a:p>
        </p:txBody>
      </p:sp>
      <p:sp>
        <p:nvSpPr>
          <p:cNvPr id="10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257614" y="2018299"/>
            <a:ext cx="216657" cy="43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200" dirty="0" smtClean="0">
                <a:solidFill>
                  <a:srgbClr val="FF0000"/>
                </a:solidFill>
                <a:latin typeface="HP001 4 hàng" panose="020B0603050302020204" pitchFamily="34" charset="0"/>
                <a:cs typeface="Times New Roman" panose="02020603050405020304" pitchFamily="18" charset="0"/>
              </a:rPr>
              <a:t>3</a:t>
            </a:r>
            <a:endParaRPr lang="en-US" altLang="en-US" sz="2200" dirty="0">
              <a:solidFill>
                <a:srgbClr val="FF0000"/>
              </a:solidFill>
              <a:latin typeface="HP001 4 hàng" panose="020B0603050302020204" pitchFamily="34" charset="0"/>
              <a:cs typeface="Times New Roman" panose="02020603050405020304" pitchFamily="18" charset="0"/>
            </a:endParaRPr>
          </a:p>
        </p:txBody>
      </p:sp>
      <p:sp>
        <p:nvSpPr>
          <p:cNvPr id="10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504787" y="2464291"/>
            <a:ext cx="186211" cy="437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200" dirty="0">
                <a:solidFill>
                  <a:srgbClr val="FF0000"/>
                </a:solidFill>
                <a:latin typeface="HP001 4 hàng" panose="020B0603050302020204" pitchFamily="34" charset="0"/>
                <a:cs typeface="Times New Roman" panose="02020603050405020304" pitchFamily="18" charset="0"/>
              </a:rPr>
              <a:t>5</a:t>
            </a:r>
          </a:p>
        </p:txBody>
      </p:sp>
      <p:sp>
        <p:nvSpPr>
          <p:cNvPr id="10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244869" y="2910432"/>
            <a:ext cx="216657" cy="43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200" dirty="0" smtClean="0">
                <a:solidFill>
                  <a:srgbClr val="FF0000"/>
                </a:solidFill>
                <a:latin typeface="HP001 4 hàng" panose="020B0603050302020204" pitchFamily="34" charset="0"/>
                <a:cs typeface="Times New Roman" panose="02020603050405020304" pitchFamily="18" charset="0"/>
              </a:rPr>
              <a:t>3</a:t>
            </a:r>
            <a:endParaRPr lang="en-US" altLang="en-US" sz="2200" dirty="0">
              <a:solidFill>
                <a:srgbClr val="FF000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190885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wipe(down)">
                                      <p:cBhvr>
                                        <p:cTn id="31" dur="500"/>
                                        <p:tgtEl>
                                          <p:spTgt spid="9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2"/>
                                        </p:tgtEl>
                                        <p:attrNameLst>
                                          <p:attrName>style.visibility</p:attrName>
                                        </p:attrNameLst>
                                      </p:cBhvr>
                                      <p:to>
                                        <p:strVal val="visible"/>
                                      </p:to>
                                    </p:set>
                                    <p:animEffect transition="in" filter="wipe(down)">
                                      <p:cBhvr>
                                        <p:cTn id="36" dur="500"/>
                                        <p:tgtEl>
                                          <p:spTgt spid="9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p:cTn id="55" dur="500" fill="hold"/>
                                        <p:tgtEl>
                                          <p:spTgt spid="22"/>
                                        </p:tgtEl>
                                        <p:attrNameLst>
                                          <p:attrName>ppt_w</p:attrName>
                                        </p:attrNameLst>
                                      </p:cBhvr>
                                      <p:tavLst>
                                        <p:tav tm="0">
                                          <p:val>
                                            <p:fltVal val="0"/>
                                          </p:val>
                                        </p:tav>
                                        <p:tav tm="100000">
                                          <p:val>
                                            <p:strVal val="#ppt_w"/>
                                          </p:val>
                                        </p:tav>
                                      </p:tavLst>
                                    </p:anim>
                                    <p:anim calcmode="lin" valueType="num">
                                      <p:cBhvr>
                                        <p:cTn id="56" dur="500" fill="hold"/>
                                        <p:tgtEl>
                                          <p:spTgt spid="22"/>
                                        </p:tgtEl>
                                        <p:attrNameLst>
                                          <p:attrName>ppt_h</p:attrName>
                                        </p:attrNameLst>
                                      </p:cBhvr>
                                      <p:tavLst>
                                        <p:tav tm="0">
                                          <p:val>
                                            <p:fltVal val="0"/>
                                          </p:val>
                                        </p:tav>
                                        <p:tav tm="100000">
                                          <p:val>
                                            <p:strVal val="#ppt_h"/>
                                          </p:val>
                                        </p:tav>
                                      </p:tavLst>
                                    </p:anim>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94"/>
                                        </p:tgtEl>
                                        <p:attrNameLst>
                                          <p:attrName>style.visibility</p:attrName>
                                        </p:attrNameLst>
                                      </p:cBhvr>
                                      <p:to>
                                        <p:strVal val="visible"/>
                                      </p:to>
                                    </p:set>
                                    <p:anim calcmode="lin" valueType="num">
                                      <p:cBhvr>
                                        <p:cTn id="69" dur="500" fill="hold"/>
                                        <p:tgtEl>
                                          <p:spTgt spid="94"/>
                                        </p:tgtEl>
                                        <p:attrNameLst>
                                          <p:attrName>ppt_w</p:attrName>
                                        </p:attrNameLst>
                                      </p:cBhvr>
                                      <p:tavLst>
                                        <p:tav tm="0">
                                          <p:val>
                                            <p:fltVal val="0"/>
                                          </p:val>
                                        </p:tav>
                                        <p:tav tm="100000">
                                          <p:val>
                                            <p:strVal val="#ppt_w"/>
                                          </p:val>
                                        </p:tav>
                                      </p:tavLst>
                                    </p:anim>
                                    <p:anim calcmode="lin" valueType="num">
                                      <p:cBhvr>
                                        <p:cTn id="70" dur="500" fill="hold"/>
                                        <p:tgtEl>
                                          <p:spTgt spid="94"/>
                                        </p:tgtEl>
                                        <p:attrNameLst>
                                          <p:attrName>ppt_h</p:attrName>
                                        </p:attrNameLst>
                                      </p:cBhvr>
                                      <p:tavLst>
                                        <p:tav tm="0">
                                          <p:val>
                                            <p:fltVal val="0"/>
                                          </p:val>
                                        </p:tav>
                                        <p:tav tm="100000">
                                          <p:val>
                                            <p:strVal val="#ppt_h"/>
                                          </p:val>
                                        </p:tav>
                                      </p:tavLst>
                                    </p:anim>
                                    <p:animEffect transition="in" filter="fade">
                                      <p:cBhvr>
                                        <p:cTn id="71" dur="500"/>
                                        <p:tgtEl>
                                          <p:spTgt spid="94"/>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95"/>
                                        </p:tgtEl>
                                        <p:attrNameLst>
                                          <p:attrName>style.visibility</p:attrName>
                                        </p:attrNameLst>
                                      </p:cBhvr>
                                      <p:to>
                                        <p:strVal val="visible"/>
                                      </p:to>
                                    </p:set>
                                    <p:anim calcmode="lin" valueType="num">
                                      <p:cBhvr>
                                        <p:cTn id="76" dur="500" fill="hold"/>
                                        <p:tgtEl>
                                          <p:spTgt spid="95"/>
                                        </p:tgtEl>
                                        <p:attrNameLst>
                                          <p:attrName>ppt_w</p:attrName>
                                        </p:attrNameLst>
                                      </p:cBhvr>
                                      <p:tavLst>
                                        <p:tav tm="0">
                                          <p:val>
                                            <p:fltVal val="0"/>
                                          </p:val>
                                        </p:tav>
                                        <p:tav tm="100000">
                                          <p:val>
                                            <p:strVal val="#ppt_w"/>
                                          </p:val>
                                        </p:tav>
                                      </p:tavLst>
                                    </p:anim>
                                    <p:anim calcmode="lin" valueType="num">
                                      <p:cBhvr>
                                        <p:cTn id="77" dur="500" fill="hold"/>
                                        <p:tgtEl>
                                          <p:spTgt spid="95"/>
                                        </p:tgtEl>
                                        <p:attrNameLst>
                                          <p:attrName>ppt_h</p:attrName>
                                        </p:attrNameLst>
                                      </p:cBhvr>
                                      <p:tavLst>
                                        <p:tav tm="0">
                                          <p:val>
                                            <p:fltVal val="0"/>
                                          </p:val>
                                        </p:tav>
                                        <p:tav tm="100000">
                                          <p:val>
                                            <p:strVal val="#ppt_h"/>
                                          </p:val>
                                        </p:tav>
                                      </p:tavLst>
                                    </p:anim>
                                    <p:animEffect transition="in" filter="fade">
                                      <p:cBhvr>
                                        <p:cTn id="78" dur="500"/>
                                        <p:tgtEl>
                                          <p:spTgt spid="95"/>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96"/>
                                        </p:tgtEl>
                                        <p:attrNameLst>
                                          <p:attrName>style.visibility</p:attrName>
                                        </p:attrNameLst>
                                      </p:cBhvr>
                                      <p:to>
                                        <p:strVal val="visible"/>
                                      </p:to>
                                    </p:set>
                                    <p:anim calcmode="lin" valueType="num">
                                      <p:cBhvr>
                                        <p:cTn id="83" dur="500" fill="hold"/>
                                        <p:tgtEl>
                                          <p:spTgt spid="96"/>
                                        </p:tgtEl>
                                        <p:attrNameLst>
                                          <p:attrName>ppt_w</p:attrName>
                                        </p:attrNameLst>
                                      </p:cBhvr>
                                      <p:tavLst>
                                        <p:tav tm="0">
                                          <p:val>
                                            <p:fltVal val="0"/>
                                          </p:val>
                                        </p:tav>
                                        <p:tav tm="100000">
                                          <p:val>
                                            <p:strVal val="#ppt_w"/>
                                          </p:val>
                                        </p:tav>
                                      </p:tavLst>
                                    </p:anim>
                                    <p:anim calcmode="lin" valueType="num">
                                      <p:cBhvr>
                                        <p:cTn id="84" dur="500" fill="hold"/>
                                        <p:tgtEl>
                                          <p:spTgt spid="96"/>
                                        </p:tgtEl>
                                        <p:attrNameLst>
                                          <p:attrName>ppt_h</p:attrName>
                                        </p:attrNameLst>
                                      </p:cBhvr>
                                      <p:tavLst>
                                        <p:tav tm="0">
                                          <p:val>
                                            <p:fltVal val="0"/>
                                          </p:val>
                                        </p:tav>
                                        <p:tav tm="100000">
                                          <p:val>
                                            <p:strVal val="#ppt_h"/>
                                          </p:val>
                                        </p:tav>
                                      </p:tavLst>
                                    </p:anim>
                                    <p:animEffect transition="in" filter="fade">
                                      <p:cBhvr>
                                        <p:cTn id="85" dur="500"/>
                                        <p:tgtEl>
                                          <p:spTgt spid="96"/>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25"/>
                                        </p:tgtEl>
                                        <p:attrNameLst>
                                          <p:attrName>style.visibility</p:attrName>
                                        </p:attrNameLst>
                                      </p:cBhvr>
                                      <p:to>
                                        <p:strVal val="visible"/>
                                      </p:to>
                                    </p:set>
                                    <p:anim calcmode="lin" valueType="num">
                                      <p:cBhvr>
                                        <p:cTn id="90" dur="500" fill="hold"/>
                                        <p:tgtEl>
                                          <p:spTgt spid="25"/>
                                        </p:tgtEl>
                                        <p:attrNameLst>
                                          <p:attrName>ppt_w</p:attrName>
                                        </p:attrNameLst>
                                      </p:cBhvr>
                                      <p:tavLst>
                                        <p:tav tm="0">
                                          <p:val>
                                            <p:fltVal val="0"/>
                                          </p:val>
                                        </p:tav>
                                        <p:tav tm="100000">
                                          <p:val>
                                            <p:strVal val="#ppt_w"/>
                                          </p:val>
                                        </p:tav>
                                      </p:tavLst>
                                    </p:anim>
                                    <p:anim calcmode="lin" valueType="num">
                                      <p:cBhvr>
                                        <p:cTn id="91" dur="500" fill="hold"/>
                                        <p:tgtEl>
                                          <p:spTgt spid="25"/>
                                        </p:tgtEl>
                                        <p:attrNameLst>
                                          <p:attrName>ppt_h</p:attrName>
                                        </p:attrNameLst>
                                      </p:cBhvr>
                                      <p:tavLst>
                                        <p:tav tm="0">
                                          <p:val>
                                            <p:fltVal val="0"/>
                                          </p:val>
                                        </p:tav>
                                        <p:tav tm="100000">
                                          <p:val>
                                            <p:strVal val="#ppt_h"/>
                                          </p:val>
                                        </p:tav>
                                      </p:tavLst>
                                    </p:anim>
                                    <p:animEffect transition="in" filter="fade">
                                      <p:cBhvr>
                                        <p:cTn id="92" dur="500"/>
                                        <p:tgtEl>
                                          <p:spTgt spid="25"/>
                                        </p:tgtEl>
                                      </p:cBhvr>
                                    </p:animEffect>
                                  </p:childTnLst>
                                </p:cTn>
                              </p:par>
                              <p:par>
                                <p:cTn id="93" presetID="53" presetClass="entr" presetSubtype="16" fill="hold" nodeType="with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p:cTn id="95" dur="500" fill="hold"/>
                                        <p:tgtEl>
                                          <p:spTgt spid="24"/>
                                        </p:tgtEl>
                                        <p:attrNameLst>
                                          <p:attrName>ppt_w</p:attrName>
                                        </p:attrNameLst>
                                      </p:cBhvr>
                                      <p:tavLst>
                                        <p:tav tm="0">
                                          <p:val>
                                            <p:fltVal val="0"/>
                                          </p:val>
                                        </p:tav>
                                        <p:tav tm="100000">
                                          <p:val>
                                            <p:strVal val="#ppt_w"/>
                                          </p:val>
                                        </p:tav>
                                      </p:tavLst>
                                    </p:anim>
                                    <p:anim calcmode="lin" valueType="num">
                                      <p:cBhvr>
                                        <p:cTn id="96" dur="500" fill="hold"/>
                                        <p:tgtEl>
                                          <p:spTgt spid="24"/>
                                        </p:tgtEl>
                                        <p:attrNameLst>
                                          <p:attrName>ppt_h</p:attrName>
                                        </p:attrNameLst>
                                      </p:cBhvr>
                                      <p:tavLst>
                                        <p:tav tm="0">
                                          <p:val>
                                            <p:fltVal val="0"/>
                                          </p:val>
                                        </p:tav>
                                        <p:tav tm="100000">
                                          <p:val>
                                            <p:strVal val="#ppt_h"/>
                                          </p:val>
                                        </p:tav>
                                      </p:tavLst>
                                    </p:anim>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wipe(down)">
                                      <p:cBhvr>
                                        <p:cTn id="102" dur="500"/>
                                        <p:tgtEl>
                                          <p:spTgt spid="4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wipe(down)">
                                      <p:cBhvr>
                                        <p:cTn id="107" dur="500"/>
                                        <p:tgtEl>
                                          <p:spTgt spid="43"/>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wipe(down)">
                                      <p:cBhvr>
                                        <p:cTn id="112" dur="500"/>
                                        <p:tgtEl>
                                          <p:spTgt spid="4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98"/>
                                        </p:tgtEl>
                                        <p:attrNameLst>
                                          <p:attrName>style.visibility</p:attrName>
                                        </p:attrNameLst>
                                      </p:cBhvr>
                                      <p:to>
                                        <p:strVal val="visible"/>
                                      </p:to>
                                    </p:set>
                                    <p:animEffect transition="in" filter="wipe(down)">
                                      <p:cBhvr>
                                        <p:cTn id="117" dur="500"/>
                                        <p:tgtEl>
                                          <p:spTgt spid="98"/>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64"/>
                                        </p:tgtEl>
                                        <p:attrNameLst>
                                          <p:attrName>style.visibility</p:attrName>
                                        </p:attrNameLst>
                                      </p:cBhvr>
                                      <p:to>
                                        <p:strVal val="visible"/>
                                      </p:to>
                                    </p:set>
                                    <p:anim calcmode="lin" valueType="num">
                                      <p:cBhvr>
                                        <p:cTn id="122" dur="500" fill="hold"/>
                                        <p:tgtEl>
                                          <p:spTgt spid="64"/>
                                        </p:tgtEl>
                                        <p:attrNameLst>
                                          <p:attrName>ppt_w</p:attrName>
                                        </p:attrNameLst>
                                      </p:cBhvr>
                                      <p:tavLst>
                                        <p:tav tm="0">
                                          <p:val>
                                            <p:fltVal val="0"/>
                                          </p:val>
                                        </p:tav>
                                        <p:tav tm="100000">
                                          <p:val>
                                            <p:strVal val="#ppt_w"/>
                                          </p:val>
                                        </p:tav>
                                      </p:tavLst>
                                    </p:anim>
                                    <p:anim calcmode="lin" valueType="num">
                                      <p:cBhvr>
                                        <p:cTn id="123" dur="500" fill="hold"/>
                                        <p:tgtEl>
                                          <p:spTgt spid="64"/>
                                        </p:tgtEl>
                                        <p:attrNameLst>
                                          <p:attrName>ppt_h</p:attrName>
                                        </p:attrNameLst>
                                      </p:cBhvr>
                                      <p:tavLst>
                                        <p:tav tm="0">
                                          <p:val>
                                            <p:fltVal val="0"/>
                                          </p:val>
                                        </p:tav>
                                        <p:tav tm="100000">
                                          <p:val>
                                            <p:strVal val="#ppt_h"/>
                                          </p:val>
                                        </p:tav>
                                      </p:tavLst>
                                    </p:anim>
                                    <p:animEffect transition="in" filter="fade">
                                      <p:cBhvr>
                                        <p:cTn id="124" dur="500"/>
                                        <p:tgtEl>
                                          <p:spTgt spid="64"/>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nodeType="click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down)">
                                      <p:cBhvr>
                                        <p:cTn id="129" dur="500"/>
                                        <p:tgtEl>
                                          <p:spTgt spid="48"/>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99"/>
                                        </p:tgtEl>
                                        <p:attrNameLst>
                                          <p:attrName>style.visibility</p:attrName>
                                        </p:attrNameLst>
                                      </p:cBhvr>
                                      <p:to>
                                        <p:strVal val="visible"/>
                                      </p:to>
                                    </p:set>
                                    <p:animEffect transition="in" filter="wipe(down)">
                                      <p:cBhvr>
                                        <p:cTn id="134" dur="500"/>
                                        <p:tgtEl>
                                          <p:spTgt spid="99"/>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grpId="0" nodeType="clickEffect">
                                  <p:stCondLst>
                                    <p:cond delay="0"/>
                                  </p:stCondLst>
                                  <p:childTnLst>
                                    <p:set>
                                      <p:cBhvr>
                                        <p:cTn id="138" dur="1" fill="hold">
                                          <p:stCondLst>
                                            <p:cond delay="0"/>
                                          </p:stCondLst>
                                        </p:cTn>
                                        <p:tgtEl>
                                          <p:spTgt spid="100"/>
                                        </p:tgtEl>
                                        <p:attrNameLst>
                                          <p:attrName>style.visibility</p:attrName>
                                        </p:attrNameLst>
                                      </p:cBhvr>
                                      <p:to>
                                        <p:strVal val="visible"/>
                                      </p:to>
                                    </p:set>
                                    <p:animEffect transition="in" filter="wipe(down)">
                                      <p:cBhvr>
                                        <p:cTn id="139" dur="500"/>
                                        <p:tgtEl>
                                          <p:spTgt spid="100"/>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101"/>
                                        </p:tgtEl>
                                        <p:attrNameLst>
                                          <p:attrName>style.visibility</p:attrName>
                                        </p:attrNameLst>
                                      </p:cBhvr>
                                      <p:to>
                                        <p:strVal val="visible"/>
                                      </p:to>
                                    </p:set>
                                    <p:animEffect transition="in" filter="wipe(down)">
                                      <p:cBhvr>
                                        <p:cTn id="144" dur="500"/>
                                        <p:tgtEl>
                                          <p:spTgt spid="101"/>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grpId="0" nodeType="clickEffect">
                                  <p:stCondLst>
                                    <p:cond delay="0"/>
                                  </p:stCondLst>
                                  <p:childTnLst>
                                    <p:set>
                                      <p:cBhvr>
                                        <p:cTn id="148" dur="1" fill="hold">
                                          <p:stCondLst>
                                            <p:cond delay="0"/>
                                          </p:stCondLst>
                                        </p:cTn>
                                        <p:tgtEl>
                                          <p:spTgt spid="102"/>
                                        </p:tgtEl>
                                        <p:attrNameLst>
                                          <p:attrName>style.visibility</p:attrName>
                                        </p:attrNameLst>
                                      </p:cBhvr>
                                      <p:to>
                                        <p:strVal val="visible"/>
                                      </p:to>
                                    </p:set>
                                    <p:animEffect transition="in" filter="wipe(down)">
                                      <p:cBhvr>
                                        <p:cTn id="149" dur="500"/>
                                        <p:tgtEl>
                                          <p:spTgt spid="102"/>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nodeType="clickEffect">
                                  <p:stCondLst>
                                    <p:cond delay="0"/>
                                  </p:stCondLst>
                                  <p:childTnLst>
                                    <p:set>
                                      <p:cBhvr>
                                        <p:cTn id="153" dur="1" fill="hold">
                                          <p:stCondLst>
                                            <p:cond delay="0"/>
                                          </p:stCondLst>
                                        </p:cTn>
                                        <p:tgtEl>
                                          <p:spTgt spid="46"/>
                                        </p:tgtEl>
                                        <p:attrNameLst>
                                          <p:attrName>style.visibility</p:attrName>
                                        </p:attrNameLst>
                                      </p:cBhvr>
                                      <p:to>
                                        <p:strVal val="visible"/>
                                      </p:to>
                                    </p:set>
                                    <p:animEffect transition="in" filter="wipe(down)">
                                      <p:cBhvr>
                                        <p:cTn id="154" dur="500"/>
                                        <p:tgtEl>
                                          <p:spTgt spid="46"/>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4" fill="hold" nodeType="clickEffect">
                                  <p:stCondLst>
                                    <p:cond delay="0"/>
                                  </p:stCondLst>
                                  <p:childTnLst>
                                    <p:set>
                                      <p:cBhvr>
                                        <p:cTn id="158" dur="1" fill="hold">
                                          <p:stCondLst>
                                            <p:cond delay="0"/>
                                          </p:stCondLst>
                                        </p:cTn>
                                        <p:tgtEl>
                                          <p:spTgt spid="78"/>
                                        </p:tgtEl>
                                        <p:attrNameLst>
                                          <p:attrName>style.visibility</p:attrName>
                                        </p:attrNameLst>
                                      </p:cBhvr>
                                      <p:to>
                                        <p:strVal val="visible"/>
                                      </p:to>
                                    </p:set>
                                    <p:animEffect transition="in" filter="wipe(down)">
                                      <p:cBhvr>
                                        <p:cTn id="159" dur="500"/>
                                        <p:tgtEl>
                                          <p:spTgt spid="78"/>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grpId="0" nodeType="clickEffect">
                                  <p:stCondLst>
                                    <p:cond delay="0"/>
                                  </p:stCondLst>
                                  <p:childTnLst>
                                    <p:set>
                                      <p:cBhvr>
                                        <p:cTn id="163" dur="1" fill="hold">
                                          <p:stCondLst>
                                            <p:cond delay="0"/>
                                          </p:stCondLst>
                                        </p:cTn>
                                        <p:tgtEl>
                                          <p:spTgt spid="14"/>
                                        </p:tgtEl>
                                        <p:attrNameLst>
                                          <p:attrName>style.visibility</p:attrName>
                                        </p:attrNameLst>
                                      </p:cBhvr>
                                      <p:to>
                                        <p:strVal val="visible"/>
                                      </p:to>
                                    </p:set>
                                    <p:animEffect transition="in" filter="wipe(down)">
                                      <p:cBhvr>
                                        <p:cTn id="164" dur="500"/>
                                        <p:tgtEl>
                                          <p:spTgt spid="14"/>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ntr" presetSubtype="4" fill="hold" nodeType="clickEffect">
                                  <p:stCondLst>
                                    <p:cond delay="0"/>
                                  </p:stCondLst>
                                  <p:childTnLst>
                                    <p:set>
                                      <p:cBhvr>
                                        <p:cTn id="168" dur="1" fill="hold">
                                          <p:stCondLst>
                                            <p:cond delay="0"/>
                                          </p:stCondLst>
                                        </p:cTn>
                                        <p:tgtEl>
                                          <p:spTgt spid="47"/>
                                        </p:tgtEl>
                                        <p:attrNameLst>
                                          <p:attrName>style.visibility</p:attrName>
                                        </p:attrNameLst>
                                      </p:cBhvr>
                                      <p:to>
                                        <p:strVal val="visible"/>
                                      </p:to>
                                    </p:set>
                                    <p:animEffect transition="in" filter="wipe(down)">
                                      <p:cBhvr>
                                        <p:cTn id="169" dur="500"/>
                                        <p:tgtEl>
                                          <p:spTgt spid="47"/>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grpId="0" nodeType="clickEffect">
                                  <p:stCondLst>
                                    <p:cond delay="0"/>
                                  </p:stCondLst>
                                  <p:childTnLst>
                                    <p:set>
                                      <p:cBhvr>
                                        <p:cTn id="173" dur="1" fill="hold">
                                          <p:stCondLst>
                                            <p:cond delay="0"/>
                                          </p:stCondLst>
                                        </p:cTn>
                                        <p:tgtEl>
                                          <p:spTgt spid="67"/>
                                        </p:tgtEl>
                                        <p:attrNameLst>
                                          <p:attrName>style.visibility</p:attrName>
                                        </p:attrNameLst>
                                      </p:cBhvr>
                                      <p:to>
                                        <p:strVal val="visible"/>
                                      </p:to>
                                    </p:set>
                                    <p:animEffect transition="in" filter="wipe(down)">
                                      <p:cBhvr>
                                        <p:cTn id="174" dur="500"/>
                                        <p:tgtEl>
                                          <p:spTgt spid="67"/>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4" fill="hold" grpId="0" nodeType="clickEffect">
                                  <p:stCondLst>
                                    <p:cond delay="0"/>
                                  </p:stCondLst>
                                  <p:childTnLst>
                                    <p:set>
                                      <p:cBhvr>
                                        <p:cTn id="178" dur="1" fill="hold">
                                          <p:stCondLst>
                                            <p:cond delay="0"/>
                                          </p:stCondLst>
                                        </p:cTn>
                                        <p:tgtEl>
                                          <p:spTgt spid="103"/>
                                        </p:tgtEl>
                                        <p:attrNameLst>
                                          <p:attrName>style.visibility</p:attrName>
                                        </p:attrNameLst>
                                      </p:cBhvr>
                                      <p:to>
                                        <p:strVal val="visible"/>
                                      </p:to>
                                    </p:set>
                                    <p:animEffect transition="in" filter="wipe(down)">
                                      <p:cBhvr>
                                        <p:cTn id="179" dur="500"/>
                                        <p:tgtEl>
                                          <p:spTgt spid="103"/>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nodeType="clickEffect">
                                  <p:stCondLst>
                                    <p:cond delay="0"/>
                                  </p:stCondLst>
                                  <p:childTnLst>
                                    <p:set>
                                      <p:cBhvr>
                                        <p:cTn id="183" dur="1" fill="hold">
                                          <p:stCondLst>
                                            <p:cond delay="0"/>
                                          </p:stCondLst>
                                        </p:cTn>
                                        <p:tgtEl>
                                          <p:spTgt spid="73"/>
                                        </p:tgtEl>
                                        <p:attrNameLst>
                                          <p:attrName>style.visibility</p:attrName>
                                        </p:attrNameLst>
                                      </p:cBhvr>
                                      <p:to>
                                        <p:strVal val="visible"/>
                                      </p:to>
                                    </p:set>
                                    <p:animEffect transition="in" filter="wipe(down)">
                                      <p:cBhvr>
                                        <p:cTn id="184" dur="500"/>
                                        <p:tgtEl>
                                          <p:spTgt spid="73"/>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4" fill="hold" grpId="0" nodeType="clickEffect">
                                  <p:stCondLst>
                                    <p:cond delay="0"/>
                                  </p:stCondLst>
                                  <p:childTnLst>
                                    <p:set>
                                      <p:cBhvr>
                                        <p:cTn id="188" dur="1" fill="hold">
                                          <p:stCondLst>
                                            <p:cond delay="0"/>
                                          </p:stCondLst>
                                        </p:cTn>
                                        <p:tgtEl>
                                          <p:spTgt spid="104"/>
                                        </p:tgtEl>
                                        <p:attrNameLst>
                                          <p:attrName>style.visibility</p:attrName>
                                        </p:attrNameLst>
                                      </p:cBhvr>
                                      <p:to>
                                        <p:strVal val="visible"/>
                                      </p:to>
                                    </p:set>
                                    <p:animEffect transition="in" filter="wipe(down)">
                                      <p:cBhvr>
                                        <p:cTn id="189" dur="500"/>
                                        <p:tgtEl>
                                          <p:spTgt spid="104"/>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nodeType="clickEffect">
                                  <p:stCondLst>
                                    <p:cond delay="0"/>
                                  </p:stCondLst>
                                  <p:childTnLst>
                                    <p:set>
                                      <p:cBhvr>
                                        <p:cTn id="193" dur="1" fill="hold">
                                          <p:stCondLst>
                                            <p:cond delay="0"/>
                                          </p:stCondLst>
                                        </p:cTn>
                                        <p:tgtEl>
                                          <p:spTgt spid="51"/>
                                        </p:tgtEl>
                                        <p:attrNameLst>
                                          <p:attrName>style.visibility</p:attrName>
                                        </p:attrNameLst>
                                      </p:cBhvr>
                                      <p:to>
                                        <p:strVal val="visible"/>
                                      </p:to>
                                    </p:set>
                                    <p:animEffect transition="in" filter="wipe(down)">
                                      <p:cBhvr>
                                        <p:cTn id="194" dur="500"/>
                                        <p:tgtEl>
                                          <p:spTgt spid="51"/>
                                        </p:tgtEl>
                                      </p:cBhvr>
                                    </p:animEffect>
                                  </p:childTnLst>
                                </p:cTn>
                              </p:par>
                            </p:childTnLst>
                          </p:cTn>
                        </p:par>
                      </p:childTnLst>
                    </p:cTn>
                  </p:par>
                  <p:par>
                    <p:cTn id="195" fill="hold">
                      <p:stCondLst>
                        <p:cond delay="indefinite"/>
                      </p:stCondLst>
                      <p:childTnLst>
                        <p:par>
                          <p:cTn id="196" fill="hold">
                            <p:stCondLst>
                              <p:cond delay="0"/>
                            </p:stCondLst>
                            <p:childTnLst>
                              <p:par>
                                <p:cTn id="197" presetID="22" presetClass="entr" presetSubtype="4" fill="hold" nodeType="clickEffect">
                                  <p:stCondLst>
                                    <p:cond delay="0"/>
                                  </p:stCondLst>
                                  <p:childTnLst>
                                    <p:set>
                                      <p:cBhvr>
                                        <p:cTn id="198" dur="1" fill="hold">
                                          <p:stCondLst>
                                            <p:cond delay="0"/>
                                          </p:stCondLst>
                                        </p:cTn>
                                        <p:tgtEl>
                                          <p:spTgt spid="75"/>
                                        </p:tgtEl>
                                        <p:attrNameLst>
                                          <p:attrName>style.visibility</p:attrName>
                                        </p:attrNameLst>
                                      </p:cBhvr>
                                      <p:to>
                                        <p:strVal val="visible"/>
                                      </p:to>
                                    </p:set>
                                    <p:animEffect transition="in" filter="wipe(down)">
                                      <p:cBhvr>
                                        <p:cTn id="199" dur="500"/>
                                        <p:tgtEl>
                                          <p:spTgt spid="75"/>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nodeType="clickEffect">
                                  <p:stCondLst>
                                    <p:cond delay="0"/>
                                  </p:stCondLst>
                                  <p:childTnLst>
                                    <p:set>
                                      <p:cBhvr>
                                        <p:cTn id="203" dur="1" fill="hold">
                                          <p:stCondLst>
                                            <p:cond delay="0"/>
                                          </p:stCondLst>
                                        </p:cTn>
                                        <p:tgtEl>
                                          <p:spTgt spid="57"/>
                                        </p:tgtEl>
                                        <p:attrNameLst>
                                          <p:attrName>style.visibility</p:attrName>
                                        </p:attrNameLst>
                                      </p:cBhvr>
                                      <p:to>
                                        <p:strVal val="visible"/>
                                      </p:to>
                                    </p:set>
                                    <p:animEffect transition="in" filter="wipe(down)">
                                      <p:cBhvr>
                                        <p:cTn id="204" dur="500"/>
                                        <p:tgtEl>
                                          <p:spTgt spid="57"/>
                                        </p:tgtEl>
                                      </p:cBhvr>
                                    </p:animEffect>
                                  </p:childTnLst>
                                </p:cTn>
                              </p:par>
                            </p:childTnLst>
                          </p:cTn>
                        </p:par>
                      </p:childTnLst>
                    </p:cTn>
                  </p:par>
                  <p:par>
                    <p:cTn id="205" fill="hold">
                      <p:stCondLst>
                        <p:cond delay="indefinite"/>
                      </p:stCondLst>
                      <p:childTnLst>
                        <p:par>
                          <p:cTn id="206" fill="hold">
                            <p:stCondLst>
                              <p:cond delay="0"/>
                            </p:stCondLst>
                            <p:childTnLst>
                              <p:par>
                                <p:cTn id="207" presetID="22" presetClass="entr" presetSubtype="4" fill="hold" nodeType="clickEffect">
                                  <p:stCondLst>
                                    <p:cond delay="0"/>
                                  </p:stCondLst>
                                  <p:childTnLst>
                                    <p:set>
                                      <p:cBhvr>
                                        <p:cTn id="208" dur="1" fill="hold">
                                          <p:stCondLst>
                                            <p:cond delay="0"/>
                                          </p:stCondLst>
                                        </p:cTn>
                                        <p:tgtEl>
                                          <p:spTgt spid="71"/>
                                        </p:tgtEl>
                                        <p:attrNameLst>
                                          <p:attrName>style.visibility</p:attrName>
                                        </p:attrNameLst>
                                      </p:cBhvr>
                                      <p:to>
                                        <p:strVal val="visible"/>
                                      </p:to>
                                    </p:set>
                                    <p:animEffect transition="in" filter="wipe(down)">
                                      <p:cBhvr>
                                        <p:cTn id="209" dur="500"/>
                                        <p:tgtEl>
                                          <p:spTgt spid="71"/>
                                        </p:tgtEl>
                                      </p:cBhvr>
                                    </p:animEffect>
                                  </p:childTnLst>
                                </p:cTn>
                              </p:par>
                            </p:childTnLst>
                          </p:cTn>
                        </p:par>
                      </p:childTnLst>
                    </p:cTn>
                  </p:par>
                  <p:par>
                    <p:cTn id="210" fill="hold">
                      <p:stCondLst>
                        <p:cond delay="indefinite"/>
                      </p:stCondLst>
                      <p:childTnLst>
                        <p:par>
                          <p:cTn id="211" fill="hold">
                            <p:stCondLst>
                              <p:cond delay="0"/>
                            </p:stCondLst>
                            <p:childTnLst>
                              <p:par>
                                <p:cTn id="212" presetID="22" presetClass="entr" presetSubtype="4" fill="hold" grpId="0" nodeType="clickEffect">
                                  <p:stCondLst>
                                    <p:cond delay="0"/>
                                  </p:stCondLst>
                                  <p:childTnLst>
                                    <p:set>
                                      <p:cBhvr>
                                        <p:cTn id="213" dur="1" fill="hold">
                                          <p:stCondLst>
                                            <p:cond delay="0"/>
                                          </p:stCondLst>
                                        </p:cTn>
                                        <p:tgtEl>
                                          <p:spTgt spid="106"/>
                                        </p:tgtEl>
                                        <p:attrNameLst>
                                          <p:attrName>style.visibility</p:attrName>
                                        </p:attrNameLst>
                                      </p:cBhvr>
                                      <p:to>
                                        <p:strVal val="visible"/>
                                      </p:to>
                                    </p:set>
                                    <p:animEffect transition="in" filter="wipe(down)">
                                      <p:cBhvr>
                                        <p:cTn id="214" dur="500"/>
                                        <p:tgtEl>
                                          <p:spTgt spid="106"/>
                                        </p:tgtEl>
                                      </p:cBhvr>
                                    </p:animEffect>
                                  </p:childTnLst>
                                </p:cTn>
                              </p:par>
                            </p:childTnLst>
                          </p:cTn>
                        </p:par>
                      </p:childTnLst>
                    </p:cTn>
                  </p:par>
                  <p:par>
                    <p:cTn id="215" fill="hold">
                      <p:stCondLst>
                        <p:cond delay="indefinite"/>
                      </p:stCondLst>
                      <p:childTnLst>
                        <p:par>
                          <p:cTn id="216" fill="hold">
                            <p:stCondLst>
                              <p:cond delay="0"/>
                            </p:stCondLst>
                            <p:childTnLst>
                              <p:par>
                                <p:cTn id="217" presetID="22" presetClass="entr" presetSubtype="4" fill="hold" nodeType="clickEffect">
                                  <p:stCondLst>
                                    <p:cond delay="0"/>
                                  </p:stCondLst>
                                  <p:childTnLst>
                                    <p:set>
                                      <p:cBhvr>
                                        <p:cTn id="218" dur="1" fill="hold">
                                          <p:stCondLst>
                                            <p:cond delay="0"/>
                                          </p:stCondLst>
                                        </p:cTn>
                                        <p:tgtEl>
                                          <p:spTgt spid="58"/>
                                        </p:tgtEl>
                                        <p:attrNameLst>
                                          <p:attrName>style.visibility</p:attrName>
                                        </p:attrNameLst>
                                      </p:cBhvr>
                                      <p:to>
                                        <p:strVal val="visible"/>
                                      </p:to>
                                    </p:set>
                                    <p:animEffect transition="in" filter="wipe(down)">
                                      <p:cBhvr>
                                        <p:cTn id="219" dur="500"/>
                                        <p:tgtEl>
                                          <p:spTgt spid="58"/>
                                        </p:tgtEl>
                                      </p:cBhvr>
                                    </p:animEffect>
                                  </p:childTnLst>
                                </p:cTn>
                              </p:par>
                            </p:childTnLst>
                          </p:cTn>
                        </p:par>
                      </p:childTnLst>
                    </p:cTn>
                  </p:par>
                  <p:par>
                    <p:cTn id="220" fill="hold">
                      <p:stCondLst>
                        <p:cond delay="indefinite"/>
                      </p:stCondLst>
                      <p:childTnLst>
                        <p:par>
                          <p:cTn id="221" fill="hold">
                            <p:stCondLst>
                              <p:cond delay="0"/>
                            </p:stCondLst>
                            <p:childTnLst>
                              <p:par>
                                <p:cTn id="222" presetID="22" presetClass="entr" presetSubtype="4" fill="hold" grpId="0" nodeType="clickEffect">
                                  <p:stCondLst>
                                    <p:cond delay="0"/>
                                  </p:stCondLst>
                                  <p:childTnLst>
                                    <p:set>
                                      <p:cBhvr>
                                        <p:cTn id="223" dur="1" fill="hold">
                                          <p:stCondLst>
                                            <p:cond delay="0"/>
                                          </p:stCondLst>
                                        </p:cTn>
                                        <p:tgtEl>
                                          <p:spTgt spid="107"/>
                                        </p:tgtEl>
                                        <p:attrNameLst>
                                          <p:attrName>style.visibility</p:attrName>
                                        </p:attrNameLst>
                                      </p:cBhvr>
                                      <p:to>
                                        <p:strVal val="visible"/>
                                      </p:to>
                                    </p:set>
                                    <p:animEffect transition="in" filter="wipe(down)">
                                      <p:cBhvr>
                                        <p:cTn id="224" dur="500"/>
                                        <p:tgtEl>
                                          <p:spTgt spid="107"/>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4" fill="hold" nodeType="clickEffect">
                                  <p:stCondLst>
                                    <p:cond delay="0"/>
                                  </p:stCondLst>
                                  <p:childTnLst>
                                    <p:set>
                                      <p:cBhvr>
                                        <p:cTn id="228" dur="1" fill="hold">
                                          <p:stCondLst>
                                            <p:cond delay="0"/>
                                          </p:stCondLst>
                                        </p:cTn>
                                        <p:tgtEl>
                                          <p:spTgt spid="85"/>
                                        </p:tgtEl>
                                        <p:attrNameLst>
                                          <p:attrName>style.visibility</p:attrName>
                                        </p:attrNameLst>
                                      </p:cBhvr>
                                      <p:to>
                                        <p:strVal val="visible"/>
                                      </p:to>
                                    </p:set>
                                    <p:animEffect transition="in" filter="wipe(down)">
                                      <p:cBhvr>
                                        <p:cTn id="229" dur="500"/>
                                        <p:tgtEl>
                                          <p:spTgt spid="85"/>
                                        </p:tgtEl>
                                      </p:cBhvr>
                                    </p:animEffect>
                                  </p:childTnLst>
                                </p:cTn>
                              </p:par>
                            </p:childTnLst>
                          </p:cTn>
                        </p:par>
                      </p:childTnLst>
                    </p:cTn>
                  </p:par>
                  <p:par>
                    <p:cTn id="230" fill="hold">
                      <p:stCondLst>
                        <p:cond delay="indefinite"/>
                      </p:stCondLst>
                      <p:childTnLst>
                        <p:par>
                          <p:cTn id="231" fill="hold">
                            <p:stCondLst>
                              <p:cond delay="0"/>
                            </p:stCondLst>
                            <p:childTnLst>
                              <p:par>
                                <p:cTn id="232" presetID="22" presetClass="entr" presetSubtype="4" fill="hold" nodeType="clickEffect">
                                  <p:stCondLst>
                                    <p:cond delay="0"/>
                                  </p:stCondLst>
                                  <p:childTnLst>
                                    <p:set>
                                      <p:cBhvr>
                                        <p:cTn id="233" dur="1" fill="hold">
                                          <p:stCondLst>
                                            <p:cond delay="0"/>
                                          </p:stCondLst>
                                        </p:cTn>
                                        <p:tgtEl>
                                          <p:spTgt spid="54"/>
                                        </p:tgtEl>
                                        <p:attrNameLst>
                                          <p:attrName>style.visibility</p:attrName>
                                        </p:attrNameLst>
                                      </p:cBhvr>
                                      <p:to>
                                        <p:strVal val="visible"/>
                                      </p:to>
                                    </p:set>
                                    <p:animEffect transition="in" filter="wipe(down)">
                                      <p:cBhvr>
                                        <p:cTn id="234" dur="500"/>
                                        <p:tgtEl>
                                          <p:spTgt spid="54"/>
                                        </p:tgtEl>
                                      </p:cBhvr>
                                    </p:animEffect>
                                  </p:childTnLst>
                                </p:cTn>
                              </p:par>
                            </p:childTnLst>
                          </p:cTn>
                        </p:par>
                      </p:childTnLst>
                    </p:cTn>
                  </p:par>
                  <p:par>
                    <p:cTn id="235" fill="hold">
                      <p:stCondLst>
                        <p:cond delay="indefinite"/>
                      </p:stCondLst>
                      <p:childTnLst>
                        <p:par>
                          <p:cTn id="236" fill="hold">
                            <p:stCondLst>
                              <p:cond delay="0"/>
                            </p:stCondLst>
                            <p:childTnLst>
                              <p:par>
                                <p:cTn id="237" presetID="22" presetClass="entr" presetSubtype="4" fill="hold" nodeType="clickEffect">
                                  <p:stCondLst>
                                    <p:cond delay="0"/>
                                  </p:stCondLst>
                                  <p:childTnLst>
                                    <p:set>
                                      <p:cBhvr>
                                        <p:cTn id="238" dur="1" fill="hold">
                                          <p:stCondLst>
                                            <p:cond delay="0"/>
                                          </p:stCondLst>
                                        </p:cTn>
                                        <p:tgtEl>
                                          <p:spTgt spid="79"/>
                                        </p:tgtEl>
                                        <p:attrNameLst>
                                          <p:attrName>style.visibility</p:attrName>
                                        </p:attrNameLst>
                                      </p:cBhvr>
                                      <p:to>
                                        <p:strVal val="visible"/>
                                      </p:to>
                                    </p:set>
                                    <p:animEffect transition="in" filter="wipe(down)">
                                      <p:cBhvr>
                                        <p:cTn id="239" dur="500"/>
                                        <p:tgtEl>
                                          <p:spTgt spid="79"/>
                                        </p:tgtEl>
                                      </p:cBhvr>
                                    </p:animEffect>
                                  </p:childTnLst>
                                </p:cTn>
                              </p:par>
                            </p:childTnLst>
                          </p:cTn>
                        </p:par>
                      </p:childTnLst>
                    </p:cTn>
                  </p:par>
                  <p:par>
                    <p:cTn id="240" fill="hold">
                      <p:stCondLst>
                        <p:cond delay="indefinite"/>
                      </p:stCondLst>
                      <p:childTnLst>
                        <p:par>
                          <p:cTn id="241" fill="hold">
                            <p:stCondLst>
                              <p:cond delay="0"/>
                            </p:stCondLst>
                            <p:childTnLst>
                              <p:par>
                                <p:cTn id="242" presetID="22" presetClass="entr" presetSubtype="4" fill="hold" grpId="0" nodeType="clickEffect">
                                  <p:stCondLst>
                                    <p:cond delay="0"/>
                                  </p:stCondLst>
                                  <p:childTnLst>
                                    <p:set>
                                      <p:cBhvr>
                                        <p:cTn id="243" dur="1" fill="hold">
                                          <p:stCondLst>
                                            <p:cond delay="0"/>
                                          </p:stCondLst>
                                        </p:cTn>
                                        <p:tgtEl>
                                          <p:spTgt spid="108"/>
                                        </p:tgtEl>
                                        <p:attrNameLst>
                                          <p:attrName>style.visibility</p:attrName>
                                        </p:attrNameLst>
                                      </p:cBhvr>
                                      <p:to>
                                        <p:strVal val="visible"/>
                                      </p:to>
                                    </p:set>
                                    <p:animEffect transition="in" filter="wipe(down)">
                                      <p:cBhvr>
                                        <p:cTn id="244" dur="500"/>
                                        <p:tgtEl>
                                          <p:spTgt spid="108"/>
                                        </p:tgtEl>
                                      </p:cBhvr>
                                    </p:animEffect>
                                  </p:childTnLst>
                                </p:cTn>
                              </p:par>
                            </p:childTnLst>
                          </p:cTn>
                        </p:par>
                      </p:childTnLst>
                    </p:cTn>
                  </p:par>
                  <p:par>
                    <p:cTn id="245" fill="hold">
                      <p:stCondLst>
                        <p:cond delay="indefinite"/>
                      </p:stCondLst>
                      <p:childTnLst>
                        <p:par>
                          <p:cTn id="246" fill="hold">
                            <p:stCondLst>
                              <p:cond delay="0"/>
                            </p:stCondLst>
                            <p:childTnLst>
                              <p:par>
                                <p:cTn id="247" presetID="22" presetClass="entr" presetSubtype="4" fill="hold" nodeType="clickEffect">
                                  <p:stCondLst>
                                    <p:cond delay="0"/>
                                  </p:stCondLst>
                                  <p:childTnLst>
                                    <p:set>
                                      <p:cBhvr>
                                        <p:cTn id="248" dur="1" fill="hold">
                                          <p:stCondLst>
                                            <p:cond delay="0"/>
                                          </p:stCondLst>
                                        </p:cTn>
                                        <p:tgtEl>
                                          <p:spTgt spid="63"/>
                                        </p:tgtEl>
                                        <p:attrNameLst>
                                          <p:attrName>style.visibility</p:attrName>
                                        </p:attrNameLst>
                                      </p:cBhvr>
                                      <p:to>
                                        <p:strVal val="visible"/>
                                      </p:to>
                                    </p:set>
                                    <p:animEffect transition="in" filter="wipe(down)">
                                      <p:cBhvr>
                                        <p:cTn id="249" dur="500"/>
                                        <p:tgtEl>
                                          <p:spTgt spid="63"/>
                                        </p:tgtEl>
                                      </p:cBhvr>
                                    </p:animEffect>
                                  </p:childTnLst>
                                </p:cTn>
                              </p:par>
                            </p:childTnLst>
                          </p:cTn>
                        </p:par>
                      </p:childTnLst>
                    </p:cTn>
                  </p:par>
                  <p:par>
                    <p:cTn id="250" fill="hold">
                      <p:stCondLst>
                        <p:cond delay="indefinite"/>
                      </p:stCondLst>
                      <p:childTnLst>
                        <p:par>
                          <p:cTn id="251" fill="hold">
                            <p:stCondLst>
                              <p:cond delay="0"/>
                            </p:stCondLst>
                            <p:childTnLst>
                              <p:par>
                                <p:cTn id="252" presetID="22" presetClass="entr" presetSubtype="4" fill="hold" nodeType="clickEffect">
                                  <p:stCondLst>
                                    <p:cond delay="0"/>
                                  </p:stCondLst>
                                  <p:childTnLst>
                                    <p:set>
                                      <p:cBhvr>
                                        <p:cTn id="253" dur="1" fill="hold">
                                          <p:stCondLst>
                                            <p:cond delay="0"/>
                                          </p:stCondLst>
                                        </p:cTn>
                                        <p:tgtEl>
                                          <p:spTgt spid="60"/>
                                        </p:tgtEl>
                                        <p:attrNameLst>
                                          <p:attrName>style.visibility</p:attrName>
                                        </p:attrNameLst>
                                      </p:cBhvr>
                                      <p:to>
                                        <p:strVal val="visible"/>
                                      </p:to>
                                    </p:set>
                                    <p:animEffect transition="in" filter="wipe(down)">
                                      <p:cBhvr>
                                        <p:cTn id="254" dur="500"/>
                                        <p:tgtEl>
                                          <p:spTgt spid="60"/>
                                        </p:tgtEl>
                                      </p:cBhvr>
                                    </p:animEffect>
                                  </p:childTnLst>
                                </p:cTn>
                              </p:par>
                            </p:childTnLst>
                          </p:cTn>
                        </p:par>
                      </p:childTnLst>
                    </p:cTn>
                  </p:par>
                  <p:par>
                    <p:cTn id="255" fill="hold">
                      <p:stCondLst>
                        <p:cond delay="indefinite"/>
                      </p:stCondLst>
                      <p:childTnLst>
                        <p:par>
                          <p:cTn id="256" fill="hold">
                            <p:stCondLst>
                              <p:cond delay="0"/>
                            </p:stCondLst>
                            <p:childTnLst>
                              <p:par>
                                <p:cTn id="257" presetID="22" presetClass="entr" presetSubtype="4" fill="hold" grpId="0" nodeType="clickEffect">
                                  <p:stCondLst>
                                    <p:cond delay="0"/>
                                  </p:stCondLst>
                                  <p:childTnLst>
                                    <p:set>
                                      <p:cBhvr>
                                        <p:cTn id="258" dur="1" fill="hold">
                                          <p:stCondLst>
                                            <p:cond delay="0"/>
                                          </p:stCondLst>
                                        </p:cTn>
                                        <p:tgtEl>
                                          <p:spTgt spid="109"/>
                                        </p:tgtEl>
                                        <p:attrNameLst>
                                          <p:attrName>style.visibility</p:attrName>
                                        </p:attrNameLst>
                                      </p:cBhvr>
                                      <p:to>
                                        <p:strVal val="visible"/>
                                      </p:to>
                                    </p:set>
                                    <p:animEffect transition="in" filter="wipe(down)">
                                      <p:cBhvr>
                                        <p:cTn id="259"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21" grpId="0"/>
      <p:bldP spid="22" grpId="0"/>
      <p:bldP spid="64" grpId="0"/>
      <p:bldP spid="67" grpId="0"/>
      <p:bldP spid="92" grpId="0"/>
      <p:bldP spid="93" grpId="0"/>
      <p:bldP spid="94" grpId="0"/>
      <p:bldP spid="95" grpId="0"/>
      <p:bldP spid="96" grpId="0"/>
      <p:bldP spid="98" grpId="0"/>
      <p:bldP spid="99" grpId="0"/>
      <p:bldP spid="100" grpId="0"/>
      <p:bldP spid="101" grpId="0"/>
      <p:bldP spid="102" grpId="0"/>
      <p:bldP spid="103" grpId="0"/>
      <p:bldP spid="104" grpId="0"/>
      <p:bldP spid="106" grpId="0"/>
      <p:bldP spid="107" grpId="0"/>
      <p:bldP spid="108" grpId="0"/>
      <p:bldP spid="10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0834" t="18148" r="13333" b="10741"/>
          <a:stretch/>
        </p:blipFill>
        <p:spPr>
          <a:xfrm>
            <a:off x="1288259" y="365486"/>
            <a:ext cx="7620000" cy="4629873"/>
          </a:xfrm>
          <a:prstGeom prst="rect">
            <a:avLst/>
          </a:prstGeom>
        </p:spPr>
      </p:pic>
      <p:sp>
        <p:nvSpPr>
          <p:cNvPr id="56" name="Rectangle 55"/>
          <p:cNvSpPr>
            <a:spLocks noChangeArrowheads="1"/>
          </p:cNvSpPr>
          <p:nvPr/>
        </p:nvSpPr>
        <p:spPr bwMode="auto">
          <a:xfrm>
            <a:off x="3886201" y="2073739"/>
            <a:ext cx="533399" cy="461665"/>
          </a:xfrm>
          <a:prstGeom prst="rect">
            <a:avLst/>
          </a:prstGeom>
          <a:solidFill>
            <a:schemeClr val="bg1"/>
          </a:solidFill>
          <a:ln w="9525">
            <a:noFill/>
            <a:miter lim="800000"/>
            <a:headEnd/>
            <a:tailEnd/>
          </a:ln>
        </p:spPr>
        <p:txBody>
          <a:bodyPr wrap="square">
            <a:spAutoFit/>
          </a:bodyPr>
          <a:lstStyle/>
          <a:p>
            <a:pPr defTabSz="457200"/>
            <a:r>
              <a:rPr lang="en-US" sz="2400" b="1" dirty="0">
                <a:solidFill>
                  <a:srgbClr val="FF0000"/>
                </a:solidFill>
              </a:rPr>
              <a:t>15</a:t>
            </a:r>
          </a:p>
        </p:txBody>
      </p:sp>
      <p:sp>
        <p:nvSpPr>
          <p:cNvPr id="2" name="Rectangle 55"/>
          <p:cNvSpPr>
            <a:spLocks noChangeArrowheads="1"/>
          </p:cNvSpPr>
          <p:nvPr/>
        </p:nvSpPr>
        <p:spPr bwMode="auto">
          <a:xfrm>
            <a:off x="4953000" y="2038350"/>
            <a:ext cx="527709" cy="461665"/>
          </a:xfrm>
          <a:prstGeom prst="rect">
            <a:avLst/>
          </a:prstGeom>
          <a:solidFill>
            <a:schemeClr val="bg1"/>
          </a:solidFill>
          <a:ln w="9525">
            <a:noFill/>
            <a:miter lim="800000"/>
            <a:headEnd/>
            <a:tailEnd/>
          </a:ln>
        </p:spPr>
        <p:txBody>
          <a:bodyPr wrap="none">
            <a:spAutoFit/>
          </a:bodyPr>
          <a:lstStyle/>
          <a:p>
            <a:pPr defTabSz="457200"/>
            <a:r>
              <a:rPr lang="en-US" sz="2400" b="1" dirty="0">
                <a:solidFill>
                  <a:srgbClr val="FF0000"/>
                </a:solidFill>
              </a:rPr>
              <a:t>16</a:t>
            </a:r>
          </a:p>
        </p:txBody>
      </p:sp>
      <p:sp>
        <p:nvSpPr>
          <p:cNvPr id="3" name="Rectangle 55"/>
          <p:cNvSpPr>
            <a:spLocks noChangeArrowheads="1"/>
          </p:cNvSpPr>
          <p:nvPr/>
        </p:nvSpPr>
        <p:spPr bwMode="auto">
          <a:xfrm>
            <a:off x="3886201" y="2786269"/>
            <a:ext cx="533399" cy="461665"/>
          </a:xfrm>
          <a:prstGeom prst="rect">
            <a:avLst/>
          </a:prstGeom>
          <a:solidFill>
            <a:schemeClr val="bg1"/>
          </a:solidFill>
          <a:ln w="9525">
            <a:noFill/>
            <a:miter lim="800000"/>
            <a:headEnd/>
            <a:tailEnd/>
          </a:ln>
        </p:spPr>
        <p:txBody>
          <a:bodyPr wrap="square">
            <a:spAutoFit/>
          </a:bodyPr>
          <a:lstStyle/>
          <a:p>
            <a:pPr defTabSz="457200"/>
            <a:r>
              <a:rPr lang="en-US" sz="2400" b="1">
                <a:solidFill>
                  <a:srgbClr val="FF0000"/>
                </a:solidFill>
              </a:rPr>
              <a:t>25</a:t>
            </a:r>
          </a:p>
        </p:txBody>
      </p:sp>
      <p:sp>
        <p:nvSpPr>
          <p:cNvPr id="4" name="Rectangle 55"/>
          <p:cNvSpPr>
            <a:spLocks noChangeArrowheads="1"/>
          </p:cNvSpPr>
          <p:nvPr/>
        </p:nvSpPr>
        <p:spPr bwMode="auto">
          <a:xfrm>
            <a:off x="4953000" y="2778621"/>
            <a:ext cx="527709" cy="461665"/>
          </a:xfrm>
          <a:prstGeom prst="rect">
            <a:avLst/>
          </a:prstGeom>
          <a:solidFill>
            <a:schemeClr val="bg1"/>
          </a:solidFill>
          <a:ln w="9525">
            <a:noFill/>
            <a:miter lim="800000"/>
            <a:headEnd/>
            <a:tailEnd/>
          </a:ln>
        </p:spPr>
        <p:txBody>
          <a:bodyPr wrap="none">
            <a:spAutoFit/>
          </a:bodyPr>
          <a:lstStyle/>
          <a:p>
            <a:pPr defTabSz="457200"/>
            <a:r>
              <a:rPr lang="en-US" sz="2400" b="1">
                <a:solidFill>
                  <a:srgbClr val="FF0000"/>
                </a:solidFill>
              </a:rPr>
              <a:t>26</a:t>
            </a:r>
          </a:p>
        </p:txBody>
      </p:sp>
      <p:sp>
        <p:nvSpPr>
          <p:cNvPr id="5" name="Rectangle 55"/>
          <p:cNvSpPr>
            <a:spLocks noChangeArrowheads="1"/>
          </p:cNvSpPr>
          <p:nvPr/>
        </p:nvSpPr>
        <p:spPr bwMode="auto">
          <a:xfrm>
            <a:off x="3886201" y="3429149"/>
            <a:ext cx="527709" cy="461665"/>
          </a:xfrm>
          <a:prstGeom prst="rect">
            <a:avLst/>
          </a:prstGeom>
          <a:solidFill>
            <a:schemeClr val="bg1"/>
          </a:solidFill>
          <a:ln w="9525">
            <a:noFill/>
            <a:miter lim="800000"/>
            <a:headEnd/>
            <a:tailEnd/>
          </a:ln>
        </p:spPr>
        <p:txBody>
          <a:bodyPr wrap="none">
            <a:spAutoFit/>
          </a:bodyPr>
          <a:lstStyle/>
          <a:p>
            <a:pPr defTabSz="457200"/>
            <a:r>
              <a:rPr lang="en-US" sz="2400" b="1">
                <a:solidFill>
                  <a:srgbClr val="FF0000"/>
                </a:solidFill>
              </a:rPr>
              <a:t>42</a:t>
            </a:r>
          </a:p>
        </p:txBody>
      </p:sp>
      <p:sp>
        <p:nvSpPr>
          <p:cNvPr id="6" name="Rectangle 55"/>
          <p:cNvSpPr>
            <a:spLocks noChangeArrowheads="1"/>
          </p:cNvSpPr>
          <p:nvPr/>
        </p:nvSpPr>
        <p:spPr bwMode="auto">
          <a:xfrm>
            <a:off x="4953000" y="3440377"/>
            <a:ext cx="527709" cy="461665"/>
          </a:xfrm>
          <a:prstGeom prst="rect">
            <a:avLst/>
          </a:prstGeom>
          <a:solidFill>
            <a:schemeClr val="bg1"/>
          </a:solidFill>
          <a:ln w="9525">
            <a:noFill/>
            <a:miter lim="800000"/>
            <a:headEnd/>
            <a:tailEnd/>
          </a:ln>
        </p:spPr>
        <p:txBody>
          <a:bodyPr wrap="none">
            <a:spAutoFit/>
          </a:bodyPr>
          <a:lstStyle/>
          <a:p>
            <a:pPr defTabSz="457200"/>
            <a:r>
              <a:rPr lang="en-US" sz="2400" b="1" dirty="0">
                <a:solidFill>
                  <a:srgbClr val="FF0000"/>
                </a:solidFill>
              </a:rPr>
              <a:t>46</a:t>
            </a:r>
          </a:p>
        </p:txBody>
      </p:sp>
      <p:sp>
        <p:nvSpPr>
          <p:cNvPr id="11" name="TextBox 10"/>
          <p:cNvSpPr txBox="1"/>
          <p:nvPr/>
        </p:nvSpPr>
        <p:spPr>
          <a:xfrm>
            <a:off x="1087402" y="330959"/>
            <a:ext cx="3167976" cy="707886"/>
          </a:xfrm>
          <a:prstGeom prst="rect">
            <a:avLst/>
          </a:prstGeom>
          <a:noFill/>
        </p:spPr>
        <p:txBody>
          <a:bodyPr wrap="square" rtlCol="0">
            <a:spAutoFit/>
          </a:bodyPr>
          <a:lstStyle/>
          <a:p>
            <a:r>
              <a:rPr lang="en-US" sz="4000" b="1" dirty="0" smtClean="0">
                <a:latin typeface="Arial-SGK-TV" pitchFamily="2" charset="0"/>
                <a:cs typeface="Arial-SGK-TV" pitchFamily="2" charset="0"/>
              </a:rPr>
              <a:t>Số?</a:t>
            </a:r>
            <a:endParaRPr lang="en-US" sz="4000" b="1" dirty="0">
              <a:latin typeface="Arial-SGK-TV" pitchFamily="2" charset="0"/>
              <a:cs typeface="Arial-SGK-TV" pitchFamily="2" charset="0"/>
            </a:endParaRPr>
          </a:p>
        </p:txBody>
      </p:sp>
      <p:sp>
        <p:nvSpPr>
          <p:cNvPr id="12" name="Oval 11"/>
          <p:cNvSpPr/>
          <p:nvPr/>
        </p:nvSpPr>
        <p:spPr>
          <a:xfrm>
            <a:off x="381000" y="369296"/>
            <a:ext cx="765223" cy="669549"/>
          </a:xfrm>
          <a:prstGeom prst="ellipse">
            <a:avLst/>
          </a:prstGeom>
          <a:solidFill>
            <a:srgbClr val="F6BB00"/>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3" name="TextBox 12"/>
          <p:cNvSpPr txBox="1"/>
          <p:nvPr/>
        </p:nvSpPr>
        <p:spPr>
          <a:xfrm>
            <a:off x="523036" y="330959"/>
            <a:ext cx="422330" cy="769441"/>
          </a:xfrm>
          <a:prstGeom prst="rect">
            <a:avLst/>
          </a:prstGeom>
          <a:noFill/>
        </p:spPr>
        <p:txBody>
          <a:bodyPr wrap="square" rtlCol="0">
            <a:spAutoFit/>
          </a:bodyPr>
          <a:lstStyle/>
          <a:p>
            <a:r>
              <a:rPr lang="en-US" sz="4400" b="1" dirty="0" smtClean="0">
                <a:solidFill>
                  <a:schemeClr val="bg1"/>
                </a:solidFill>
                <a:latin typeface="Arial-SGK-TV" pitchFamily="2" charset="0"/>
                <a:cs typeface="Arial-SGK-TV" pitchFamily="2" charset="0"/>
              </a:rPr>
              <a:t>2 </a:t>
            </a:r>
            <a:endParaRPr lang="en-US" sz="4400" b="1" dirty="0">
              <a:solidFill>
                <a:schemeClr val="bg1"/>
              </a:solidFill>
              <a:latin typeface="Arial-SGK-TV" pitchFamily="2" charset="0"/>
              <a:cs typeface="Arial-SGK-TV"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2" grpId="0" animBg="1"/>
      <p:bldP spid="3" grpId="0" animBg="1"/>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10"/>
            <a:ext cx="9220200" cy="5143500"/>
          </a:xfrm>
          <a:prstGeom prst="rect">
            <a:avLst/>
          </a:prstGeom>
        </p:spPr>
      </p:pic>
      <p:sp>
        <p:nvSpPr>
          <p:cNvPr id="4" name="Rectangle 3">
            <a:extLst>
              <a:ext uri="{FF2B5EF4-FFF2-40B4-BE49-F238E27FC236}">
                <a16:creationId xmlns:a16="http://schemas.microsoft.com/office/drawing/2014/main" id="{2EC7C4CE-D2E0-4167-B337-F0ECFE51F560}"/>
              </a:ext>
            </a:extLst>
          </p:cNvPr>
          <p:cNvSpPr/>
          <p:nvPr/>
        </p:nvSpPr>
        <p:spPr>
          <a:xfrm>
            <a:off x="2133600" y="666750"/>
            <a:ext cx="5186035"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NGHỈ GIẢI LAO</a:t>
            </a:r>
          </a:p>
        </p:txBody>
      </p:sp>
    </p:spTree>
    <p:extLst>
      <p:ext uri="{BB962C8B-B14F-4D97-AF65-F5344CB8AC3E}">
        <p14:creationId xmlns:p14="http://schemas.microsoft.com/office/powerpoint/2010/main" val="2973661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f You're Happy - Super Simple Song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48254"/>
            <a:ext cx="8686800" cy="5100638"/>
          </a:xfrm>
          <a:prstGeom prst="rect">
            <a:avLst/>
          </a:prstGeom>
        </p:spPr>
      </p:pic>
    </p:spTree>
    <p:extLst>
      <p:ext uri="{BB962C8B-B14F-4D97-AF65-F5344CB8AC3E}">
        <p14:creationId xmlns:p14="http://schemas.microsoft.com/office/powerpoint/2010/main" val="41532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333" t="27778" r="10000" b="15185"/>
          <a:stretch/>
        </p:blipFill>
        <p:spPr>
          <a:xfrm>
            <a:off x="1213081" y="2419350"/>
            <a:ext cx="6730538" cy="2644140"/>
          </a:xfrm>
          <a:prstGeom prst="rect">
            <a:avLst/>
          </a:prstGeom>
        </p:spPr>
      </p:pic>
      <p:sp>
        <p:nvSpPr>
          <p:cNvPr id="9" name="Oval 8"/>
          <p:cNvSpPr/>
          <p:nvPr/>
        </p:nvSpPr>
        <p:spPr>
          <a:xfrm>
            <a:off x="701526" y="253659"/>
            <a:ext cx="400639" cy="408683"/>
          </a:xfrm>
          <a:prstGeom prst="ellipse">
            <a:avLst/>
          </a:prstGeom>
          <a:solidFill>
            <a:srgbClr val="F6BB00"/>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77327" y="227169"/>
            <a:ext cx="7872056" cy="1200329"/>
          </a:xfrm>
          <a:prstGeom prst="rect">
            <a:avLst/>
          </a:prstGeom>
          <a:noFill/>
        </p:spPr>
        <p:txBody>
          <a:bodyPr wrap="square" rtlCol="0">
            <a:spAutoFit/>
          </a:bodyPr>
          <a:lstStyle/>
          <a:p>
            <a:r>
              <a:rPr lang="en-US" sz="2400" dirty="0" smtClean="0">
                <a:latin typeface="Arial-SGK-TV" pitchFamily="2" charset="0"/>
                <a:cs typeface="Arial-SGK-TV" pitchFamily="2" charset="0"/>
              </a:rPr>
              <a:t>Bạn Mai gấp được 25 chiếc thuyền giấy. Em Mi gấp được 3 chiếc thuyền giấy. Hỏi cả hai chị em gấp được bao nhiêu chiếc thuyền giấy? </a:t>
            </a:r>
            <a:endParaRPr lang="en-US" sz="2400" dirty="0">
              <a:latin typeface="Arial-SGK-TV" pitchFamily="2" charset="0"/>
              <a:cs typeface="Arial-SGK-TV" pitchFamily="2" charset="0"/>
            </a:endParaRPr>
          </a:p>
        </p:txBody>
      </p:sp>
      <p:sp>
        <p:nvSpPr>
          <p:cNvPr id="10" name="TextBox 9"/>
          <p:cNvSpPr txBox="1"/>
          <p:nvPr/>
        </p:nvSpPr>
        <p:spPr>
          <a:xfrm>
            <a:off x="739565" y="227169"/>
            <a:ext cx="362600" cy="461665"/>
          </a:xfrm>
          <a:prstGeom prst="rect">
            <a:avLst/>
          </a:prstGeom>
          <a:noFill/>
        </p:spPr>
        <p:txBody>
          <a:bodyPr wrap="square" rtlCol="0">
            <a:spAutoFit/>
          </a:bodyPr>
          <a:lstStyle/>
          <a:p>
            <a:r>
              <a:rPr lang="en-US" sz="2400" b="1" dirty="0" smtClean="0">
                <a:solidFill>
                  <a:schemeClr val="bg1"/>
                </a:solidFill>
                <a:latin typeface="Arial-SGK-TV" pitchFamily="2" charset="0"/>
                <a:cs typeface="Arial-SGK-TV" pitchFamily="2" charset="0"/>
              </a:rPr>
              <a:t>3 </a:t>
            </a:r>
            <a:endParaRPr lang="en-US" sz="2400" b="1" dirty="0">
              <a:solidFill>
                <a:schemeClr val="bg1"/>
              </a:solidFill>
              <a:latin typeface="Arial-SGK-TV" pitchFamily="2" charset="0"/>
              <a:cs typeface="Arial-SGK-TV" pitchFamily="2" charset="0"/>
            </a:endParaRPr>
          </a:p>
        </p:txBody>
      </p:sp>
      <p:sp>
        <p:nvSpPr>
          <p:cNvPr id="12" name="Rounded Rectangle 11"/>
          <p:cNvSpPr/>
          <p:nvPr/>
        </p:nvSpPr>
        <p:spPr>
          <a:xfrm>
            <a:off x="3047852" y="1556085"/>
            <a:ext cx="691919"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solidFill>
                <a:latin typeface="Arial-SGK-TV" pitchFamily="2" charset="0"/>
                <a:cs typeface="Arial-SGK-TV" pitchFamily="2" charset="0"/>
              </a:rPr>
              <a:t>+</a:t>
            </a:r>
            <a:endParaRPr lang="en-US" sz="2800" b="1" dirty="0">
              <a:solidFill>
                <a:schemeClr val="tx2"/>
              </a:solidFill>
              <a:latin typeface="Arial-SGK-TV" pitchFamily="2" charset="0"/>
              <a:cs typeface="Arial-SGK-TV" pitchFamily="2" charset="0"/>
            </a:endParaRPr>
          </a:p>
        </p:txBody>
      </p:sp>
      <p:sp>
        <p:nvSpPr>
          <p:cNvPr id="16" name="Rounded Rectangle 15"/>
          <p:cNvSpPr/>
          <p:nvPr/>
        </p:nvSpPr>
        <p:spPr>
          <a:xfrm>
            <a:off x="2348042" y="1543325"/>
            <a:ext cx="691919"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latin typeface="Arial-SGK-TV" pitchFamily="2" charset="0"/>
                <a:cs typeface="Arial-SGK-TV" pitchFamily="2" charset="0"/>
              </a:rPr>
              <a:t>?</a:t>
            </a:r>
            <a:endParaRPr lang="en-US" sz="2800" b="1" dirty="0">
              <a:solidFill>
                <a:sysClr val="windowText" lastClr="000000"/>
              </a:solidFill>
              <a:latin typeface="Arial-SGK-TV" pitchFamily="2" charset="0"/>
              <a:cs typeface="Arial-SGK-TV" pitchFamily="2" charset="0"/>
            </a:endParaRPr>
          </a:p>
        </p:txBody>
      </p:sp>
      <p:sp>
        <p:nvSpPr>
          <p:cNvPr id="20" name="Rounded Rectangle 19"/>
          <p:cNvSpPr/>
          <p:nvPr/>
        </p:nvSpPr>
        <p:spPr>
          <a:xfrm>
            <a:off x="3760876" y="1543325"/>
            <a:ext cx="691919"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latin typeface="Arial-SGK-TV" pitchFamily="2" charset="0"/>
                <a:cs typeface="Arial-SGK-TV" pitchFamily="2" charset="0"/>
              </a:rPr>
              <a:t>?</a:t>
            </a:r>
            <a:endParaRPr lang="en-US" sz="2800" b="1" dirty="0">
              <a:solidFill>
                <a:sysClr val="windowText" lastClr="000000"/>
              </a:solidFill>
              <a:latin typeface="Arial-SGK-TV" pitchFamily="2" charset="0"/>
              <a:cs typeface="Arial-SGK-TV" pitchFamily="2" charset="0"/>
            </a:endParaRPr>
          </a:p>
        </p:txBody>
      </p:sp>
      <p:sp>
        <p:nvSpPr>
          <p:cNvPr id="21" name="Rounded Rectangle 20"/>
          <p:cNvSpPr/>
          <p:nvPr/>
        </p:nvSpPr>
        <p:spPr>
          <a:xfrm>
            <a:off x="5165819" y="1556085"/>
            <a:ext cx="691919"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latin typeface="Arial-SGK-TV" pitchFamily="2" charset="0"/>
                <a:cs typeface="Arial-SGK-TV" pitchFamily="2" charset="0"/>
              </a:rPr>
              <a:t>?</a:t>
            </a:r>
            <a:endParaRPr lang="en-US" sz="2800" b="1" dirty="0">
              <a:solidFill>
                <a:sysClr val="windowText" lastClr="000000"/>
              </a:solidFill>
              <a:latin typeface="Arial-SGK-TV" pitchFamily="2" charset="0"/>
              <a:cs typeface="Arial-SGK-TV" pitchFamily="2" charset="0"/>
            </a:endParaRPr>
          </a:p>
        </p:txBody>
      </p:sp>
      <p:sp>
        <p:nvSpPr>
          <p:cNvPr id="22" name="Rounded Rectangle 21"/>
          <p:cNvSpPr/>
          <p:nvPr/>
        </p:nvSpPr>
        <p:spPr>
          <a:xfrm>
            <a:off x="4453279" y="1543325"/>
            <a:ext cx="691919"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solidFill>
                <a:latin typeface="Arial-SGK-TV" pitchFamily="2" charset="0"/>
                <a:cs typeface="Arial-SGK-TV" pitchFamily="2" charset="0"/>
              </a:rPr>
              <a:t>=</a:t>
            </a:r>
          </a:p>
        </p:txBody>
      </p:sp>
      <p:sp>
        <p:nvSpPr>
          <p:cNvPr id="23" name="Rounded Rectangle 22"/>
          <p:cNvSpPr/>
          <p:nvPr/>
        </p:nvSpPr>
        <p:spPr>
          <a:xfrm>
            <a:off x="2345380" y="1546958"/>
            <a:ext cx="691919" cy="6858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latin typeface="Arial-SGK-TV" pitchFamily="2" charset="0"/>
                <a:cs typeface="Arial-SGK-TV" pitchFamily="2" charset="0"/>
              </a:rPr>
              <a:t>25</a:t>
            </a:r>
            <a:endParaRPr lang="en-US" sz="2800" b="1" dirty="0">
              <a:solidFill>
                <a:srgbClr val="C00000"/>
              </a:solidFill>
              <a:latin typeface="Arial-SGK-TV" pitchFamily="2" charset="0"/>
              <a:cs typeface="Arial-SGK-TV" pitchFamily="2" charset="0"/>
            </a:endParaRPr>
          </a:p>
        </p:txBody>
      </p:sp>
      <p:sp>
        <p:nvSpPr>
          <p:cNvPr id="24" name="Rounded Rectangle 23"/>
          <p:cNvSpPr/>
          <p:nvPr/>
        </p:nvSpPr>
        <p:spPr>
          <a:xfrm>
            <a:off x="3763187" y="1556085"/>
            <a:ext cx="691919" cy="6858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latin typeface="Arial-SGK-TV" pitchFamily="2" charset="0"/>
                <a:cs typeface="Arial-SGK-TV" pitchFamily="2" charset="0"/>
              </a:rPr>
              <a:t>3</a:t>
            </a:r>
            <a:endParaRPr lang="en-US" sz="2800" b="1" dirty="0">
              <a:solidFill>
                <a:srgbClr val="C00000"/>
              </a:solidFill>
              <a:latin typeface="Arial-SGK-TV" pitchFamily="2" charset="0"/>
              <a:cs typeface="Arial-SGK-TV" pitchFamily="2" charset="0"/>
            </a:endParaRPr>
          </a:p>
        </p:txBody>
      </p:sp>
      <p:sp>
        <p:nvSpPr>
          <p:cNvPr id="25" name="Rounded Rectangle 24"/>
          <p:cNvSpPr/>
          <p:nvPr/>
        </p:nvSpPr>
        <p:spPr>
          <a:xfrm>
            <a:off x="5175481" y="1556085"/>
            <a:ext cx="691919" cy="6858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latin typeface="Arial-SGK-TV" pitchFamily="2" charset="0"/>
                <a:cs typeface="Arial-SGK-TV" pitchFamily="2" charset="0"/>
              </a:rPr>
              <a:t>28</a:t>
            </a:r>
            <a:endParaRPr lang="en-US" sz="2800" b="1" dirty="0">
              <a:solidFill>
                <a:srgbClr val="C00000"/>
              </a:solidFill>
              <a:latin typeface="Arial-SGK-TV" pitchFamily="2" charset="0"/>
              <a:cs typeface="Arial-SGK-TV" pitchFamily="2" charset="0"/>
            </a:endParaRPr>
          </a:p>
        </p:txBody>
      </p:sp>
      <p:cxnSp>
        <p:nvCxnSpPr>
          <p:cNvPr id="5" name="Straight Connector 4"/>
          <p:cNvCxnSpPr/>
          <p:nvPr/>
        </p:nvCxnSpPr>
        <p:spPr>
          <a:xfrm>
            <a:off x="1295400" y="662342"/>
            <a:ext cx="5181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95400" y="971550"/>
            <a:ext cx="33528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781800" y="662342"/>
            <a:ext cx="14478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876800" y="981824"/>
            <a:ext cx="3581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257152" y="1421291"/>
            <a:ext cx="3581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760876" y="227169"/>
            <a:ext cx="430124" cy="4351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893065" y="606644"/>
            <a:ext cx="430124" cy="4351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par>
                                <p:cTn id="27" presetID="53" presetClass="entr" presetSubtype="16"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500" fill="hold"/>
                                        <p:tgtEl>
                                          <p:spTgt spid="28"/>
                                        </p:tgtEl>
                                        <p:attrNameLst>
                                          <p:attrName>ppt_w</p:attrName>
                                        </p:attrNameLst>
                                      </p:cBhvr>
                                      <p:tavLst>
                                        <p:tav tm="0">
                                          <p:val>
                                            <p:fltVal val="0"/>
                                          </p:val>
                                        </p:tav>
                                        <p:tav tm="100000">
                                          <p:val>
                                            <p:strVal val="#ppt_w"/>
                                          </p:val>
                                        </p:tav>
                                      </p:tavLst>
                                    </p:anim>
                                    <p:anim calcmode="lin" valueType="num">
                                      <p:cBhvr>
                                        <p:cTn id="42" dur="500" fill="hold"/>
                                        <p:tgtEl>
                                          <p:spTgt spid="28"/>
                                        </p:tgtEl>
                                        <p:attrNameLst>
                                          <p:attrName>ppt_h</p:attrName>
                                        </p:attrNameLst>
                                      </p:cBhvr>
                                      <p:tavLst>
                                        <p:tav tm="0">
                                          <p:val>
                                            <p:fltVal val="0"/>
                                          </p:val>
                                        </p:tav>
                                        <p:tav tm="100000">
                                          <p:val>
                                            <p:strVal val="#ppt_h"/>
                                          </p:val>
                                        </p:tav>
                                      </p:tavLst>
                                    </p:anim>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18"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2916" t="13704" r="17500" b="7037"/>
          <a:stretch/>
        </p:blipFill>
        <p:spPr>
          <a:xfrm>
            <a:off x="1066800" y="-21270"/>
            <a:ext cx="6902450" cy="5164770"/>
          </a:xfrm>
          <a:prstGeom prst="rect">
            <a:avLst/>
          </a:prstGeom>
        </p:spPr>
      </p:pic>
      <p:sp>
        <p:nvSpPr>
          <p:cNvPr id="19" name="Oval 18"/>
          <p:cNvSpPr/>
          <p:nvPr/>
        </p:nvSpPr>
        <p:spPr>
          <a:xfrm>
            <a:off x="3505200" y="3714750"/>
            <a:ext cx="603250" cy="5826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2916" t="20371" r="7918" b="15926"/>
          <a:stretch/>
        </p:blipFill>
        <p:spPr>
          <a:xfrm>
            <a:off x="1447800" y="1283402"/>
            <a:ext cx="6248400" cy="2828223"/>
          </a:xfrm>
          <a:prstGeom prst="rect">
            <a:avLst/>
          </a:prstGeom>
        </p:spPr>
      </p:pic>
      <p:sp>
        <p:nvSpPr>
          <p:cNvPr id="12" name="Oval 11"/>
          <p:cNvSpPr/>
          <p:nvPr/>
        </p:nvSpPr>
        <p:spPr>
          <a:xfrm>
            <a:off x="701526" y="253659"/>
            <a:ext cx="400639" cy="408683"/>
          </a:xfrm>
          <a:prstGeom prst="ellipse">
            <a:avLst/>
          </a:prstGeom>
          <a:solidFill>
            <a:srgbClr val="F6BB00"/>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7327" y="227169"/>
            <a:ext cx="7872056" cy="1200329"/>
          </a:xfrm>
          <a:prstGeom prst="rect">
            <a:avLst/>
          </a:prstGeom>
          <a:noFill/>
        </p:spPr>
        <p:txBody>
          <a:bodyPr wrap="square" rtlCol="0">
            <a:spAutoFit/>
          </a:bodyPr>
          <a:lstStyle/>
          <a:p>
            <a:r>
              <a:rPr lang="en-US" sz="2400" dirty="0" smtClean="0">
                <a:latin typeface="Arial-SGK-TV" pitchFamily="2" charset="0"/>
                <a:cs typeface="Arial-SGK-TV" pitchFamily="2" charset="0"/>
              </a:rPr>
              <a:t>Lấy mỗi số trên vỏ sò màu xanh cộng với một số trên vỏ sò màu vàng để được một số trên vỏ sò màu cam. Tìm các phép tính đó.</a:t>
            </a:r>
            <a:endParaRPr lang="en-US" sz="2400" dirty="0">
              <a:latin typeface="Arial-SGK-TV" pitchFamily="2" charset="0"/>
              <a:cs typeface="Arial-SGK-TV" pitchFamily="2" charset="0"/>
            </a:endParaRPr>
          </a:p>
        </p:txBody>
      </p:sp>
      <p:sp>
        <p:nvSpPr>
          <p:cNvPr id="14" name="TextBox 13"/>
          <p:cNvSpPr txBox="1"/>
          <p:nvPr/>
        </p:nvSpPr>
        <p:spPr>
          <a:xfrm>
            <a:off x="739565" y="227169"/>
            <a:ext cx="362600" cy="461665"/>
          </a:xfrm>
          <a:prstGeom prst="rect">
            <a:avLst/>
          </a:prstGeom>
          <a:noFill/>
        </p:spPr>
        <p:txBody>
          <a:bodyPr wrap="square" rtlCol="0">
            <a:spAutoFit/>
          </a:bodyPr>
          <a:lstStyle/>
          <a:p>
            <a:r>
              <a:rPr lang="en-US" sz="2400" b="1" dirty="0" smtClean="0">
                <a:solidFill>
                  <a:schemeClr val="bg1"/>
                </a:solidFill>
                <a:latin typeface="Arial-SGK-TV" pitchFamily="2" charset="0"/>
                <a:cs typeface="Arial-SGK-TV" pitchFamily="2" charset="0"/>
              </a:rPr>
              <a:t>5 </a:t>
            </a:r>
            <a:endParaRPr lang="en-US" sz="2400" b="1" dirty="0">
              <a:solidFill>
                <a:schemeClr val="bg1"/>
              </a:solidFill>
              <a:latin typeface="Arial-SGK-TV" pitchFamily="2" charset="0"/>
              <a:cs typeface="Arial-SGK-TV" pitchFamily="2" charset="0"/>
            </a:endParaRPr>
          </a:p>
        </p:txBody>
      </p:sp>
      <p:sp>
        <p:nvSpPr>
          <p:cNvPr id="15" name="Rounded Rectangle 14"/>
          <p:cNvSpPr/>
          <p:nvPr/>
        </p:nvSpPr>
        <p:spPr>
          <a:xfrm>
            <a:off x="2272674" y="432053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solidFill>
                <a:latin typeface="Arial-SGK-TV" pitchFamily="2" charset="0"/>
                <a:cs typeface="Arial-SGK-TV" pitchFamily="2" charset="0"/>
              </a:rPr>
              <a:t>+</a:t>
            </a:r>
            <a:endParaRPr lang="en-US" b="1" dirty="0">
              <a:solidFill>
                <a:schemeClr val="tx2"/>
              </a:solidFill>
              <a:latin typeface="Arial-SGK-TV" pitchFamily="2" charset="0"/>
              <a:cs typeface="Arial-SGK-TV" pitchFamily="2" charset="0"/>
            </a:endParaRPr>
          </a:p>
        </p:txBody>
      </p:sp>
      <p:sp>
        <p:nvSpPr>
          <p:cNvPr id="16" name="Rounded Rectangle 15"/>
          <p:cNvSpPr/>
          <p:nvPr/>
        </p:nvSpPr>
        <p:spPr>
          <a:xfrm>
            <a:off x="1771023" y="432053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latin typeface="Arial-SGK-TV" pitchFamily="2" charset="0"/>
                <a:cs typeface="Arial-SGK-TV" pitchFamily="2" charset="0"/>
              </a:rPr>
              <a:t>?</a:t>
            </a:r>
            <a:endParaRPr lang="en-US" b="1" dirty="0">
              <a:solidFill>
                <a:sysClr val="windowText" lastClr="000000"/>
              </a:solidFill>
              <a:latin typeface="Arial-SGK-TV" pitchFamily="2" charset="0"/>
              <a:cs typeface="Arial-SGK-TV" pitchFamily="2" charset="0"/>
            </a:endParaRPr>
          </a:p>
        </p:txBody>
      </p:sp>
      <p:sp>
        <p:nvSpPr>
          <p:cNvPr id="17" name="Rounded Rectangle 16"/>
          <p:cNvSpPr/>
          <p:nvPr/>
        </p:nvSpPr>
        <p:spPr>
          <a:xfrm>
            <a:off x="2786562" y="430777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latin typeface="Arial-SGK-TV" pitchFamily="2" charset="0"/>
                <a:cs typeface="Arial-SGK-TV" pitchFamily="2" charset="0"/>
              </a:rPr>
              <a:t>?</a:t>
            </a:r>
            <a:endParaRPr lang="en-US" b="1" dirty="0">
              <a:solidFill>
                <a:sysClr val="windowText" lastClr="000000"/>
              </a:solidFill>
              <a:latin typeface="Arial-SGK-TV" pitchFamily="2" charset="0"/>
              <a:cs typeface="Arial-SGK-TV" pitchFamily="2" charset="0"/>
            </a:endParaRPr>
          </a:p>
        </p:txBody>
      </p:sp>
      <p:sp>
        <p:nvSpPr>
          <p:cNvPr id="18" name="Rounded Rectangle 17"/>
          <p:cNvSpPr/>
          <p:nvPr/>
        </p:nvSpPr>
        <p:spPr>
          <a:xfrm>
            <a:off x="3792439" y="430777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latin typeface="Arial-SGK-TV" pitchFamily="2" charset="0"/>
                <a:cs typeface="Arial-SGK-TV" pitchFamily="2" charset="0"/>
              </a:rPr>
              <a:t>?</a:t>
            </a:r>
            <a:endParaRPr lang="en-US" b="1" dirty="0">
              <a:solidFill>
                <a:sysClr val="windowText" lastClr="000000"/>
              </a:solidFill>
              <a:latin typeface="Arial-SGK-TV" pitchFamily="2" charset="0"/>
              <a:cs typeface="Arial-SGK-TV" pitchFamily="2" charset="0"/>
            </a:endParaRPr>
          </a:p>
        </p:txBody>
      </p:sp>
      <p:sp>
        <p:nvSpPr>
          <p:cNvPr id="19" name="Rounded Rectangle 18"/>
          <p:cNvSpPr/>
          <p:nvPr/>
        </p:nvSpPr>
        <p:spPr>
          <a:xfrm>
            <a:off x="3288213" y="430777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Arial-SGK-TV" pitchFamily="2" charset="0"/>
                <a:cs typeface="Arial-SGK-TV" pitchFamily="2" charset="0"/>
              </a:rPr>
              <a:t>=</a:t>
            </a:r>
          </a:p>
        </p:txBody>
      </p:sp>
      <p:sp>
        <p:nvSpPr>
          <p:cNvPr id="20" name="Rounded Rectangle 19"/>
          <p:cNvSpPr/>
          <p:nvPr/>
        </p:nvSpPr>
        <p:spPr>
          <a:xfrm>
            <a:off x="1768361" y="4324170"/>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40</a:t>
            </a:r>
            <a:endParaRPr lang="en-US" b="1" dirty="0">
              <a:solidFill>
                <a:srgbClr val="C00000"/>
              </a:solidFill>
              <a:latin typeface="Arial-SGK-TV" pitchFamily="2" charset="0"/>
              <a:cs typeface="Arial-SGK-TV" pitchFamily="2" charset="0"/>
            </a:endParaRPr>
          </a:p>
        </p:txBody>
      </p:sp>
      <p:sp>
        <p:nvSpPr>
          <p:cNvPr id="21" name="Rounded Rectangle 20"/>
          <p:cNvSpPr/>
          <p:nvPr/>
        </p:nvSpPr>
        <p:spPr>
          <a:xfrm>
            <a:off x="2788873" y="4320537"/>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Arial-SGK-TV" pitchFamily="2" charset="0"/>
                <a:cs typeface="Arial-SGK-TV" pitchFamily="2" charset="0"/>
              </a:rPr>
              <a:t>2</a:t>
            </a:r>
          </a:p>
        </p:txBody>
      </p:sp>
      <p:sp>
        <p:nvSpPr>
          <p:cNvPr id="22" name="Rounded Rectangle 21"/>
          <p:cNvSpPr/>
          <p:nvPr/>
        </p:nvSpPr>
        <p:spPr>
          <a:xfrm>
            <a:off x="3802101" y="4307777"/>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42</a:t>
            </a:r>
            <a:endParaRPr lang="en-US" b="1" dirty="0">
              <a:solidFill>
                <a:srgbClr val="C00000"/>
              </a:solidFill>
              <a:latin typeface="Arial-SGK-TV" pitchFamily="2" charset="0"/>
              <a:cs typeface="Arial-SGK-TV" pitchFamily="2" charset="0"/>
            </a:endParaRPr>
          </a:p>
        </p:txBody>
      </p:sp>
      <p:sp>
        <p:nvSpPr>
          <p:cNvPr id="23" name="Rounded Rectangle 22"/>
          <p:cNvSpPr/>
          <p:nvPr/>
        </p:nvSpPr>
        <p:spPr>
          <a:xfrm>
            <a:off x="5557173" y="432053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solidFill>
                <a:latin typeface="Arial-SGK-TV" pitchFamily="2" charset="0"/>
                <a:cs typeface="Arial-SGK-TV" pitchFamily="2" charset="0"/>
              </a:rPr>
              <a:t>+</a:t>
            </a:r>
            <a:endParaRPr lang="en-US" b="1" dirty="0">
              <a:solidFill>
                <a:schemeClr val="tx2"/>
              </a:solidFill>
              <a:latin typeface="Arial-SGK-TV" pitchFamily="2" charset="0"/>
              <a:cs typeface="Arial-SGK-TV" pitchFamily="2" charset="0"/>
            </a:endParaRPr>
          </a:p>
        </p:txBody>
      </p:sp>
      <p:sp>
        <p:nvSpPr>
          <p:cNvPr id="24" name="Rounded Rectangle 23"/>
          <p:cNvSpPr/>
          <p:nvPr/>
        </p:nvSpPr>
        <p:spPr>
          <a:xfrm>
            <a:off x="5055522" y="432053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latin typeface="Arial-SGK-TV" pitchFamily="2" charset="0"/>
                <a:cs typeface="Arial-SGK-TV" pitchFamily="2" charset="0"/>
              </a:rPr>
              <a:t>?</a:t>
            </a:r>
            <a:endParaRPr lang="en-US" b="1" dirty="0">
              <a:solidFill>
                <a:sysClr val="windowText" lastClr="000000"/>
              </a:solidFill>
              <a:latin typeface="Arial-SGK-TV" pitchFamily="2" charset="0"/>
              <a:cs typeface="Arial-SGK-TV" pitchFamily="2" charset="0"/>
            </a:endParaRPr>
          </a:p>
        </p:txBody>
      </p:sp>
      <p:sp>
        <p:nvSpPr>
          <p:cNvPr id="25" name="Rounded Rectangle 24"/>
          <p:cNvSpPr/>
          <p:nvPr/>
        </p:nvSpPr>
        <p:spPr>
          <a:xfrm>
            <a:off x="6071061" y="430777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latin typeface="Arial-SGK-TV" pitchFamily="2" charset="0"/>
                <a:cs typeface="Arial-SGK-TV" pitchFamily="2" charset="0"/>
              </a:rPr>
              <a:t>?</a:t>
            </a:r>
            <a:endParaRPr lang="en-US" b="1" dirty="0">
              <a:solidFill>
                <a:sysClr val="windowText" lastClr="000000"/>
              </a:solidFill>
              <a:latin typeface="Arial-SGK-TV" pitchFamily="2" charset="0"/>
              <a:cs typeface="Arial-SGK-TV" pitchFamily="2" charset="0"/>
            </a:endParaRPr>
          </a:p>
        </p:txBody>
      </p:sp>
      <p:sp>
        <p:nvSpPr>
          <p:cNvPr id="26" name="Rounded Rectangle 25"/>
          <p:cNvSpPr/>
          <p:nvPr/>
        </p:nvSpPr>
        <p:spPr>
          <a:xfrm>
            <a:off x="7076938" y="430777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latin typeface="Arial-SGK-TV" pitchFamily="2" charset="0"/>
                <a:cs typeface="Arial-SGK-TV" pitchFamily="2" charset="0"/>
              </a:rPr>
              <a:t>?</a:t>
            </a:r>
            <a:endParaRPr lang="en-US" b="1" dirty="0">
              <a:solidFill>
                <a:sysClr val="windowText" lastClr="000000"/>
              </a:solidFill>
              <a:latin typeface="Arial-SGK-TV" pitchFamily="2" charset="0"/>
              <a:cs typeface="Arial-SGK-TV" pitchFamily="2" charset="0"/>
            </a:endParaRPr>
          </a:p>
        </p:txBody>
      </p:sp>
      <p:sp>
        <p:nvSpPr>
          <p:cNvPr id="27" name="Rounded Rectangle 26"/>
          <p:cNvSpPr/>
          <p:nvPr/>
        </p:nvSpPr>
        <p:spPr>
          <a:xfrm>
            <a:off x="6572712" y="430777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Arial-SGK-TV" pitchFamily="2" charset="0"/>
                <a:cs typeface="Arial-SGK-TV" pitchFamily="2" charset="0"/>
              </a:rPr>
              <a:t>=</a:t>
            </a:r>
          </a:p>
        </p:txBody>
      </p:sp>
      <p:sp>
        <p:nvSpPr>
          <p:cNvPr id="28" name="Rounded Rectangle 27"/>
          <p:cNvSpPr/>
          <p:nvPr/>
        </p:nvSpPr>
        <p:spPr>
          <a:xfrm>
            <a:off x="5052860" y="4324170"/>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52</a:t>
            </a:r>
            <a:endParaRPr lang="en-US" b="1" dirty="0">
              <a:solidFill>
                <a:srgbClr val="C00000"/>
              </a:solidFill>
              <a:latin typeface="Arial-SGK-TV" pitchFamily="2" charset="0"/>
              <a:cs typeface="Arial-SGK-TV" pitchFamily="2" charset="0"/>
            </a:endParaRPr>
          </a:p>
        </p:txBody>
      </p:sp>
      <p:sp>
        <p:nvSpPr>
          <p:cNvPr id="29" name="Rounded Rectangle 28"/>
          <p:cNvSpPr/>
          <p:nvPr/>
        </p:nvSpPr>
        <p:spPr>
          <a:xfrm>
            <a:off x="6073372" y="4320537"/>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3</a:t>
            </a:r>
            <a:endParaRPr lang="en-US" b="1" dirty="0">
              <a:solidFill>
                <a:srgbClr val="C00000"/>
              </a:solidFill>
              <a:latin typeface="Arial-SGK-TV" pitchFamily="2" charset="0"/>
              <a:cs typeface="Arial-SGK-TV" pitchFamily="2" charset="0"/>
            </a:endParaRPr>
          </a:p>
        </p:txBody>
      </p:sp>
      <p:sp>
        <p:nvSpPr>
          <p:cNvPr id="30" name="Rounded Rectangle 29"/>
          <p:cNvSpPr/>
          <p:nvPr/>
        </p:nvSpPr>
        <p:spPr>
          <a:xfrm>
            <a:off x="7086600" y="4307777"/>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55</a:t>
            </a:r>
            <a:endParaRPr lang="en-US" b="1" dirty="0">
              <a:solidFill>
                <a:srgbClr val="C00000"/>
              </a:solidFill>
              <a:latin typeface="Arial-SGK-TV" pitchFamily="2" charset="0"/>
              <a:cs typeface="Arial-SGK-TV" pitchFamily="2" charset="0"/>
            </a:endParaRPr>
          </a:p>
        </p:txBody>
      </p:sp>
      <p:cxnSp>
        <p:nvCxnSpPr>
          <p:cNvPr id="31" name="Straight Connector 30"/>
          <p:cNvCxnSpPr/>
          <p:nvPr/>
        </p:nvCxnSpPr>
        <p:spPr>
          <a:xfrm>
            <a:off x="2272674" y="2647950"/>
            <a:ext cx="2223126" cy="68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971358" y="3333750"/>
            <a:ext cx="1277042" cy="549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881163" y="2519244"/>
            <a:ext cx="1405927" cy="49206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665134" y="2326511"/>
            <a:ext cx="1907578" cy="13862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271978" y="620844"/>
            <a:ext cx="4250025" cy="1074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271978" y="1018005"/>
            <a:ext cx="6576622" cy="12332"/>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6934200" y="631588"/>
            <a:ext cx="1905000" cy="30754"/>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5645150" y="159554"/>
            <a:ext cx="755650" cy="5826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Effect transition="in" filter="fade">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par>
                                <p:cTn id="32" presetID="53"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Effect transition="in" filter="fade">
                                      <p:cBhvr>
                                        <p:cTn id="43" dur="500"/>
                                        <p:tgtEl>
                                          <p:spTgt spid="33"/>
                                        </p:tgtEl>
                                      </p:cBhvr>
                                    </p:animEffect>
                                  </p:childTnLst>
                                </p:cTn>
                              </p:par>
                              <p:par>
                                <p:cTn id="44" presetID="53" presetClass="entr" presetSubtype="16"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p:cTn id="46" dur="500" fill="hold"/>
                                        <p:tgtEl>
                                          <p:spTgt spid="34"/>
                                        </p:tgtEl>
                                        <p:attrNameLst>
                                          <p:attrName>ppt_w</p:attrName>
                                        </p:attrNameLst>
                                      </p:cBhvr>
                                      <p:tavLst>
                                        <p:tav tm="0">
                                          <p:val>
                                            <p:fltVal val="0"/>
                                          </p:val>
                                        </p:tav>
                                        <p:tav tm="100000">
                                          <p:val>
                                            <p:strVal val="#ppt_w"/>
                                          </p:val>
                                        </p:tav>
                                      </p:tavLst>
                                    </p:anim>
                                    <p:anim calcmode="lin" valueType="num">
                                      <p:cBhvr>
                                        <p:cTn id="47" dur="500" fill="hold"/>
                                        <p:tgtEl>
                                          <p:spTgt spid="34"/>
                                        </p:tgtEl>
                                        <p:attrNameLst>
                                          <p:attrName>ppt_h</p:attrName>
                                        </p:attrNameLst>
                                      </p:cBhvr>
                                      <p:tavLst>
                                        <p:tav tm="0">
                                          <p:val>
                                            <p:fltVal val="0"/>
                                          </p:val>
                                        </p:tav>
                                        <p:tav tm="100000">
                                          <p:val>
                                            <p:strVal val="#ppt_h"/>
                                          </p:val>
                                        </p:tav>
                                      </p:tavLst>
                                    </p:anim>
                                    <p:animEffect transition="in" filter="fade">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8" grpId="0" animBg="1"/>
      <p:bldP spid="29" grpId="0" animBg="1"/>
      <p:bldP spid="30" grpId="0" animBg="1"/>
      <p:bldP spid="4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1016</TotalTime>
  <Words>189</Words>
  <Application>Microsoft Office PowerPoint</Application>
  <PresentationFormat>On-screen Show (16:9)</PresentationFormat>
  <Paragraphs>73</Paragraphs>
  <Slides>10</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.VnArial</vt:lpstr>
      <vt:lpstr>Arial</vt:lpstr>
      <vt:lpstr>Arial-SGK-TV</vt:lpstr>
      <vt:lpstr>Calibri</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159</cp:revision>
  <dcterms:created xsi:type="dcterms:W3CDTF">2020-12-08T15:48:47Z</dcterms:created>
  <dcterms:modified xsi:type="dcterms:W3CDTF">2022-03-14T01:45:01Z</dcterms:modified>
</cp:coreProperties>
</file>