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58" r:id="rId6"/>
    <p:sldId id="271" r:id="rId7"/>
    <p:sldId id="287" r:id="rId8"/>
    <p:sldId id="288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97155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4797" y="526488"/>
            <a:ext cx="281820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972344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" y="1428749"/>
            <a:ext cx="1219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400" y="17243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8200" y="17561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5084" y="18062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31171" y="18097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3823" y="892654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52" y="150431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46" y="222455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034" y="12620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88" y="21823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975" y="10167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644" y="10550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592" y="1066512"/>
            <a:ext cx="1076164" cy="591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931" y="1073316"/>
            <a:ext cx="1134795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709" y="1076369"/>
            <a:ext cx="702031" cy="591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1422" y="1075147"/>
            <a:ext cx="746084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322" y="1074212"/>
            <a:ext cx="1008004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2459" y="1075385"/>
            <a:ext cx="1089213" cy="591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7812" y="1069561"/>
            <a:ext cx="702031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8991" y="1068339"/>
            <a:ext cx="937127" cy="5913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231" y="1068185"/>
            <a:ext cx="702031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1619" y="1068603"/>
            <a:ext cx="696350" cy="5913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504" y="1519931"/>
            <a:ext cx="1089213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1524740"/>
            <a:ext cx="702031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717" y="1968725"/>
            <a:ext cx="536494" cy="591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361" y="2641083"/>
            <a:ext cx="512108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58317" y="3292075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9832" y="2653553"/>
            <a:ext cx="512108" cy="5913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227" y="2645873"/>
            <a:ext cx="512108" cy="59136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312324" y="326789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64" y="189611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7"/>
          <a:srcRect r="51918"/>
          <a:stretch/>
        </p:blipFill>
        <p:spPr>
          <a:xfrm>
            <a:off x="1189312" y="1970535"/>
            <a:ext cx="477811" cy="591363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2792050" y="3291059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1231" y="180662"/>
            <a:ext cx="804579" cy="591363"/>
          </a:xfrm>
          <a:prstGeom prst="rect">
            <a:avLst/>
          </a:prstGeom>
        </p:spPr>
      </p:pic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93" y="222454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995" y="21701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224" y="20893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460" y="223480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71" y="1524446"/>
            <a:ext cx="1008004" cy="591363"/>
          </a:xfrm>
          <a:prstGeom prst="rect">
            <a:avLst/>
          </a:prstGeom>
        </p:spPr>
      </p:pic>
      <p:sp>
        <p:nvSpPr>
          <p:cNvPr id="8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578" y="1924039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38" y="193149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5447" y="2641083"/>
            <a:ext cx="512108" cy="591363"/>
          </a:xfrm>
          <a:prstGeom prst="rect">
            <a:avLst/>
          </a:prstGeom>
        </p:spPr>
      </p:pic>
      <p:sp>
        <p:nvSpPr>
          <p:cNvPr id="9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15" y="2458684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38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029" y="2898868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56" y="2899845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396" y="2467483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474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039" y="2909142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47" y="288760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857" y="245760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805" y="2450978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622" y="289510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265" y="291064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156" y="245945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022" y="246528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142" y="2909141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92" y="289886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57551" y="327167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64" grpId="0"/>
      <p:bldP spid="69" grpId="0"/>
      <p:bldP spid="70" grpId="0"/>
      <p:bldP spid="72" grpId="0"/>
      <p:bldP spid="76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11" y="157686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63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13" y="1901356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2209800" y="2190750"/>
            <a:ext cx="2175374" cy="1692280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08" y="1781127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50" y="1781126"/>
            <a:ext cx="37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6859" y="1519710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44340" y="1530449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67600" y="165734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141159" y="172788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65308" y="1601365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167510" y="1610922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009786" y="2011958"/>
            <a:ext cx="5153014" cy="187107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91" y="190072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0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 flipV="1">
            <a:off x="5367903" y="2038533"/>
            <a:ext cx="1903486" cy="1875600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32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322</Words>
  <Application>Microsoft Office PowerPoint</Application>
  <PresentationFormat>On-screen Show (16:9)</PresentationFormat>
  <Paragraphs>140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Arabia</vt:lpstr>
      <vt:lpstr>Arial</vt:lpstr>
      <vt:lpstr>Arial-SGK-TV</vt:lpstr>
      <vt:lpstr>Calibri</vt:lpstr>
      <vt:lpstr>HP001 4 hàng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247</cp:revision>
  <dcterms:created xsi:type="dcterms:W3CDTF">2021-01-09T02:19:28Z</dcterms:created>
  <dcterms:modified xsi:type="dcterms:W3CDTF">2022-03-15T15:43:36Z</dcterms:modified>
</cp:coreProperties>
</file>